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9"/>
  </p:notesMasterIdLst>
  <p:handoutMasterIdLst>
    <p:handoutMasterId r:id="rId80"/>
  </p:handoutMasterIdLst>
  <p:sldIdLst>
    <p:sldId id="416" r:id="rId2"/>
    <p:sldId id="418" r:id="rId3"/>
    <p:sldId id="386" r:id="rId4"/>
    <p:sldId id="417" r:id="rId5"/>
    <p:sldId id="329" r:id="rId6"/>
    <p:sldId id="480" r:id="rId7"/>
    <p:sldId id="395" r:id="rId8"/>
    <p:sldId id="479" r:id="rId9"/>
    <p:sldId id="397" r:id="rId10"/>
    <p:sldId id="406" r:id="rId11"/>
    <p:sldId id="405" r:id="rId12"/>
    <p:sldId id="402" r:id="rId13"/>
    <p:sldId id="403" r:id="rId14"/>
    <p:sldId id="399" r:id="rId15"/>
    <p:sldId id="407" r:id="rId16"/>
    <p:sldId id="408" r:id="rId17"/>
    <p:sldId id="414" r:id="rId18"/>
    <p:sldId id="432" r:id="rId19"/>
    <p:sldId id="481" r:id="rId20"/>
    <p:sldId id="409" r:id="rId21"/>
    <p:sldId id="419" r:id="rId22"/>
    <p:sldId id="420" r:id="rId23"/>
    <p:sldId id="421" r:id="rId24"/>
    <p:sldId id="410" r:id="rId25"/>
    <p:sldId id="455" r:id="rId26"/>
    <p:sldId id="456" r:id="rId27"/>
    <p:sldId id="425" r:id="rId28"/>
    <p:sldId id="466" r:id="rId29"/>
    <p:sldId id="465" r:id="rId30"/>
    <p:sldId id="429" r:id="rId31"/>
    <p:sldId id="423" r:id="rId32"/>
    <p:sldId id="427" r:id="rId33"/>
    <p:sldId id="431" r:id="rId34"/>
    <p:sldId id="424" r:id="rId35"/>
    <p:sldId id="385" r:id="rId36"/>
    <p:sldId id="413" r:id="rId37"/>
    <p:sldId id="457" r:id="rId38"/>
    <p:sldId id="459" r:id="rId39"/>
    <p:sldId id="460" r:id="rId40"/>
    <p:sldId id="461" r:id="rId41"/>
    <p:sldId id="468" r:id="rId42"/>
    <p:sldId id="469" r:id="rId43"/>
    <p:sldId id="493" r:id="rId44"/>
    <p:sldId id="499" r:id="rId45"/>
    <p:sldId id="500" r:id="rId46"/>
    <p:sldId id="476" r:id="rId47"/>
    <p:sldId id="401" r:id="rId48"/>
    <p:sldId id="400" r:id="rId49"/>
    <p:sldId id="435" r:id="rId50"/>
    <p:sldId id="483" r:id="rId51"/>
    <p:sldId id="484" r:id="rId52"/>
    <p:sldId id="486" r:id="rId53"/>
    <p:sldId id="439" r:id="rId54"/>
    <p:sldId id="441" r:id="rId55"/>
    <p:sldId id="501" r:id="rId56"/>
    <p:sldId id="502" r:id="rId57"/>
    <p:sldId id="503" r:id="rId58"/>
    <p:sldId id="438" r:id="rId59"/>
    <p:sldId id="491" r:id="rId60"/>
    <p:sldId id="492" r:id="rId61"/>
    <p:sldId id="442" r:id="rId62"/>
    <p:sldId id="443" r:id="rId63"/>
    <p:sldId id="446" r:id="rId64"/>
    <p:sldId id="489" r:id="rId65"/>
    <p:sldId id="490" r:id="rId66"/>
    <p:sldId id="482" r:id="rId67"/>
    <p:sldId id="447" r:id="rId68"/>
    <p:sldId id="451" r:id="rId69"/>
    <p:sldId id="452" r:id="rId70"/>
    <p:sldId id="487" r:id="rId71"/>
    <p:sldId id="477" r:id="rId72"/>
    <p:sldId id="450" r:id="rId73"/>
    <p:sldId id="478" r:id="rId74"/>
    <p:sldId id="506" r:id="rId75"/>
    <p:sldId id="449" r:id="rId76"/>
    <p:sldId id="504" r:id="rId77"/>
    <p:sldId id="505" r:id="rId78"/>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BB928E10-A69C-42F6-8B07-A2FEAC067766}">
          <p14:sldIdLst>
            <p14:sldId id="416"/>
            <p14:sldId id="418"/>
            <p14:sldId id="386"/>
            <p14:sldId id="417"/>
            <p14:sldId id="329"/>
            <p14:sldId id="480"/>
            <p14:sldId id="395"/>
            <p14:sldId id="479"/>
            <p14:sldId id="397"/>
            <p14:sldId id="406"/>
            <p14:sldId id="405"/>
            <p14:sldId id="402"/>
            <p14:sldId id="403"/>
            <p14:sldId id="399"/>
            <p14:sldId id="407"/>
            <p14:sldId id="408"/>
            <p14:sldId id="414"/>
            <p14:sldId id="432"/>
            <p14:sldId id="481"/>
            <p14:sldId id="409"/>
            <p14:sldId id="419"/>
            <p14:sldId id="420"/>
            <p14:sldId id="421"/>
            <p14:sldId id="410"/>
            <p14:sldId id="455"/>
            <p14:sldId id="456"/>
            <p14:sldId id="425"/>
            <p14:sldId id="466"/>
            <p14:sldId id="465"/>
            <p14:sldId id="429"/>
            <p14:sldId id="423"/>
            <p14:sldId id="427"/>
            <p14:sldId id="431"/>
            <p14:sldId id="424"/>
            <p14:sldId id="385"/>
            <p14:sldId id="413"/>
            <p14:sldId id="457"/>
            <p14:sldId id="459"/>
            <p14:sldId id="460"/>
            <p14:sldId id="461"/>
            <p14:sldId id="468"/>
            <p14:sldId id="469"/>
            <p14:sldId id="493"/>
            <p14:sldId id="499"/>
            <p14:sldId id="500"/>
            <p14:sldId id="476"/>
            <p14:sldId id="401"/>
            <p14:sldId id="400"/>
            <p14:sldId id="435"/>
            <p14:sldId id="483"/>
            <p14:sldId id="484"/>
            <p14:sldId id="486"/>
            <p14:sldId id="439"/>
            <p14:sldId id="441"/>
            <p14:sldId id="501"/>
            <p14:sldId id="502"/>
            <p14:sldId id="503"/>
            <p14:sldId id="438"/>
            <p14:sldId id="491"/>
            <p14:sldId id="492"/>
            <p14:sldId id="442"/>
            <p14:sldId id="443"/>
            <p14:sldId id="446"/>
            <p14:sldId id="489"/>
            <p14:sldId id="490"/>
            <p14:sldId id="482"/>
            <p14:sldId id="447"/>
            <p14:sldId id="451"/>
            <p14:sldId id="452"/>
            <p14:sldId id="487"/>
            <p14:sldId id="477"/>
            <p14:sldId id="450"/>
            <p14:sldId id="478"/>
            <p14:sldId id="506"/>
            <p14:sldId id="449"/>
            <p14:sldId id="504"/>
            <p14:sldId id="505"/>
          </p14:sldIdLst>
        </p14:section>
        <p14:section name="SLIDE STARTERS" id="{ACC24B29-0CC7-491A-A98A-CF7CBDBE501E}">
          <p14:sldIdLst/>
        </p14:section>
        <p14:section name="THANK YOU" id="{6CD91DAB-8EC3-4802-89E9-0F1C7022FB2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65F85"/>
    <a:srgbClr val="FFFFFF"/>
    <a:srgbClr val="E6E6E6"/>
    <a:srgbClr val="DC5924"/>
    <a:srgbClr val="B7472A"/>
    <a:srgbClr val="75D1FF"/>
    <a:srgbClr val="11161C"/>
    <a:srgbClr val="7F7F7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9" autoAdjust="0"/>
    <p:restoredTop sz="80179" autoAdjust="0"/>
  </p:normalViewPr>
  <p:slideViewPr>
    <p:cSldViewPr snapToGrid="0">
      <p:cViewPr varScale="1">
        <p:scale>
          <a:sx n="72" d="100"/>
          <a:sy n="72" d="100"/>
        </p:scale>
        <p:origin x="396" y="66"/>
      </p:cViewPr>
      <p:guideLst/>
    </p:cSldViewPr>
  </p:slideViewPr>
  <p:outlineViewPr>
    <p:cViewPr>
      <p:scale>
        <a:sx n="33" d="100"/>
        <a:sy n="33" d="100"/>
      </p:scale>
      <p:origin x="0" y="-1164"/>
    </p:cViewPr>
  </p:outlineViewPr>
  <p:notesTextViewPr>
    <p:cViewPr>
      <p:scale>
        <a:sx n="1" d="1"/>
        <a:sy n="1" d="1"/>
      </p:scale>
      <p:origin x="0" y="-24"/>
    </p:cViewPr>
  </p:notesTextViewPr>
  <p:sorterViewPr>
    <p:cViewPr>
      <p:scale>
        <a:sx n="108" d="100"/>
        <a:sy n="108" d="100"/>
      </p:scale>
      <p:origin x="0" y="-3162"/>
    </p:cViewPr>
  </p:sorterViewPr>
  <p:notesViewPr>
    <p:cSldViewPr snapToGrid="0">
      <p:cViewPr varScale="1">
        <p:scale>
          <a:sx n="73" d="100"/>
          <a:sy n="73" d="100"/>
        </p:scale>
        <p:origin x="583"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20d5b200763d9547" providerId="LiveId" clId="{4812C3AB-4E85-40AA-876E-1192CCE373C2}"/>
    <pc:docChg chg="undo redo custSel addSld delSld modSld sldOrd modMainMaster modSection">
      <pc:chgData name="" userId="20d5b200763d9547" providerId="LiveId" clId="{4812C3AB-4E85-40AA-876E-1192CCE373C2}" dt="2017-11-16T00:56:57.545" v="29123" actId="20577"/>
      <pc:docMkLst>
        <pc:docMk/>
      </pc:docMkLst>
      <pc:sldChg chg="del modTransition">
        <pc:chgData name="" userId="20d5b200763d9547" providerId="LiveId" clId="{4812C3AB-4E85-40AA-876E-1192CCE373C2}" dt="2017-11-10T15:49:02.476" v="2726" actId="2696"/>
        <pc:sldMkLst>
          <pc:docMk/>
          <pc:sldMk cId="2161256907" sldId="283"/>
        </pc:sldMkLst>
      </pc:sldChg>
      <pc:sldChg chg="addSp delSp modSp ord modTransition setBg delAnim modAnim modNotesTx">
        <pc:chgData name="" userId="20d5b200763d9547" providerId="LiveId" clId="{4812C3AB-4E85-40AA-876E-1192CCE373C2}" dt="2017-11-16T00:09:21.377" v="28046" actId="20577"/>
        <pc:sldMkLst>
          <pc:docMk/>
          <pc:sldMk cId="2218049895" sldId="329"/>
        </pc:sldMkLst>
        <pc:spChg chg="add del mod">
          <ac:chgData name="" userId="20d5b200763d9547" providerId="LiveId" clId="{4812C3AB-4E85-40AA-876E-1192CCE373C2}" dt="2017-11-10T14:46:23.247" v="839" actId="478"/>
          <ac:spMkLst>
            <pc:docMk/>
            <pc:sldMk cId="2218049895" sldId="329"/>
            <ac:spMk id="3" creationId="{B1691D36-A14E-45C8-8B69-E1D9565F1522}"/>
          </ac:spMkLst>
        </pc:spChg>
        <pc:spChg chg="add del mod">
          <ac:chgData name="" userId="20d5b200763d9547" providerId="LiveId" clId="{4812C3AB-4E85-40AA-876E-1192CCE373C2}" dt="2017-11-10T14:46:16.865" v="836" actId="478"/>
          <ac:spMkLst>
            <pc:docMk/>
            <pc:sldMk cId="2218049895" sldId="329"/>
            <ac:spMk id="5" creationId="{CF6956EC-35AE-41C4-B96B-C60661C87C9D}"/>
          </ac:spMkLst>
        </pc:spChg>
        <pc:spChg chg="add del mod">
          <ac:chgData name="" userId="20d5b200763d9547" providerId="LiveId" clId="{4812C3AB-4E85-40AA-876E-1192CCE373C2}" dt="2017-11-10T14:46:20.709" v="838" actId="478"/>
          <ac:spMkLst>
            <pc:docMk/>
            <pc:sldMk cId="2218049895" sldId="329"/>
            <ac:spMk id="7" creationId="{CC6E3A26-880A-4793-89B9-88421D4AF214}"/>
          </ac:spMkLst>
        </pc:spChg>
        <pc:spChg chg="add del mod">
          <ac:chgData name="" userId="20d5b200763d9547" providerId="LiveId" clId="{4812C3AB-4E85-40AA-876E-1192CCE373C2}" dt="2017-11-10T14:46:34.030" v="841" actId="478"/>
          <ac:spMkLst>
            <pc:docMk/>
            <pc:sldMk cId="2218049895" sldId="329"/>
            <ac:spMk id="9" creationId="{A05D80D8-9D60-417D-ADC1-D1F07A1580B3}"/>
          </ac:spMkLst>
        </pc:spChg>
        <pc:spChg chg="del">
          <ac:chgData name="" userId="20d5b200763d9547" providerId="LiveId" clId="{4812C3AB-4E85-40AA-876E-1192CCE373C2}" dt="2017-11-10T14:46:25.841" v="840" actId="478"/>
          <ac:spMkLst>
            <pc:docMk/>
            <pc:sldMk cId="2218049895" sldId="329"/>
            <ac:spMk id="14" creationId="{00000000-0000-0000-0000-000000000000}"/>
          </ac:spMkLst>
        </pc:spChg>
        <pc:spChg chg="del">
          <ac:chgData name="" userId="20d5b200763d9547" providerId="LiveId" clId="{4812C3AB-4E85-40AA-876E-1192CCE373C2}" dt="2017-11-10T14:46:05.970" v="832" actId="478"/>
          <ac:spMkLst>
            <pc:docMk/>
            <pc:sldMk cId="2218049895" sldId="329"/>
            <ac:spMk id="15" creationId="{00000000-0000-0000-0000-000000000000}"/>
          </ac:spMkLst>
        </pc:spChg>
        <pc:spChg chg="add mod">
          <ac:chgData name="" userId="20d5b200763d9547" providerId="LiveId" clId="{4812C3AB-4E85-40AA-876E-1192CCE373C2}" dt="2017-11-16T00:09:21.377" v="28046" actId="20577"/>
          <ac:spMkLst>
            <pc:docMk/>
            <pc:sldMk cId="2218049895" sldId="329"/>
            <ac:spMk id="17" creationId="{355E2304-9782-490C-9A06-794E600E7DC5}"/>
          </ac:spMkLst>
        </pc:spChg>
        <pc:spChg chg="del">
          <ac:chgData name="" userId="20d5b200763d9547" providerId="LiveId" clId="{4812C3AB-4E85-40AA-876E-1192CCE373C2}" dt="2017-11-10T14:46:12.719" v="835" actId="478"/>
          <ac:spMkLst>
            <pc:docMk/>
            <pc:sldMk cId="2218049895" sldId="329"/>
            <ac:spMk id="21" creationId="{00000000-0000-0000-0000-000000000000}"/>
          </ac:spMkLst>
        </pc:spChg>
        <pc:spChg chg="del">
          <ac:chgData name="" userId="20d5b200763d9547" providerId="LiveId" clId="{4812C3AB-4E85-40AA-876E-1192CCE373C2}" dt="2017-11-10T14:46:18.828" v="837" actId="478"/>
          <ac:spMkLst>
            <pc:docMk/>
            <pc:sldMk cId="2218049895" sldId="329"/>
            <ac:spMk id="22" creationId="{00000000-0000-0000-0000-000000000000}"/>
          </ac:spMkLst>
        </pc:spChg>
        <pc:spChg chg="mod">
          <ac:chgData name="" userId="20d5b200763d9547" providerId="LiveId" clId="{4812C3AB-4E85-40AA-876E-1192CCE373C2}" dt="2017-11-10T14:47:30.485" v="856" actId="20577"/>
          <ac:spMkLst>
            <pc:docMk/>
            <pc:sldMk cId="2218049895" sldId="329"/>
            <ac:spMk id="32" creationId="{00000000-0000-0000-0000-000000000000}"/>
          </ac:spMkLst>
        </pc:spChg>
        <pc:spChg chg="add del mod">
          <ac:chgData name="" userId="20d5b200763d9547" providerId="LiveId" clId="{4812C3AB-4E85-40AA-876E-1192CCE373C2}" dt="2017-11-10T14:46:10.014" v="834" actId="478"/>
          <ac:spMkLst>
            <pc:docMk/>
            <pc:sldMk cId="2218049895" sldId="329"/>
            <ac:spMk id="65" creationId="{00000000-0000-0000-0000-000000000000}"/>
          </ac:spMkLst>
        </pc:spChg>
      </pc:sldChg>
      <pc:sldChg chg="del modTransition">
        <pc:chgData name="" userId="20d5b200763d9547" providerId="LiveId" clId="{4812C3AB-4E85-40AA-876E-1192CCE373C2}" dt="2017-11-10T15:49:02.530" v="2728" actId="2696"/>
        <pc:sldMkLst>
          <pc:docMk/>
          <pc:sldMk cId="2441306458" sldId="331"/>
        </pc:sldMkLst>
      </pc:sldChg>
      <pc:sldChg chg="del modTransition">
        <pc:chgData name="" userId="20d5b200763d9547" providerId="LiveId" clId="{4812C3AB-4E85-40AA-876E-1192CCE373C2}" dt="2017-11-10T15:49:02.558" v="2729" actId="2696"/>
        <pc:sldMkLst>
          <pc:docMk/>
          <pc:sldMk cId="1209291647" sldId="341"/>
        </pc:sldMkLst>
      </pc:sldChg>
      <pc:sldChg chg="del modTransition">
        <pc:chgData name="" userId="20d5b200763d9547" providerId="LiveId" clId="{4812C3AB-4E85-40AA-876E-1192CCE373C2}" dt="2017-11-10T15:49:02.580" v="2730" actId="2696"/>
        <pc:sldMkLst>
          <pc:docMk/>
          <pc:sldMk cId="2488226301" sldId="352"/>
        </pc:sldMkLst>
      </pc:sldChg>
      <pc:sldChg chg="del modTransition">
        <pc:chgData name="" userId="20d5b200763d9547" providerId="LiveId" clId="{4812C3AB-4E85-40AA-876E-1192CCE373C2}" dt="2017-11-10T15:49:02.606" v="2731" actId="2696"/>
        <pc:sldMkLst>
          <pc:docMk/>
          <pc:sldMk cId="686721801" sldId="354"/>
        </pc:sldMkLst>
      </pc:sldChg>
      <pc:sldChg chg="del modTransition">
        <pc:chgData name="" userId="20d5b200763d9547" providerId="LiveId" clId="{4812C3AB-4E85-40AA-876E-1192CCE373C2}" dt="2017-11-10T15:49:02.629" v="2732" actId="2696"/>
        <pc:sldMkLst>
          <pc:docMk/>
          <pc:sldMk cId="2177918218" sldId="356"/>
        </pc:sldMkLst>
      </pc:sldChg>
      <pc:sldChg chg="del modTransition">
        <pc:chgData name="" userId="20d5b200763d9547" providerId="LiveId" clId="{4812C3AB-4E85-40AA-876E-1192CCE373C2}" dt="2017-11-10T15:49:02.384" v="2724" actId="2696"/>
        <pc:sldMkLst>
          <pc:docMk/>
          <pc:sldMk cId="3110716839" sldId="361"/>
        </pc:sldMkLst>
      </pc:sldChg>
      <pc:sldChg chg="del modTransition">
        <pc:chgData name="" userId="20d5b200763d9547" providerId="LiveId" clId="{4812C3AB-4E85-40AA-876E-1192CCE373C2}" dt="2017-11-10T15:49:02.453" v="2725" actId="2696"/>
        <pc:sldMkLst>
          <pc:docMk/>
          <pc:sldMk cId="3937079039" sldId="362"/>
        </pc:sldMkLst>
      </pc:sldChg>
      <pc:sldChg chg="del modTransition">
        <pc:chgData name="" userId="20d5b200763d9547" providerId="LiveId" clId="{4812C3AB-4E85-40AA-876E-1192CCE373C2}" dt="2017-11-10T15:49:02.644" v="2733" actId="2696"/>
        <pc:sldMkLst>
          <pc:docMk/>
          <pc:sldMk cId="2027444631" sldId="363"/>
        </pc:sldMkLst>
      </pc:sldChg>
      <pc:sldChg chg="del modTransition">
        <pc:chgData name="" userId="20d5b200763d9547" providerId="LiveId" clId="{4812C3AB-4E85-40AA-876E-1192CCE373C2}" dt="2017-11-10T15:49:02.283" v="2722" actId="2696"/>
        <pc:sldMkLst>
          <pc:docMk/>
          <pc:sldMk cId="180389024" sldId="377"/>
        </pc:sldMkLst>
      </pc:sldChg>
      <pc:sldChg chg="modSp del ord modTransition">
        <pc:chgData name="" userId="20d5b200763d9547" providerId="LiveId" clId="{4812C3AB-4E85-40AA-876E-1192CCE373C2}" dt="2017-11-11T23:17:30.990" v="13952" actId="2696"/>
        <pc:sldMkLst>
          <pc:docMk/>
          <pc:sldMk cId="3492825300" sldId="378"/>
        </pc:sldMkLst>
        <pc:spChg chg="mod">
          <ac:chgData name="" userId="20d5b200763d9547" providerId="LiveId" clId="{4812C3AB-4E85-40AA-876E-1192CCE373C2}" dt="2017-11-11T21:19:10.379" v="12873" actId="1076"/>
          <ac:spMkLst>
            <pc:docMk/>
            <pc:sldMk cId="3492825300" sldId="378"/>
            <ac:spMk id="3" creationId="{00000000-0000-0000-0000-000000000000}"/>
          </ac:spMkLst>
        </pc:spChg>
      </pc:sldChg>
      <pc:sldChg chg="del modTransition">
        <pc:chgData name="" userId="20d5b200763d9547" providerId="LiveId" clId="{4812C3AB-4E85-40AA-876E-1192CCE373C2}" dt="2017-11-10T15:49:02.350" v="2723" actId="2696"/>
        <pc:sldMkLst>
          <pc:docMk/>
          <pc:sldMk cId="2376105647" sldId="379"/>
        </pc:sldMkLst>
      </pc:sldChg>
      <pc:sldChg chg="del modTransition">
        <pc:chgData name="" userId="20d5b200763d9547" providerId="LiveId" clId="{4812C3AB-4E85-40AA-876E-1192CCE373C2}" dt="2017-11-10T15:49:02.662" v="2734" actId="2696"/>
        <pc:sldMkLst>
          <pc:docMk/>
          <pc:sldMk cId="627313075" sldId="380"/>
        </pc:sldMkLst>
      </pc:sldChg>
      <pc:sldChg chg="del modTransition">
        <pc:chgData name="" userId="20d5b200763d9547" providerId="LiveId" clId="{4812C3AB-4E85-40AA-876E-1192CCE373C2}" dt="2017-11-10T15:49:02.503" v="2727" actId="2696"/>
        <pc:sldMkLst>
          <pc:docMk/>
          <pc:sldMk cId="3248013837" sldId="381"/>
        </pc:sldMkLst>
      </pc:sldChg>
      <pc:sldChg chg="del modTransition">
        <pc:chgData name="" userId="20d5b200763d9547" providerId="LiveId" clId="{4812C3AB-4E85-40AA-876E-1192CCE373C2}" dt="2017-11-10T15:49:02.249" v="2721" actId="2696"/>
        <pc:sldMkLst>
          <pc:docMk/>
          <pc:sldMk cId="3579851275" sldId="382"/>
        </pc:sldMkLst>
      </pc:sldChg>
      <pc:sldChg chg="addSp delSp modSp del setBg">
        <pc:chgData name="" userId="20d5b200763d9547" providerId="LiveId" clId="{4812C3AB-4E85-40AA-876E-1192CCE373C2}" dt="2017-11-10T14:23:35.088" v="131" actId="2696"/>
        <pc:sldMkLst>
          <pc:docMk/>
          <pc:sldMk cId="1788325768" sldId="383"/>
        </pc:sldMkLst>
        <pc:spChg chg="mod">
          <ac:chgData name="" userId="20d5b200763d9547" providerId="LiveId" clId="{4812C3AB-4E85-40AA-876E-1192CCE373C2}" dt="2017-11-10T14:16:10.781" v="31" actId="1076"/>
          <ac:spMkLst>
            <pc:docMk/>
            <pc:sldMk cId="1788325768" sldId="383"/>
            <ac:spMk id="4" creationId="{00000000-0000-0000-0000-000000000000}"/>
          </ac:spMkLst>
        </pc:spChg>
        <pc:spChg chg="add del mod">
          <ac:chgData name="" userId="20d5b200763d9547" providerId="LiveId" clId="{4812C3AB-4E85-40AA-876E-1192CCE373C2}" dt="2017-11-10T14:16:09.225" v="29" actId="478"/>
          <ac:spMkLst>
            <pc:docMk/>
            <pc:sldMk cId="1788325768" sldId="383"/>
            <ac:spMk id="13" creationId="{AEBC6FA0-2219-427E-8063-EF72913DFE39}"/>
          </ac:spMkLst>
        </pc:spChg>
        <pc:picChg chg="add del mod">
          <ac:chgData name="" userId="20d5b200763d9547" providerId="LiveId" clId="{4812C3AB-4E85-40AA-876E-1192CCE373C2}" dt="2017-11-10T14:15:31.367" v="14" actId="2696"/>
          <ac:picMkLst>
            <pc:docMk/>
            <pc:sldMk cId="1788325768" sldId="383"/>
            <ac:picMk id="21" creationId="{ED989324-F6BF-465B-A3CD-48CD55CEA3F3}"/>
          </ac:picMkLst>
        </pc:picChg>
        <pc:picChg chg="add del">
          <ac:chgData name="" userId="20d5b200763d9547" providerId="LiveId" clId="{4812C3AB-4E85-40AA-876E-1192CCE373C2}" dt="2017-11-10T14:15:28.575" v="13" actId="2696"/>
          <ac:picMkLst>
            <pc:docMk/>
            <pc:sldMk cId="1788325768" sldId="383"/>
            <ac:picMk id="22" creationId="{41A994DF-0FCD-487A-9AC3-8D3BAC7AA4CA}"/>
          </ac:picMkLst>
        </pc:picChg>
        <pc:picChg chg="add del ord">
          <ac:chgData name="" userId="20d5b200763d9547" providerId="LiveId" clId="{4812C3AB-4E85-40AA-876E-1192CCE373C2}" dt="2017-11-10T14:16:08.358" v="26" actId="2696"/>
          <ac:picMkLst>
            <pc:docMk/>
            <pc:sldMk cId="1788325768" sldId="383"/>
            <ac:picMk id="23" creationId="{B0722395-9A49-4650-8CF6-CD833398DA33}"/>
          </ac:picMkLst>
        </pc:picChg>
        <pc:picChg chg="add del">
          <ac:chgData name="" userId="20d5b200763d9547" providerId="LiveId" clId="{4812C3AB-4E85-40AA-876E-1192CCE373C2}" dt="2017-11-10T14:16:09.225" v="29" actId="478"/>
          <ac:picMkLst>
            <pc:docMk/>
            <pc:sldMk cId="1788325768" sldId="383"/>
            <ac:picMk id="31" creationId="{00000000-0000-0000-0000-000000000000}"/>
          </ac:picMkLst>
        </pc:picChg>
      </pc:sldChg>
      <pc:sldChg chg="del modTransition">
        <pc:chgData name="" userId="20d5b200763d9547" providerId="LiveId" clId="{4812C3AB-4E85-40AA-876E-1192CCE373C2}" dt="2017-11-10T15:49:02.226" v="2720" actId="2696"/>
        <pc:sldMkLst>
          <pc:docMk/>
          <pc:sldMk cId="3510874644" sldId="384"/>
        </pc:sldMkLst>
      </pc:sldChg>
      <pc:sldChg chg="addSp delSp modSp ord modTransition setBg">
        <pc:chgData name="" userId="20d5b200763d9547" providerId="LiveId" clId="{4812C3AB-4E85-40AA-876E-1192CCE373C2}" dt="2017-11-15T18:11:45.621" v="27500"/>
        <pc:sldMkLst>
          <pc:docMk/>
          <pc:sldMk cId="269092815" sldId="385"/>
        </pc:sldMkLst>
        <pc:spChg chg="mod">
          <ac:chgData name="" userId="20d5b200763d9547" providerId="LiveId" clId="{4812C3AB-4E85-40AA-876E-1192CCE373C2}" dt="2017-11-10T15:13:35.579" v="1534" actId="20577"/>
          <ac:spMkLst>
            <pc:docMk/>
            <pc:sldMk cId="269092815" sldId="385"/>
            <ac:spMk id="3" creationId="{1CBA660A-B279-4903-8B4D-4EA800874662}"/>
          </ac:spMkLst>
        </pc:spChg>
        <pc:spChg chg="add del mod">
          <ac:chgData name="" userId="20d5b200763d9547" providerId="LiveId" clId="{4812C3AB-4E85-40AA-876E-1192CCE373C2}" dt="2017-11-10T17:49:31.700" v="3991"/>
          <ac:spMkLst>
            <pc:docMk/>
            <pc:sldMk cId="269092815" sldId="385"/>
            <ac:spMk id="5" creationId="{327CCCE7-3A00-47C0-97BF-B3DFD9FD209A}"/>
          </ac:spMkLst>
        </pc:spChg>
        <pc:picChg chg="add del">
          <ac:chgData name="" userId="20d5b200763d9547" providerId="LiveId" clId="{4812C3AB-4E85-40AA-876E-1192CCE373C2}" dt="2017-11-10T16:22:57.876" v="3740"/>
          <ac:picMkLst>
            <pc:docMk/>
            <pc:sldMk cId="269092815" sldId="385"/>
            <ac:picMk id="4" creationId="{8A045F40-DB4F-46BD-A9F8-A86A88826C43}"/>
          </ac:picMkLst>
        </pc:picChg>
      </pc:sldChg>
      <pc:sldChg chg="addSp delSp modSp add modTransition setBg modNotesTx">
        <pc:chgData name="" userId="20d5b200763d9547" providerId="LiveId" clId="{4812C3AB-4E85-40AA-876E-1192CCE373C2}" dt="2017-11-13T01:24:21.405" v="15778" actId="20577"/>
        <pc:sldMkLst>
          <pc:docMk/>
          <pc:sldMk cId="2632860819" sldId="386"/>
        </pc:sldMkLst>
        <pc:spChg chg="del">
          <ac:chgData name="" userId="20d5b200763d9547" providerId="LiveId" clId="{4812C3AB-4E85-40AA-876E-1192CCE373C2}" dt="2017-11-10T14:16:20.393" v="32" actId="478"/>
          <ac:spMkLst>
            <pc:docMk/>
            <pc:sldMk cId="2632860819" sldId="386"/>
            <ac:spMk id="2" creationId="{00000000-0000-0000-0000-000000000000}"/>
          </ac:spMkLst>
        </pc:spChg>
        <pc:spChg chg="del mod">
          <ac:chgData name="" userId="20d5b200763d9547" providerId="LiveId" clId="{4812C3AB-4E85-40AA-876E-1192CCE373C2}" dt="2017-11-11T14:56:04.423" v="6522" actId="478"/>
          <ac:spMkLst>
            <pc:docMk/>
            <pc:sldMk cId="2632860819" sldId="386"/>
            <ac:spMk id="3" creationId="{00000000-0000-0000-0000-000000000000}"/>
          </ac:spMkLst>
        </pc:spChg>
        <pc:spChg chg="add del mod">
          <ac:chgData name="" userId="20d5b200763d9547" providerId="LiveId" clId="{4812C3AB-4E85-40AA-876E-1192CCE373C2}" dt="2017-11-10T14:17:13.105" v="62" actId="478"/>
          <ac:spMkLst>
            <pc:docMk/>
            <pc:sldMk cId="2632860819" sldId="386"/>
            <ac:spMk id="6" creationId="{13E5598C-DF36-47E6-8B20-764BCF55A19B}"/>
          </ac:spMkLst>
        </pc:spChg>
        <pc:spChg chg="add mod">
          <ac:chgData name="" userId="20d5b200763d9547" providerId="LiveId" clId="{4812C3AB-4E85-40AA-876E-1192CCE373C2}" dt="2017-11-11T14:58:38.450" v="6559" actId="20577"/>
          <ac:spMkLst>
            <pc:docMk/>
            <pc:sldMk cId="2632860819" sldId="386"/>
            <ac:spMk id="7" creationId="{7FAF1013-E236-4047-97DA-E9EDA9727ABD}"/>
          </ac:spMkLst>
        </pc:spChg>
        <pc:spChg chg="add mod">
          <ac:chgData name="" userId="20d5b200763d9547" providerId="LiveId" clId="{4812C3AB-4E85-40AA-876E-1192CCE373C2}" dt="2017-11-11T15:02:58.633" v="6683" actId="20577"/>
          <ac:spMkLst>
            <pc:docMk/>
            <pc:sldMk cId="2632860819" sldId="386"/>
            <ac:spMk id="8" creationId="{CF3E203D-D06B-4FBB-A942-A265979F209A}"/>
          </ac:spMkLst>
        </pc:spChg>
        <pc:spChg chg="add del mod ord">
          <ac:chgData name="" userId="20d5b200763d9547" providerId="LiveId" clId="{4812C3AB-4E85-40AA-876E-1192CCE373C2}" dt="2017-11-11T14:55:27.166" v="6518" actId="478"/>
          <ac:spMkLst>
            <pc:docMk/>
            <pc:sldMk cId="2632860819" sldId="386"/>
            <ac:spMk id="10" creationId="{7F73F6AD-DF46-4563-9D84-D3C6CD456FD8}"/>
          </ac:spMkLst>
        </pc:spChg>
        <pc:spChg chg="add del mod">
          <ac:chgData name="" userId="20d5b200763d9547" providerId="LiveId" clId="{4812C3AB-4E85-40AA-876E-1192CCE373C2}" dt="2017-11-11T15:00:45.740" v="6650" actId="478"/>
          <ac:spMkLst>
            <pc:docMk/>
            <pc:sldMk cId="2632860819" sldId="386"/>
            <ac:spMk id="11" creationId="{53DA9160-86D0-451F-AC65-F1484F02B553}"/>
          </ac:spMkLst>
        </pc:spChg>
        <pc:picChg chg="add del mod">
          <ac:chgData name="" userId="20d5b200763d9547" providerId="LiveId" clId="{4812C3AB-4E85-40AA-876E-1192CCE373C2}" dt="2017-11-10T14:20:53.279" v="107" actId="478"/>
          <ac:picMkLst>
            <pc:docMk/>
            <pc:sldMk cId="2632860819" sldId="386"/>
            <ac:picMk id="5" creationId="{00000000-0000-0000-0000-000000000000}"/>
          </ac:picMkLst>
        </pc:picChg>
        <pc:picChg chg="add del mod ord">
          <ac:chgData name="" userId="20d5b200763d9547" providerId="LiveId" clId="{4812C3AB-4E85-40AA-876E-1192CCE373C2}" dt="2017-11-11T14:55:24.853" v="6517" actId="478"/>
          <ac:picMkLst>
            <pc:docMk/>
            <pc:sldMk cId="2632860819" sldId="386"/>
            <ac:picMk id="1026" creationId="{C51EBB3B-E6A6-44BB-B01A-232026ADDBD1}"/>
          </ac:picMkLst>
        </pc:picChg>
      </pc:sldChg>
      <pc:sldChg chg="add del">
        <pc:chgData name="" userId="20d5b200763d9547" providerId="LiveId" clId="{4812C3AB-4E85-40AA-876E-1192CCE373C2}" dt="2017-11-10T14:25:45.736" v="248" actId="2696"/>
        <pc:sldMkLst>
          <pc:docMk/>
          <pc:sldMk cId="3076805519" sldId="387"/>
        </pc:sldMkLst>
      </pc:sldChg>
      <pc:sldChg chg="add del setBg">
        <pc:chgData name="" userId="20d5b200763d9547" providerId="LiveId" clId="{4812C3AB-4E85-40AA-876E-1192CCE373C2}" dt="2017-11-10T14:25:42.674" v="246" actId="2696"/>
        <pc:sldMkLst>
          <pc:docMk/>
          <pc:sldMk cId="76055664" sldId="388"/>
        </pc:sldMkLst>
      </pc:sldChg>
      <pc:sldChg chg="add del setBg">
        <pc:chgData name="" userId="20d5b200763d9547" providerId="LiveId" clId="{4812C3AB-4E85-40AA-876E-1192CCE373C2}" dt="2017-11-10T14:25:42.701" v="247" actId="2696"/>
        <pc:sldMkLst>
          <pc:docMk/>
          <pc:sldMk cId="560656726" sldId="389"/>
        </pc:sldMkLst>
      </pc:sldChg>
      <pc:sldChg chg="addSp modSp add del setBg">
        <pc:chgData name="" userId="20d5b200763d9547" providerId="LiveId" clId="{4812C3AB-4E85-40AA-876E-1192CCE373C2}" dt="2017-11-10T14:39:44.897" v="339" actId="2696"/>
        <pc:sldMkLst>
          <pc:docMk/>
          <pc:sldMk cId="3076941242" sldId="390"/>
        </pc:sldMkLst>
        <pc:spChg chg="mod">
          <ac:chgData name="" userId="20d5b200763d9547" providerId="LiveId" clId="{4812C3AB-4E85-40AA-876E-1192CCE373C2}" dt="2017-11-10T14:28:02.165" v="323" actId="14100"/>
          <ac:spMkLst>
            <pc:docMk/>
            <pc:sldMk cId="3076941242" sldId="390"/>
            <ac:spMk id="2" creationId="{00000000-0000-0000-0000-000000000000}"/>
          </ac:spMkLst>
        </pc:spChg>
        <pc:spChg chg="add mod">
          <ac:chgData name="" userId="20d5b200763d9547" providerId="LiveId" clId="{4812C3AB-4E85-40AA-876E-1192CCE373C2}" dt="2017-11-10T14:27:43.533" v="322" actId="113"/>
          <ac:spMkLst>
            <pc:docMk/>
            <pc:sldMk cId="3076941242" sldId="390"/>
            <ac:spMk id="3" creationId="{227EA79A-267E-439E-A6D7-CCC27055CF99}"/>
          </ac:spMkLst>
        </pc:spChg>
      </pc:sldChg>
      <pc:sldChg chg="add del setBg">
        <pc:chgData name="" userId="20d5b200763d9547" providerId="LiveId" clId="{4812C3AB-4E85-40AA-876E-1192CCE373C2}" dt="2017-11-10T14:28:19.823" v="327" actId="2696"/>
        <pc:sldMkLst>
          <pc:docMk/>
          <pc:sldMk cId="3794827900" sldId="391"/>
        </pc:sldMkLst>
      </pc:sldChg>
      <pc:sldChg chg="addSp delSp modSp add del setBg">
        <pc:chgData name="" userId="20d5b200763d9547" providerId="LiveId" clId="{4812C3AB-4E85-40AA-876E-1192CCE373C2}" dt="2017-11-10T14:47:50.840" v="858" actId="2696"/>
        <pc:sldMkLst>
          <pc:docMk/>
          <pc:sldMk cId="1057684468" sldId="392"/>
        </pc:sldMkLst>
        <pc:spChg chg="del mod">
          <ac:chgData name="" userId="20d5b200763d9547" providerId="LiveId" clId="{4812C3AB-4E85-40AA-876E-1192CCE373C2}" dt="2017-11-10T14:47:14.201" v="854" actId="2696"/>
          <ac:spMkLst>
            <pc:docMk/>
            <pc:sldMk cId="1057684468" sldId="392"/>
            <ac:spMk id="2" creationId="{00000000-0000-0000-0000-000000000000}"/>
          </ac:spMkLst>
        </pc:spChg>
        <pc:spChg chg="add mod">
          <ac:chgData name="" userId="20d5b200763d9547" providerId="LiveId" clId="{4812C3AB-4E85-40AA-876E-1192CCE373C2}" dt="2017-11-10T14:47:14.201" v="854" actId="2696"/>
          <ac:spMkLst>
            <pc:docMk/>
            <pc:sldMk cId="1057684468" sldId="392"/>
            <ac:spMk id="4" creationId="{273D703D-800C-4ECD-889A-1164146B0125}"/>
          </ac:spMkLst>
        </pc:spChg>
      </pc:sldChg>
      <pc:sldChg chg="add del">
        <pc:chgData name="" userId="20d5b200763d9547" providerId="LiveId" clId="{4812C3AB-4E85-40AA-876E-1192CCE373C2}" dt="2017-11-10T14:28:10.591" v="325" actId="2696"/>
        <pc:sldMkLst>
          <pc:docMk/>
          <pc:sldMk cId="2697392117" sldId="392"/>
        </pc:sldMkLst>
      </pc:sldChg>
      <pc:sldChg chg="addSp delSp modSp add del setBg modNotesTx">
        <pc:chgData name="" userId="20d5b200763d9547" providerId="LiveId" clId="{4812C3AB-4E85-40AA-876E-1192CCE373C2}" dt="2017-11-10T14:51:17.859" v="987" actId="2696"/>
        <pc:sldMkLst>
          <pc:docMk/>
          <pc:sldMk cId="2175103070" sldId="393"/>
        </pc:sldMkLst>
        <pc:spChg chg="mod">
          <ac:chgData name="" userId="20d5b200763d9547" providerId="LiveId" clId="{4812C3AB-4E85-40AA-876E-1192CCE373C2}" dt="2017-11-10T14:45:26.939" v="808" actId="1076"/>
          <ac:spMkLst>
            <pc:docMk/>
            <pc:sldMk cId="2175103070" sldId="393"/>
            <ac:spMk id="2" creationId="{00000000-0000-0000-0000-000000000000}"/>
          </ac:spMkLst>
        </pc:spChg>
        <pc:spChg chg="del">
          <ac:chgData name="" userId="20d5b200763d9547" providerId="LiveId" clId="{4812C3AB-4E85-40AA-876E-1192CCE373C2}" dt="2017-11-10T14:41:23.127" v="537" actId="478"/>
          <ac:spMkLst>
            <pc:docMk/>
            <pc:sldMk cId="2175103070" sldId="393"/>
            <ac:spMk id="3" creationId="{227EA79A-267E-439E-A6D7-CCC27055CF99}"/>
          </ac:spMkLst>
        </pc:spChg>
        <pc:spChg chg="add del mod">
          <ac:chgData name="" userId="20d5b200763d9547" providerId="LiveId" clId="{4812C3AB-4E85-40AA-876E-1192CCE373C2}" dt="2017-11-10T14:50:48.745" v="982" actId="2696"/>
          <ac:spMkLst>
            <pc:docMk/>
            <pc:sldMk cId="2175103070" sldId="393"/>
            <ac:spMk id="5" creationId="{5B58C7FB-1DAD-4315-ACC3-A389D6BA4411}"/>
          </ac:spMkLst>
        </pc:spChg>
        <pc:picChg chg="add del mod">
          <ac:chgData name="" userId="20d5b200763d9547" providerId="LiveId" clId="{4812C3AB-4E85-40AA-876E-1192CCE373C2}" dt="2017-11-10T14:50:25.312" v="976" actId="2696"/>
          <ac:picMkLst>
            <pc:docMk/>
            <pc:sldMk cId="2175103070" sldId="393"/>
            <ac:picMk id="2050" creationId="{E3D54D78-5DF3-4268-A4DB-3CC5E47D4479}"/>
          </ac:picMkLst>
        </pc:picChg>
      </pc:sldChg>
      <pc:sldChg chg="modSp add del">
        <pc:chgData name="" userId="20d5b200763d9547" providerId="LiveId" clId="{4812C3AB-4E85-40AA-876E-1192CCE373C2}" dt="2017-11-10T14:28:08.463" v="324" actId="2696"/>
        <pc:sldMkLst>
          <pc:docMk/>
          <pc:sldMk cId="2614795040" sldId="393"/>
        </pc:sldMkLst>
        <pc:spChg chg="mod">
          <ac:chgData name="" userId="20d5b200763d9547" providerId="LiveId" clId="{4812C3AB-4E85-40AA-876E-1192CCE373C2}" dt="2017-11-10T14:26:58.018" v="306" actId="20577"/>
          <ac:spMkLst>
            <pc:docMk/>
            <pc:sldMk cId="2614795040" sldId="393"/>
            <ac:spMk id="12" creationId="{00000000-0000-0000-0000-000000000000}"/>
          </ac:spMkLst>
        </pc:spChg>
      </pc:sldChg>
      <pc:sldChg chg="modSp add del modTransition setBg modAnim modNotesTx">
        <pc:chgData name="" userId="20d5b200763d9547" providerId="LiveId" clId="{4812C3AB-4E85-40AA-876E-1192CCE373C2}" dt="2017-11-14T07:33:12.719" v="19465" actId="2696"/>
        <pc:sldMkLst>
          <pc:docMk/>
          <pc:sldMk cId="1415264881" sldId="394"/>
        </pc:sldMkLst>
        <pc:spChg chg="mod">
          <ac:chgData name="" userId="20d5b200763d9547" providerId="LiveId" clId="{4812C3AB-4E85-40AA-876E-1192CCE373C2}" dt="2017-11-10T14:50:06.150" v="974" actId="403"/>
          <ac:spMkLst>
            <pc:docMk/>
            <pc:sldMk cId="1415264881" sldId="394"/>
            <ac:spMk id="17" creationId="{355E2304-9782-490C-9A06-794E600E7DC5}"/>
          </ac:spMkLst>
        </pc:spChg>
      </pc:sldChg>
      <pc:sldChg chg="addSp delSp modSp add modTransition setBg modAnim modNotesTx">
        <pc:chgData name="" userId="20d5b200763d9547" providerId="LiveId" clId="{4812C3AB-4E85-40AA-876E-1192CCE373C2}" dt="2017-11-16T00:09:38.311" v="28052" actId="20577"/>
        <pc:sldMkLst>
          <pc:docMk/>
          <pc:sldMk cId="2166483575" sldId="395"/>
        </pc:sldMkLst>
        <pc:spChg chg="add mod">
          <ac:chgData name="" userId="20d5b200763d9547" providerId="LiveId" clId="{4812C3AB-4E85-40AA-876E-1192CCE373C2}" dt="2017-11-16T00:09:38.311" v="28052" actId="20577"/>
          <ac:spMkLst>
            <pc:docMk/>
            <pc:sldMk cId="2166483575" sldId="395"/>
            <ac:spMk id="7" creationId="{0DC599B6-C5BE-4595-9B9D-7101CDB34533}"/>
          </ac:spMkLst>
        </pc:spChg>
        <pc:spChg chg="del mod">
          <ac:chgData name="" userId="20d5b200763d9547" providerId="LiveId" clId="{4812C3AB-4E85-40AA-876E-1192CCE373C2}" dt="2017-11-10T14:50:31.120" v="978" actId="478"/>
          <ac:spMkLst>
            <pc:docMk/>
            <pc:sldMk cId="2166483575" sldId="395"/>
            <ac:spMk id="17" creationId="{355E2304-9782-490C-9A06-794E600E7DC5}"/>
          </ac:spMkLst>
        </pc:spChg>
        <pc:picChg chg="add mod">
          <ac:chgData name="" userId="20d5b200763d9547" providerId="LiveId" clId="{4812C3AB-4E85-40AA-876E-1192CCE373C2}" dt="2017-11-10T14:50:40.436" v="981" actId="962"/>
          <ac:picMkLst>
            <pc:docMk/>
            <pc:sldMk cId="2166483575" sldId="395"/>
            <ac:picMk id="6" creationId="{26F299AA-3131-4550-B115-56C943FD2C52}"/>
          </ac:picMkLst>
        </pc:picChg>
      </pc:sldChg>
      <pc:sldChg chg="modSp add del ord modTransition setBg">
        <pc:chgData name="" userId="20d5b200763d9547" providerId="LiveId" clId="{4812C3AB-4E85-40AA-876E-1192CCE373C2}" dt="2017-11-10T16:00:47.966" v="2859" actId="2696"/>
        <pc:sldMkLst>
          <pc:docMk/>
          <pc:sldMk cId="3850213372" sldId="396"/>
        </pc:sldMkLst>
        <pc:spChg chg="mod">
          <ac:chgData name="" userId="20d5b200763d9547" providerId="LiveId" clId="{4812C3AB-4E85-40AA-876E-1192CCE373C2}" dt="2017-11-10T15:51:59.843" v="2771" actId="20577"/>
          <ac:spMkLst>
            <pc:docMk/>
            <pc:sldMk cId="3850213372" sldId="396"/>
            <ac:spMk id="6" creationId="{ED1485F4-D744-4072-9456-678FB229D172}"/>
          </ac:spMkLst>
        </pc:spChg>
        <pc:graphicFrameChg chg="mod">
          <ac:chgData name="" userId="20d5b200763d9547" providerId="LiveId" clId="{4812C3AB-4E85-40AA-876E-1192CCE373C2}" dt="2017-11-10T15:54:00.742" v="2773" actId="2696"/>
          <ac:graphicFrameMkLst>
            <pc:docMk/>
            <pc:sldMk cId="3850213372" sldId="396"/>
            <ac:graphicFrameMk id="5" creationId="{8EA61724-A96D-4498-B76D-B85C1F24BE6D}"/>
          </ac:graphicFrameMkLst>
        </pc:graphicFrameChg>
      </pc:sldChg>
      <pc:sldChg chg="modSp add modTransition setBg modNotesTx">
        <pc:chgData name="" userId="20d5b200763d9547" providerId="LiveId" clId="{4812C3AB-4E85-40AA-876E-1192CCE373C2}" dt="2017-11-15T18:11:58.166" v="27502"/>
        <pc:sldMkLst>
          <pc:docMk/>
          <pc:sldMk cId="1243956882" sldId="397"/>
        </pc:sldMkLst>
        <pc:spChg chg="mod">
          <ac:chgData name="" userId="20d5b200763d9547" providerId="LiveId" clId="{4812C3AB-4E85-40AA-876E-1192CCE373C2}" dt="2017-11-10T15:13:20.548" v="1499" actId="20577"/>
          <ac:spMkLst>
            <pc:docMk/>
            <pc:sldMk cId="1243956882" sldId="397"/>
            <ac:spMk id="3" creationId="{1CBA660A-B279-4903-8B4D-4EA800874662}"/>
          </ac:spMkLst>
        </pc:spChg>
      </pc:sldChg>
      <pc:sldChg chg="addSp delSp modSp add del modTransition setBg modAnim modNotesTx">
        <pc:chgData name="" userId="20d5b200763d9547" providerId="LiveId" clId="{4812C3AB-4E85-40AA-876E-1192CCE373C2}" dt="2017-11-16T00:40:44.229" v="28271" actId="2696"/>
        <pc:sldMkLst>
          <pc:docMk/>
          <pc:sldMk cId="4197905908" sldId="398"/>
        </pc:sldMkLst>
        <pc:spChg chg="del">
          <ac:chgData name="" userId="20d5b200763d9547" providerId="LiveId" clId="{4812C3AB-4E85-40AA-876E-1192CCE373C2}" dt="2017-11-10T15:20:09.524" v="1576" actId="478"/>
          <ac:spMkLst>
            <pc:docMk/>
            <pc:sldMk cId="4197905908" sldId="398"/>
            <ac:spMk id="7" creationId="{0DC599B6-C5BE-4595-9B9D-7101CDB34533}"/>
          </ac:spMkLst>
        </pc:spChg>
        <pc:spChg chg="add mod">
          <ac:chgData name="" userId="20d5b200763d9547" providerId="LiveId" clId="{4812C3AB-4E85-40AA-876E-1192CCE373C2}" dt="2017-11-16T00:32:26.940" v="28245" actId="20577"/>
          <ac:spMkLst>
            <pc:docMk/>
            <pc:sldMk cId="4197905908" sldId="398"/>
            <ac:spMk id="8" creationId="{955864CD-019A-4BA2-8166-5FD06B6972E5}"/>
          </ac:spMkLst>
        </pc:spChg>
        <pc:spChg chg="mod">
          <ac:chgData name="" userId="20d5b200763d9547" providerId="LiveId" clId="{4812C3AB-4E85-40AA-876E-1192CCE373C2}" dt="2017-11-10T15:20:03.381" v="1574" actId="20577"/>
          <ac:spMkLst>
            <pc:docMk/>
            <pc:sldMk cId="4197905908" sldId="398"/>
            <ac:spMk id="32" creationId="{00000000-0000-0000-0000-000000000000}"/>
          </ac:spMkLst>
        </pc:spChg>
        <pc:picChg chg="del">
          <ac:chgData name="" userId="20d5b200763d9547" providerId="LiveId" clId="{4812C3AB-4E85-40AA-876E-1192CCE373C2}" dt="2017-11-10T15:20:06.533" v="1575" actId="478"/>
          <ac:picMkLst>
            <pc:docMk/>
            <pc:sldMk cId="4197905908" sldId="398"/>
            <ac:picMk id="6" creationId="{26F299AA-3131-4550-B115-56C943FD2C52}"/>
          </ac:picMkLst>
        </pc:picChg>
      </pc:sldChg>
      <pc:sldChg chg="modSp add ord modTransition setBg modNotesTx">
        <pc:chgData name="" userId="20d5b200763d9547" providerId="LiveId" clId="{4812C3AB-4E85-40AA-876E-1192CCE373C2}" dt="2017-11-15T18:11:52.519" v="27501"/>
        <pc:sldMkLst>
          <pc:docMk/>
          <pc:sldMk cId="4010480801" sldId="399"/>
        </pc:sldMkLst>
        <pc:spChg chg="mod">
          <ac:chgData name="" userId="20d5b200763d9547" providerId="LiveId" clId="{4812C3AB-4E85-40AA-876E-1192CCE373C2}" dt="2017-11-10T15:41:32.501" v="2532" actId="20577"/>
          <ac:spMkLst>
            <pc:docMk/>
            <pc:sldMk cId="4010480801" sldId="399"/>
            <ac:spMk id="3" creationId="{1CBA660A-B279-4903-8B4D-4EA800874662}"/>
          </ac:spMkLst>
        </pc:spChg>
      </pc:sldChg>
      <pc:sldChg chg="modSp add modTransition setBg modNotesTx">
        <pc:chgData name="" userId="20d5b200763d9547" providerId="LiveId" clId="{4812C3AB-4E85-40AA-876E-1192CCE373C2}" dt="2017-11-15T18:11:34.628" v="27498"/>
        <pc:sldMkLst>
          <pc:docMk/>
          <pc:sldMk cId="472183244" sldId="400"/>
        </pc:sldMkLst>
        <pc:spChg chg="mod">
          <ac:chgData name="" userId="20d5b200763d9547" providerId="LiveId" clId="{4812C3AB-4E85-40AA-876E-1192CCE373C2}" dt="2017-11-14T23:58:38.043" v="23496" actId="20577"/>
          <ac:spMkLst>
            <pc:docMk/>
            <pc:sldMk cId="472183244" sldId="400"/>
            <ac:spMk id="3" creationId="{1CBA660A-B279-4903-8B4D-4EA800874662}"/>
          </ac:spMkLst>
        </pc:spChg>
      </pc:sldChg>
      <pc:sldChg chg="modSp add modTransition setBg">
        <pc:chgData name="" userId="20d5b200763d9547" providerId="LiveId" clId="{4812C3AB-4E85-40AA-876E-1192CCE373C2}" dt="2017-11-15T18:11:38.003" v="27499"/>
        <pc:sldMkLst>
          <pc:docMk/>
          <pc:sldMk cId="750290358" sldId="401"/>
        </pc:sldMkLst>
        <pc:spChg chg="mod">
          <ac:chgData name="" userId="20d5b200763d9547" providerId="LiveId" clId="{4812C3AB-4E85-40AA-876E-1192CCE373C2}" dt="2017-11-10T15:43:51.561" v="2700" actId="20577"/>
          <ac:spMkLst>
            <pc:docMk/>
            <pc:sldMk cId="750290358" sldId="401"/>
            <ac:spMk id="3" creationId="{1CBA660A-B279-4903-8B4D-4EA800874662}"/>
          </ac:spMkLst>
        </pc:spChg>
      </pc:sldChg>
      <pc:sldChg chg="addSp delSp modSp add mod modTransition setFolMasterAnim modAnim modNotesTx">
        <pc:chgData name="" userId="20d5b200763d9547" providerId="LiveId" clId="{4812C3AB-4E85-40AA-876E-1192CCE373C2}" dt="2017-11-14T06:14:35.140" v="17140" actId="20577"/>
        <pc:sldMkLst>
          <pc:docMk/>
          <pc:sldMk cId="1047617254" sldId="402"/>
        </pc:sldMkLst>
        <pc:spChg chg="del">
          <ac:chgData name="" userId="20d5b200763d9547" providerId="LiveId" clId="{4812C3AB-4E85-40AA-876E-1192CCE373C2}" dt="2017-11-10T15:54:38.172" v="2775" actId="20577"/>
          <ac:spMkLst>
            <pc:docMk/>
            <pc:sldMk cId="1047617254" sldId="402"/>
            <ac:spMk id="2" creationId="{6BF6A676-A560-4C31-9409-9CB42557032F}"/>
          </ac:spMkLst>
        </pc:spChg>
        <pc:spChg chg="add del mod">
          <ac:chgData name="" userId="20d5b200763d9547" providerId="LiveId" clId="{4812C3AB-4E85-40AA-876E-1192CCE373C2}" dt="2017-11-10T15:55:01.817" v="2776" actId="20577"/>
          <ac:spMkLst>
            <pc:docMk/>
            <pc:sldMk cId="1047617254" sldId="402"/>
            <ac:spMk id="3" creationId="{699D70DE-4D12-400B-AB90-910E21EBBA11}"/>
          </ac:spMkLst>
        </pc:spChg>
        <pc:spChg chg="add del mod">
          <ac:chgData name="" userId="20d5b200763d9547" providerId="LiveId" clId="{4812C3AB-4E85-40AA-876E-1192CCE373C2}" dt="2017-11-10T15:55:01.817" v="2776" actId="20577"/>
          <ac:spMkLst>
            <pc:docMk/>
            <pc:sldMk cId="1047617254" sldId="402"/>
            <ac:spMk id="4" creationId="{BA313F08-6E71-4761-9D6C-D42C3DCE81F8}"/>
          </ac:spMkLst>
        </pc:spChg>
        <pc:spChg chg="add del mod">
          <ac:chgData name="" userId="20d5b200763d9547" providerId="LiveId" clId="{4812C3AB-4E85-40AA-876E-1192CCE373C2}" dt="2017-11-10T15:55:01.817" v="2776" actId="20577"/>
          <ac:spMkLst>
            <pc:docMk/>
            <pc:sldMk cId="1047617254" sldId="402"/>
            <ac:spMk id="5" creationId="{72FF44F6-78F4-445C-AF1E-28320582187C}"/>
          </ac:spMkLst>
        </pc:spChg>
        <pc:spChg chg="add del mod">
          <ac:chgData name="" userId="20d5b200763d9547" providerId="LiveId" clId="{4812C3AB-4E85-40AA-876E-1192CCE373C2}" dt="2017-11-10T15:55:01.817" v="2776" actId="20577"/>
          <ac:spMkLst>
            <pc:docMk/>
            <pc:sldMk cId="1047617254" sldId="402"/>
            <ac:spMk id="6" creationId="{F50C45A8-1CCC-4EE7-8AB5-9D1C1BA88FB7}"/>
          </ac:spMkLst>
        </pc:spChg>
        <pc:spChg chg="add mod ord">
          <ac:chgData name="" userId="20d5b200763d9547" providerId="LiveId" clId="{4812C3AB-4E85-40AA-876E-1192CCE373C2}" dt="2017-11-10T15:57:47.280" v="2835" actId="1076"/>
          <ac:spMkLst>
            <pc:docMk/>
            <pc:sldMk cId="1047617254" sldId="402"/>
            <ac:spMk id="7" creationId="{CC085961-746F-4835-AAC4-7F0F0BB875C7}"/>
          </ac:spMkLst>
        </pc:spChg>
        <pc:spChg chg="add mod">
          <ac:chgData name="" userId="20d5b200763d9547" providerId="LiveId" clId="{4812C3AB-4E85-40AA-876E-1192CCE373C2}" dt="2017-11-10T15:58:44.282" v="2849" actId="113"/>
          <ac:spMkLst>
            <pc:docMk/>
            <pc:sldMk cId="1047617254" sldId="402"/>
            <ac:spMk id="8" creationId="{AF5296D9-C8EB-4DAA-B9CD-ECB6D73C27A7}"/>
          </ac:spMkLst>
        </pc:spChg>
        <pc:spChg chg="add del mod">
          <ac:chgData name="" userId="20d5b200763d9547" providerId="LiveId" clId="{4812C3AB-4E85-40AA-876E-1192CCE373C2}" dt="2017-11-10T15:56:09.396" v="2810" actId="478"/>
          <ac:spMkLst>
            <pc:docMk/>
            <pc:sldMk cId="1047617254" sldId="402"/>
            <ac:spMk id="9" creationId="{D3068EE3-3285-42BD-BAAC-18DCD88A8E5A}"/>
          </ac:spMkLst>
        </pc:spChg>
        <pc:spChg chg="add del mod">
          <ac:chgData name="" userId="20d5b200763d9547" providerId="LiveId" clId="{4812C3AB-4E85-40AA-876E-1192CCE373C2}" dt="2017-11-10T15:56:13.433" v="2812" actId="478"/>
          <ac:spMkLst>
            <pc:docMk/>
            <pc:sldMk cId="1047617254" sldId="402"/>
            <ac:spMk id="10" creationId="{7F958726-E835-41E4-99DB-A700F31AA5ED}"/>
          </ac:spMkLst>
        </pc:spChg>
        <pc:spChg chg="add del mod">
          <ac:chgData name="" userId="20d5b200763d9547" providerId="LiveId" clId="{4812C3AB-4E85-40AA-876E-1192CCE373C2}" dt="2017-11-10T15:56:12.023" v="2811" actId="478"/>
          <ac:spMkLst>
            <pc:docMk/>
            <pc:sldMk cId="1047617254" sldId="402"/>
            <ac:spMk id="11" creationId="{5DF2049B-B694-412B-BB54-7349B80C1A1D}"/>
          </ac:spMkLst>
        </pc:spChg>
        <pc:spChg chg="add mod">
          <ac:chgData name="" userId="20d5b200763d9547" providerId="LiveId" clId="{4812C3AB-4E85-40AA-876E-1192CCE373C2}" dt="2017-11-10T15:57:32.706" v="2832" actId="1076"/>
          <ac:spMkLst>
            <pc:docMk/>
            <pc:sldMk cId="1047617254" sldId="402"/>
            <ac:spMk id="13" creationId="{1003FC09-31E0-49E2-86A1-7098D929C2CF}"/>
          </ac:spMkLst>
        </pc:spChg>
        <pc:graphicFrameChg chg="add del mod">
          <ac:chgData name="" userId="20d5b200763d9547" providerId="LiveId" clId="{4812C3AB-4E85-40AA-876E-1192CCE373C2}" dt="2017-11-10T15:56:50.802" v="2822" actId="478"/>
          <ac:graphicFrameMkLst>
            <pc:docMk/>
            <pc:sldMk cId="1047617254" sldId="402"/>
            <ac:graphicFrameMk id="12" creationId="{1BAF0B4D-5D9A-40F9-9FDB-2B4614D7AB80}"/>
          </ac:graphicFrameMkLst>
        </pc:graphicFrameChg>
        <pc:graphicFrameChg chg="add mod">
          <ac:chgData name="" userId="20d5b200763d9547" providerId="LiveId" clId="{4812C3AB-4E85-40AA-876E-1192CCE373C2}" dt="2017-11-10T16:00:30.928" v="2856" actId="14100"/>
          <ac:graphicFrameMkLst>
            <pc:docMk/>
            <pc:sldMk cId="1047617254" sldId="402"/>
            <ac:graphicFrameMk id="14" creationId="{F3CCFD12-07DA-42D8-A1E1-B2346743E8FD}"/>
          </ac:graphicFrameMkLst>
        </pc:graphicFrameChg>
      </pc:sldChg>
      <pc:sldChg chg="addSp delSp modSp add modTransition modNotesTx">
        <pc:chgData name="" userId="20d5b200763d9547" providerId="LiveId" clId="{4812C3AB-4E85-40AA-876E-1192CCE373C2}" dt="2017-11-14T23:58:12.632" v="23488" actId="20577"/>
        <pc:sldMkLst>
          <pc:docMk/>
          <pc:sldMk cId="520763542" sldId="403"/>
        </pc:sldMkLst>
        <pc:spChg chg="add del mod">
          <ac:chgData name="" userId="20d5b200763d9547" providerId="LiveId" clId="{4812C3AB-4E85-40AA-876E-1192CCE373C2}" dt="2017-11-10T16:05:40.376" v="3055" actId="478"/>
          <ac:spMkLst>
            <pc:docMk/>
            <pc:sldMk cId="520763542" sldId="403"/>
            <ac:spMk id="6" creationId="{9B537C0E-B8D4-4348-A077-EC751C149DEA}"/>
          </ac:spMkLst>
        </pc:spChg>
        <pc:spChg chg="mod">
          <ac:chgData name="" userId="20d5b200763d9547" providerId="LiveId" clId="{4812C3AB-4E85-40AA-876E-1192CCE373C2}" dt="2017-11-10T16:00:53.282" v="2862" actId="20577"/>
          <ac:spMkLst>
            <pc:docMk/>
            <pc:sldMk cId="520763542" sldId="403"/>
            <ac:spMk id="7" creationId="{CC085961-746F-4835-AAC4-7F0F0BB875C7}"/>
          </ac:spMkLst>
        </pc:spChg>
        <pc:spChg chg="mod">
          <ac:chgData name="" userId="20d5b200763d9547" providerId="LiveId" clId="{4812C3AB-4E85-40AA-876E-1192CCE373C2}" dt="2017-11-14T23:58:12.632" v="23488" actId="20577"/>
          <ac:spMkLst>
            <pc:docMk/>
            <pc:sldMk cId="520763542" sldId="403"/>
            <ac:spMk id="8" creationId="{AF5296D9-C8EB-4DAA-B9CD-ECB6D73C27A7}"/>
          </ac:spMkLst>
        </pc:spChg>
        <pc:spChg chg="add del mod">
          <ac:chgData name="" userId="20d5b200763d9547" providerId="LiveId" clId="{4812C3AB-4E85-40AA-876E-1192CCE373C2}" dt="2017-11-10T16:05:31.599" v="3051" actId="478"/>
          <ac:spMkLst>
            <pc:docMk/>
            <pc:sldMk cId="520763542" sldId="403"/>
            <ac:spMk id="9" creationId="{9C5BA2D4-FE54-4F38-987A-5DFF57465193}"/>
          </ac:spMkLst>
        </pc:spChg>
        <pc:graphicFrameChg chg="mod">
          <ac:chgData name="" userId="20d5b200763d9547" providerId="LiveId" clId="{4812C3AB-4E85-40AA-876E-1192CCE373C2}" dt="2017-11-10T16:06:07.560" v="3071" actId="1036"/>
          <ac:graphicFrameMkLst>
            <pc:docMk/>
            <pc:sldMk cId="520763542" sldId="403"/>
            <ac:graphicFrameMk id="14" creationId="{F3CCFD12-07DA-42D8-A1E1-B2346743E8FD}"/>
          </ac:graphicFrameMkLst>
        </pc:graphicFrameChg>
      </pc:sldChg>
      <pc:sldChg chg="add del modAnim">
        <pc:chgData name="" userId="20d5b200763d9547" providerId="LiveId" clId="{4812C3AB-4E85-40AA-876E-1192CCE373C2}" dt="2017-11-10T16:00:46.340" v="2858" actId="2696"/>
        <pc:sldMkLst>
          <pc:docMk/>
          <pc:sldMk cId="1060609305" sldId="403"/>
        </pc:sldMkLst>
      </pc:sldChg>
      <pc:sldChg chg="modSp add del setBg">
        <pc:chgData name="" userId="20d5b200763d9547" providerId="LiveId" clId="{4812C3AB-4E85-40AA-876E-1192CCE373C2}" dt="2017-11-10T16:10:37.413" v="3293" actId="2696"/>
        <pc:sldMkLst>
          <pc:docMk/>
          <pc:sldMk cId="1031872131" sldId="404"/>
        </pc:sldMkLst>
        <pc:spChg chg="mod">
          <ac:chgData name="" userId="20d5b200763d9547" providerId="LiveId" clId="{4812C3AB-4E85-40AA-876E-1192CCE373C2}" dt="2017-11-10T16:06:42.823" v="3131" actId="20577"/>
          <ac:spMkLst>
            <pc:docMk/>
            <pc:sldMk cId="1031872131" sldId="404"/>
            <ac:spMk id="17" creationId="{355E2304-9782-490C-9A06-794E600E7DC5}"/>
          </ac:spMkLst>
        </pc:spChg>
        <pc:spChg chg="mod">
          <ac:chgData name="" userId="20d5b200763d9547" providerId="LiveId" clId="{4812C3AB-4E85-40AA-876E-1192CCE373C2}" dt="2017-11-10T16:06:56.074" v="3153" actId="20577"/>
          <ac:spMkLst>
            <pc:docMk/>
            <pc:sldMk cId="1031872131" sldId="404"/>
            <ac:spMk id="32" creationId="{00000000-0000-0000-0000-000000000000}"/>
          </ac:spMkLst>
        </pc:spChg>
      </pc:sldChg>
      <pc:sldChg chg="add del">
        <pc:chgData name="" userId="20d5b200763d9547" providerId="LiveId" clId="{4812C3AB-4E85-40AA-876E-1192CCE373C2}" dt="2017-11-10T16:07:13.956" v="3155" actId="2696"/>
        <pc:sldMkLst>
          <pc:docMk/>
          <pc:sldMk cId="1993814677" sldId="405"/>
        </pc:sldMkLst>
      </pc:sldChg>
      <pc:sldChg chg="addSp delSp modSp add modTransition setBg">
        <pc:chgData name="" userId="20d5b200763d9547" providerId="LiveId" clId="{4812C3AB-4E85-40AA-876E-1192CCE373C2}" dt="2017-11-10T16:14:25.621" v="3296"/>
        <pc:sldMkLst>
          <pc:docMk/>
          <pc:sldMk cId="3721414793" sldId="405"/>
        </pc:sldMkLst>
        <pc:spChg chg="del">
          <ac:chgData name="" userId="20d5b200763d9547" providerId="LiveId" clId="{4812C3AB-4E85-40AA-876E-1192CCE373C2}" dt="2017-11-10T16:07:23.863" v="3157"/>
          <ac:spMkLst>
            <pc:docMk/>
            <pc:sldMk cId="3721414793" sldId="405"/>
            <ac:spMk id="2" creationId="{0AB09CF2-6875-4731-BCB3-13DA80EF1B90}"/>
          </ac:spMkLst>
        </pc:spChg>
        <pc:spChg chg="del">
          <ac:chgData name="" userId="20d5b200763d9547" providerId="LiveId" clId="{4812C3AB-4E85-40AA-876E-1192CCE373C2}" dt="2017-11-10T16:07:23.863" v="3157"/>
          <ac:spMkLst>
            <pc:docMk/>
            <pc:sldMk cId="3721414793" sldId="405"/>
            <ac:spMk id="3" creationId="{E19EF74C-8AD9-47EA-B62D-3A577270CC0D}"/>
          </ac:spMkLst>
        </pc:spChg>
        <pc:spChg chg="del">
          <ac:chgData name="" userId="20d5b200763d9547" providerId="LiveId" clId="{4812C3AB-4E85-40AA-876E-1192CCE373C2}" dt="2017-11-10T16:07:23.863" v="3157"/>
          <ac:spMkLst>
            <pc:docMk/>
            <pc:sldMk cId="3721414793" sldId="405"/>
            <ac:spMk id="4" creationId="{7995B2C1-B406-44E5-98B6-1B5D59FF958A}"/>
          </ac:spMkLst>
        </pc:spChg>
        <pc:spChg chg="del">
          <ac:chgData name="" userId="20d5b200763d9547" providerId="LiveId" clId="{4812C3AB-4E85-40AA-876E-1192CCE373C2}" dt="2017-11-10T16:07:23.863" v="3157"/>
          <ac:spMkLst>
            <pc:docMk/>
            <pc:sldMk cId="3721414793" sldId="405"/>
            <ac:spMk id="5" creationId="{4A1CA2FD-3FB3-4B90-AB7D-6CBA8734F4F3}"/>
          </ac:spMkLst>
        </pc:spChg>
        <pc:spChg chg="del">
          <ac:chgData name="" userId="20d5b200763d9547" providerId="LiveId" clId="{4812C3AB-4E85-40AA-876E-1192CCE373C2}" dt="2017-11-10T16:07:23.863" v="3157"/>
          <ac:spMkLst>
            <pc:docMk/>
            <pc:sldMk cId="3721414793" sldId="405"/>
            <ac:spMk id="6" creationId="{676EB2FC-C797-4648-89CE-7B621C0E730B}"/>
          </ac:spMkLst>
        </pc:spChg>
        <pc:spChg chg="add del">
          <ac:chgData name="" userId="20d5b200763d9547" providerId="LiveId" clId="{4812C3AB-4E85-40AA-876E-1192CCE373C2}" dt="2017-11-10T16:09:04.792" v="3219" actId="478"/>
          <ac:spMkLst>
            <pc:docMk/>
            <pc:sldMk cId="3721414793" sldId="405"/>
            <ac:spMk id="7" creationId="{050137CF-7BB4-4D8E-9F90-4D8C4A009F09}"/>
          </ac:spMkLst>
        </pc:spChg>
        <pc:spChg chg="add del mod">
          <ac:chgData name="" userId="20d5b200763d9547" providerId="LiveId" clId="{4812C3AB-4E85-40AA-876E-1192CCE373C2}" dt="2017-11-10T16:07:33.065" v="3158"/>
          <ac:spMkLst>
            <pc:docMk/>
            <pc:sldMk cId="3721414793" sldId="405"/>
            <ac:spMk id="8" creationId="{15CD26A1-2D69-4F13-B35D-C5747AD22386}"/>
          </ac:spMkLst>
        </pc:spChg>
        <pc:spChg chg="add del mod">
          <ac:chgData name="" userId="20d5b200763d9547" providerId="LiveId" clId="{4812C3AB-4E85-40AA-876E-1192CCE373C2}" dt="2017-11-10T16:07:33.065" v="3158"/>
          <ac:spMkLst>
            <pc:docMk/>
            <pc:sldMk cId="3721414793" sldId="405"/>
            <ac:spMk id="9" creationId="{B179C1F3-FBC7-4F09-85EE-E83E31FF7142}"/>
          </ac:spMkLst>
        </pc:spChg>
        <pc:spChg chg="add mod">
          <ac:chgData name="" userId="20d5b200763d9547" providerId="LiveId" clId="{4812C3AB-4E85-40AA-876E-1192CCE373C2}" dt="2017-11-10T16:10:08.992" v="3288"/>
          <ac:spMkLst>
            <pc:docMk/>
            <pc:sldMk cId="3721414793" sldId="405"/>
            <ac:spMk id="10" creationId="{69F971EC-2F56-49FF-A928-F2B3B832E135}"/>
          </ac:spMkLst>
        </pc:spChg>
        <pc:spChg chg="add mod">
          <ac:chgData name="" userId="20d5b200763d9547" providerId="LiveId" clId="{4812C3AB-4E85-40AA-876E-1192CCE373C2}" dt="2017-11-10T16:10:12.529" v="3289"/>
          <ac:spMkLst>
            <pc:docMk/>
            <pc:sldMk cId="3721414793" sldId="405"/>
            <ac:spMk id="11" creationId="{92D14381-26C8-489D-BF0B-65AEA5945F6D}"/>
          </ac:spMkLst>
        </pc:spChg>
        <pc:spChg chg="add del mod">
          <ac:chgData name="" userId="20d5b200763d9547" providerId="LiveId" clId="{4812C3AB-4E85-40AA-876E-1192CCE373C2}" dt="2017-11-10T16:08:21.121" v="3210" actId="478"/>
          <ac:spMkLst>
            <pc:docMk/>
            <pc:sldMk cId="3721414793" sldId="405"/>
            <ac:spMk id="12" creationId="{57392BAD-F462-4B5F-A393-686015A94483}"/>
          </ac:spMkLst>
        </pc:spChg>
        <pc:spChg chg="add mod">
          <ac:chgData name="" userId="20d5b200763d9547" providerId="LiveId" clId="{4812C3AB-4E85-40AA-876E-1192CCE373C2}" dt="2017-11-10T16:10:21.038" v="3290"/>
          <ac:spMkLst>
            <pc:docMk/>
            <pc:sldMk cId="3721414793" sldId="405"/>
            <ac:spMk id="13" creationId="{D46F3B7F-3A56-4D99-BDDE-5E1F71C70A40}"/>
          </ac:spMkLst>
        </pc:spChg>
      </pc:sldChg>
      <pc:sldChg chg="modSp add ord modTransition setBg">
        <pc:chgData name="" userId="20d5b200763d9547" providerId="LiveId" clId="{4812C3AB-4E85-40AA-876E-1192CCE373C2}" dt="2017-11-10T16:14:26.869" v="3297"/>
        <pc:sldMkLst>
          <pc:docMk/>
          <pc:sldMk cId="400550660" sldId="406"/>
        </pc:sldMkLst>
        <pc:spChg chg="mod">
          <ac:chgData name="" userId="20d5b200763d9547" providerId="LiveId" clId="{4812C3AB-4E85-40AA-876E-1192CCE373C2}" dt="2017-11-10T16:10:31.333" v="3291"/>
          <ac:spMkLst>
            <pc:docMk/>
            <pc:sldMk cId="400550660" sldId="406"/>
            <ac:spMk id="10" creationId="{69F971EC-2F56-49FF-A928-F2B3B832E135}"/>
          </ac:spMkLst>
        </pc:spChg>
      </pc:sldChg>
      <pc:sldChg chg="addSp delSp modSp add modTransition setBg modNotesTx">
        <pc:chgData name="" userId="20d5b200763d9547" providerId="LiveId" clId="{4812C3AB-4E85-40AA-876E-1192CCE373C2}" dt="2017-11-11T15:18:08.326" v="8040" actId="20577"/>
        <pc:sldMkLst>
          <pc:docMk/>
          <pc:sldMk cId="1422329997" sldId="407"/>
        </pc:sldMkLst>
        <pc:spChg chg="del">
          <ac:chgData name="" userId="20d5b200763d9547" providerId="LiveId" clId="{4812C3AB-4E85-40AA-876E-1192CCE373C2}" dt="2017-11-10T16:21:26.426" v="3663" actId="20577"/>
          <ac:spMkLst>
            <pc:docMk/>
            <pc:sldMk cId="1422329997" sldId="407"/>
            <ac:spMk id="2" creationId="{F49F9E6B-1D9D-4DF5-8CF4-CD7E6D2E8E77}"/>
          </ac:spMkLst>
        </pc:spChg>
        <pc:spChg chg="add mod">
          <ac:chgData name="" userId="20d5b200763d9547" providerId="LiveId" clId="{4812C3AB-4E85-40AA-876E-1192CCE373C2}" dt="2017-11-10T16:23:39.126" v="3745" actId="20577"/>
          <ac:spMkLst>
            <pc:docMk/>
            <pc:sldMk cId="1422329997" sldId="407"/>
            <ac:spMk id="3" creationId="{476B766D-72FE-4846-BA1A-7B89BE1FD192}"/>
          </ac:spMkLst>
        </pc:spChg>
        <pc:spChg chg="add mod">
          <ac:chgData name="" userId="20d5b200763d9547" providerId="LiveId" clId="{4812C3AB-4E85-40AA-876E-1192CCE373C2}" dt="2017-11-10T16:23:46.826" v="3746" actId="20577"/>
          <ac:spMkLst>
            <pc:docMk/>
            <pc:sldMk cId="1422329997" sldId="407"/>
            <ac:spMk id="4" creationId="{53B3A02C-AAF6-45C7-A628-B8656F250875}"/>
          </ac:spMkLst>
        </pc:spChg>
        <pc:spChg chg="add del mod">
          <ac:chgData name="" userId="20d5b200763d9547" providerId="LiveId" clId="{4812C3AB-4E85-40AA-876E-1192CCE373C2}" dt="2017-11-11T15:16:22.613" v="7623" actId="478"/>
          <ac:spMkLst>
            <pc:docMk/>
            <pc:sldMk cId="1422329997" sldId="407"/>
            <ac:spMk id="5" creationId="{B2C0B516-7008-4ABF-96FB-7CDA1103A76D}"/>
          </ac:spMkLst>
        </pc:spChg>
        <pc:picChg chg="add del mod">
          <ac:chgData name="" userId="20d5b200763d9547" providerId="LiveId" clId="{4812C3AB-4E85-40AA-876E-1192CCE373C2}" dt="2017-11-10T16:22:51.900" v="3738" actId="20577"/>
          <ac:picMkLst>
            <pc:docMk/>
            <pc:sldMk cId="1422329997" sldId="407"/>
            <ac:picMk id="6" creationId="{4195EE8B-E484-4F9D-BDD7-7FB1E1CF4638}"/>
          </ac:picMkLst>
        </pc:picChg>
        <pc:picChg chg="add mod">
          <ac:chgData name="" userId="20d5b200763d9547" providerId="LiveId" clId="{4812C3AB-4E85-40AA-876E-1192CCE373C2}" dt="2017-11-10T16:23:04.389" v="3742" actId="1076"/>
          <ac:picMkLst>
            <pc:docMk/>
            <pc:sldMk cId="1422329997" sldId="407"/>
            <ac:picMk id="7" creationId="{3DE0D715-4AA8-43C3-9A0E-359B9E26B9C8}"/>
          </ac:picMkLst>
        </pc:picChg>
      </pc:sldChg>
      <pc:sldChg chg="addSp delSp modSp add modTransition setBg modNotesTx">
        <pc:chgData name="" userId="20d5b200763d9547" providerId="LiveId" clId="{4812C3AB-4E85-40AA-876E-1192CCE373C2}" dt="2017-11-11T15:39:03.478" v="8675" actId="20577"/>
        <pc:sldMkLst>
          <pc:docMk/>
          <pc:sldMk cId="192956684" sldId="408"/>
        </pc:sldMkLst>
        <pc:spChg chg="del">
          <ac:chgData name="" userId="20d5b200763d9547" providerId="LiveId" clId="{4812C3AB-4E85-40AA-876E-1192CCE373C2}" dt="2017-11-10T16:25:52.240" v="3749" actId="20577"/>
          <ac:spMkLst>
            <pc:docMk/>
            <pc:sldMk cId="192956684" sldId="408"/>
            <ac:spMk id="2" creationId="{2C722D0B-AE0C-4A1C-9514-0DC5D24C5DD9}"/>
          </ac:spMkLst>
        </pc:spChg>
        <pc:spChg chg="del">
          <ac:chgData name="" userId="20d5b200763d9547" providerId="LiveId" clId="{4812C3AB-4E85-40AA-876E-1192CCE373C2}" dt="2017-11-10T16:25:52.240" v="3749" actId="20577"/>
          <ac:spMkLst>
            <pc:docMk/>
            <pc:sldMk cId="192956684" sldId="408"/>
            <ac:spMk id="4" creationId="{CF4622B0-D8F6-4A6D-859B-5AE769B1D778}"/>
          </ac:spMkLst>
        </pc:spChg>
        <pc:spChg chg="del">
          <ac:chgData name="" userId="20d5b200763d9547" providerId="LiveId" clId="{4812C3AB-4E85-40AA-876E-1192CCE373C2}" dt="2017-11-10T16:25:52.240" v="3749" actId="20577"/>
          <ac:spMkLst>
            <pc:docMk/>
            <pc:sldMk cId="192956684" sldId="408"/>
            <ac:spMk id="5" creationId="{FBC2F0AB-443E-476B-8965-106FBC9F226F}"/>
          </ac:spMkLst>
        </pc:spChg>
        <pc:spChg chg="add del mod">
          <ac:chgData name="" userId="20d5b200763d9547" providerId="LiveId" clId="{4812C3AB-4E85-40AA-876E-1192CCE373C2}" dt="2017-11-10T16:26:21.307" v="3752" actId="478"/>
          <ac:spMkLst>
            <pc:docMk/>
            <pc:sldMk cId="192956684" sldId="408"/>
            <ac:spMk id="6" creationId="{E4F6F340-40A0-4EAB-A054-5AD671CC895D}"/>
          </ac:spMkLst>
        </pc:spChg>
        <pc:spChg chg="add del mod">
          <ac:chgData name="" userId="20d5b200763d9547" providerId="LiveId" clId="{4812C3AB-4E85-40AA-876E-1192CCE373C2}" dt="2017-11-10T16:26:11.816" v="3751" actId="20577"/>
          <ac:spMkLst>
            <pc:docMk/>
            <pc:sldMk cId="192956684" sldId="408"/>
            <ac:spMk id="7" creationId="{94AA92DC-FB34-4D28-9EF4-15AA6EA27296}"/>
          </ac:spMkLst>
        </pc:spChg>
        <pc:spChg chg="add del mod">
          <ac:chgData name="" userId="20d5b200763d9547" providerId="LiveId" clId="{4812C3AB-4E85-40AA-876E-1192CCE373C2}" dt="2017-11-10T16:26:11.816" v="3751" actId="20577"/>
          <ac:spMkLst>
            <pc:docMk/>
            <pc:sldMk cId="192956684" sldId="408"/>
            <ac:spMk id="8" creationId="{8B92A365-AC89-4832-BFAB-F305067FC7BD}"/>
          </ac:spMkLst>
        </pc:spChg>
        <pc:spChg chg="add del mod">
          <ac:chgData name="" userId="20d5b200763d9547" providerId="LiveId" clId="{4812C3AB-4E85-40AA-876E-1192CCE373C2}" dt="2017-11-10T16:26:11.816" v="3751" actId="20577"/>
          <ac:spMkLst>
            <pc:docMk/>
            <pc:sldMk cId="192956684" sldId="408"/>
            <ac:spMk id="9" creationId="{D1888835-E6F8-485C-8823-202033D79211}"/>
          </ac:spMkLst>
        </pc:spChg>
        <pc:spChg chg="add del mod">
          <ac:chgData name="" userId="20d5b200763d9547" providerId="LiveId" clId="{4812C3AB-4E85-40AA-876E-1192CCE373C2}" dt="2017-11-10T16:26:11.816" v="3751" actId="20577"/>
          <ac:spMkLst>
            <pc:docMk/>
            <pc:sldMk cId="192956684" sldId="408"/>
            <ac:spMk id="10" creationId="{C2961AC9-42A3-4408-802E-9C18B176012B}"/>
          </ac:spMkLst>
        </pc:spChg>
        <pc:spChg chg="add del mod">
          <ac:chgData name="" userId="20d5b200763d9547" providerId="LiveId" clId="{4812C3AB-4E85-40AA-876E-1192CCE373C2}" dt="2017-11-10T16:26:11.816" v="3751" actId="20577"/>
          <ac:spMkLst>
            <pc:docMk/>
            <pc:sldMk cId="192956684" sldId="408"/>
            <ac:spMk id="11" creationId="{FB5AD14F-F21F-4161-A012-800A6BE7A976}"/>
          </ac:spMkLst>
        </pc:spChg>
        <pc:spChg chg="add del mod">
          <ac:chgData name="" userId="20d5b200763d9547" providerId="LiveId" clId="{4812C3AB-4E85-40AA-876E-1192CCE373C2}" dt="2017-11-10T16:26:11.816" v="3751" actId="20577"/>
          <ac:spMkLst>
            <pc:docMk/>
            <pc:sldMk cId="192956684" sldId="408"/>
            <ac:spMk id="12" creationId="{E0C00DB6-5CD3-4EC0-A903-26D85A0AF47D}"/>
          </ac:spMkLst>
        </pc:spChg>
        <pc:spChg chg="add del mod">
          <ac:chgData name="" userId="20d5b200763d9547" providerId="LiveId" clId="{4812C3AB-4E85-40AA-876E-1192CCE373C2}" dt="2017-11-10T16:26:11.816" v="3751" actId="20577"/>
          <ac:spMkLst>
            <pc:docMk/>
            <pc:sldMk cId="192956684" sldId="408"/>
            <ac:spMk id="13" creationId="{8B739926-D2E2-447A-AF6B-086170D4E78A}"/>
          </ac:spMkLst>
        </pc:spChg>
        <pc:spChg chg="add del mod">
          <ac:chgData name="" userId="20d5b200763d9547" providerId="LiveId" clId="{4812C3AB-4E85-40AA-876E-1192CCE373C2}" dt="2017-11-10T16:30:05.890" v="3822" actId="478"/>
          <ac:spMkLst>
            <pc:docMk/>
            <pc:sldMk cId="192956684" sldId="408"/>
            <ac:spMk id="15" creationId="{F8748439-6356-4D3C-87AD-36985E7076CF}"/>
          </ac:spMkLst>
        </pc:spChg>
        <pc:spChg chg="add mod ord">
          <ac:chgData name="" userId="20d5b200763d9547" providerId="LiveId" clId="{4812C3AB-4E85-40AA-876E-1192CCE373C2}" dt="2017-11-10T16:30:56.719" v="3830" actId="1076"/>
          <ac:spMkLst>
            <pc:docMk/>
            <pc:sldMk cId="192956684" sldId="408"/>
            <ac:spMk id="16" creationId="{AFC6439F-F7B9-4E56-A890-B3CC1D7BD852}"/>
          </ac:spMkLst>
        </pc:spChg>
        <pc:spChg chg="add mod ord">
          <ac:chgData name="" userId="20d5b200763d9547" providerId="LiveId" clId="{4812C3AB-4E85-40AA-876E-1192CCE373C2}" dt="2017-11-11T15:20:05.394" v="8178" actId="1076"/>
          <ac:spMkLst>
            <pc:docMk/>
            <pc:sldMk cId="192956684" sldId="408"/>
            <ac:spMk id="17" creationId="{C94A50B2-FA04-4783-B82C-BC62E87A4035}"/>
          </ac:spMkLst>
        </pc:spChg>
        <pc:spChg chg="add mod">
          <ac:chgData name="" userId="20d5b200763d9547" providerId="LiveId" clId="{4812C3AB-4E85-40AA-876E-1192CCE373C2}" dt="2017-11-10T16:30:20.817" v="3825" actId="20577"/>
          <ac:spMkLst>
            <pc:docMk/>
            <pc:sldMk cId="192956684" sldId="408"/>
            <ac:spMk id="18" creationId="{F85233B8-9A3E-4857-878B-1CF29EF69548}"/>
          </ac:spMkLst>
        </pc:spChg>
        <pc:spChg chg="add ord">
          <ac:chgData name="" userId="20d5b200763d9547" providerId="LiveId" clId="{4812C3AB-4E85-40AA-876E-1192CCE373C2}" dt="2017-11-10T16:31:10.156" v="3833" actId="171"/>
          <ac:spMkLst>
            <pc:docMk/>
            <pc:sldMk cId="192956684" sldId="408"/>
            <ac:spMk id="19" creationId="{8E249221-B9B6-4D19-94E9-2E4C88487BE1}"/>
          </ac:spMkLst>
        </pc:spChg>
        <pc:picChg chg="add mod">
          <ac:chgData name="" userId="20d5b200763d9547" providerId="LiveId" clId="{4812C3AB-4E85-40AA-876E-1192CCE373C2}" dt="2017-11-10T16:30:46.214" v="3829" actId="1076"/>
          <ac:picMkLst>
            <pc:docMk/>
            <pc:sldMk cId="192956684" sldId="408"/>
            <ac:picMk id="14" creationId="{65EDA88F-531E-42A9-8894-1BFBB30836DE}"/>
          </ac:picMkLst>
        </pc:picChg>
      </pc:sldChg>
      <pc:sldChg chg="addSp delSp modSp add modTransition setBg modNotesTx">
        <pc:chgData name="" userId="20d5b200763d9547" providerId="LiveId" clId="{4812C3AB-4E85-40AA-876E-1192CCE373C2}" dt="2017-11-11T16:11:31.809" v="9701"/>
        <pc:sldMkLst>
          <pc:docMk/>
          <pc:sldMk cId="2407013350" sldId="409"/>
        </pc:sldMkLst>
        <pc:spChg chg="del">
          <ac:chgData name="" userId="20d5b200763d9547" providerId="LiveId" clId="{4812C3AB-4E85-40AA-876E-1192CCE373C2}" dt="2017-11-10T16:44:58.316" v="3846" actId="478"/>
          <ac:spMkLst>
            <pc:docMk/>
            <pc:sldMk cId="2407013350" sldId="409"/>
            <ac:spMk id="2" creationId="{9C2F10F1-20F6-4E9C-98CF-233CDF470FA9}"/>
          </ac:spMkLst>
        </pc:spChg>
        <pc:spChg chg="del">
          <ac:chgData name="" userId="20d5b200763d9547" providerId="LiveId" clId="{4812C3AB-4E85-40AA-876E-1192CCE373C2}" dt="2017-11-11T15:49:27.109" v="8830" actId="478"/>
          <ac:spMkLst>
            <pc:docMk/>
            <pc:sldMk cId="2407013350" sldId="409"/>
            <ac:spMk id="3" creationId="{56318D50-9494-43F4-8A70-F120353CCF66}"/>
          </ac:spMkLst>
        </pc:spChg>
        <pc:spChg chg="del">
          <ac:chgData name="" userId="20d5b200763d9547" providerId="LiveId" clId="{4812C3AB-4E85-40AA-876E-1192CCE373C2}" dt="2017-11-11T15:43:05.018" v="8712" actId="478"/>
          <ac:spMkLst>
            <pc:docMk/>
            <pc:sldMk cId="2407013350" sldId="409"/>
            <ac:spMk id="4" creationId="{B70FCA56-7DE0-4427-90C2-CBFFEF8080B2}"/>
          </ac:spMkLst>
        </pc:spChg>
        <pc:spChg chg="del">
          <ac:chgData name="" userId="20d5b200763d9547" providerId="LiveId" clId="{4812C3AB-4E85-40AA-876E-1192CCE373C2}" dt="2017-11-11T15:49:32.946" v="8831" actId="478"/>
          <ac:spMkLst>
            <pc:docMk/>
            <pc:sldMk cId="2407013350" sldId="409"/>
            <ac:spMk id="5" creationId="{7E96BC5C-9D55-4263-9F35-2424F6D7C83D}"/>
          </ac:spMkLst>
        </pc:spChg>
        <pc:spChg chg="add del mod">
          <ac:chgData name="" userId="20d5b200763d9547" providerId="LiveId" clId="{4812C3AB-4E85-40AA-876E-1192CCE373C2}" dt="2017-11-11T15:41:34.793" v="8696" actId="478"/>
          <ac:spMkLst>
            <pc:docMk/>
            <pc:sldMk cId="2407013350" sldId="409"/>
            <ac:spMk id="7" creationId="{947A5AD3-7193-421C-AE52-5C7E7D03DC19}"/>
          </ac:spMkLst>
        </pc:spChg>
        <pc:spChg chg="add del">
          <ac:chgData name="" userId="20d5b200763d9547" providerId="LiveId" clId="{4812C3AB-4E85-40AA-876E-1192CCE373C2}" dt="2017-11-11T15:40:48.907" v="8686"/>
          <ac:spMkLst>
            <pc:docMk/>
            <pc:sldMk cId="2407013350" sldId="409"/>
            <ac:spMk id="8" creationId="{D372E7EF-EFF3-4D58-8FB8-1CF253539B3E}"/>
          </ac:spMkLst>
        </pc:spChg>
        <pc:spChg chg="add del mod topLvl">
          <ac:chgData name="" userId="20d5b200763d9547" providerId="LiveId" clId="{4812C3AB-4E85-40AA-876E-1192CCE373C2}" dt="2017-11-11T15:54:02.353" v="8933" actId="478"/>
          <ac:spMkLst>
            <pc:docMk/>
            <pc:sldMk cId="2407013350" sldId="409"/>
            <ac:spMk id="9" creationId="{1234908B-16EC-441A-8E73-3F8AD2D3D971}"/>
          </ac:spMkLst>
        </pc:spChg>
        <pc:spChg chg="add mod">
          <ac:chgData name="" userId="20d5b200763d9547" providerId="LiveId" clId="{4812C3AB-4E85-40AA-876E-1192CCE373C2}" dt="2017-11-11T16:11:31.809" v="9701"/>
          <ac:spMkLst>
            <pc:docMk/>
            <pc:sldMk cId="2407013350" sldId="409"/>
            <ac:spMk id="11" creationId="{5F8152C0-FD3F-404A-AFA5-D7A0D581E292}"/>
          </ac:spMkLst>
        </pc:spChg>
        <pc:spChg chg="add mod">
          <ac:chgData name="" userId="20d5b200763d9547" providerId="LiveId" clId="{4812C3AB-4E85-40AA-876E-1192CCE373C2}" dt="2017-11-11T15:46:41.233" v="8784" actId="1076"/>
          <ac:spMkLst>
            <pc:docMk/>
            <pc:sldMk cId="2407013350" sldId="409"/>
            <ac:spMk id="12" creationId="{615B300A-9DB5-4D17-8B77-5DA4BD614E6B}"/>
          </ac:spMkLst>
        </pc:spChg>
        <pc:spChg chg="add del mod">
          <ac:chgData name="" userId="20d5b200763d9547" providerId="LiveId" clId="{4812C3AB-4E85-40AA-876E-1192CCE373C2}" dt="2017-11-11T15:47:59.895" v="8790" actId="478"/>
          <ac:spMkLst>
            <pc:docMk/>
            <pc:sldMk cId="2407013350" sldId="409"/>
            <ac:spMk id="13" creationId="{DFD853CE-99B7-4AD1-AFFD-5334EA773A4B}"/>
          </ac:spMkLst>
        </pc:spChg>
        <pc:spChg chg="add mod">
          <ac:chgData name="" userId="20d5b200763d9547" providerId="LiveId" clId="{4812C3AB-4E85-40AA-876E-1192CCE373C2}" dt="2017-11-11T15:48:22.407" v="8795" actId="2085"/>
          <ac:spMkLst>
            <pc:docMk/>
            <pc:sldMk cId="2407013350" sldId="409"/>
            <ac:spMk id="14" creationId="{D9C2E05C-4E96-48A4-901C-527C6CF0A0A0}"/>
          </ac:spMkLst>
        </pc:spChg>
        <pc:spChg chg="add mod">
          <ac:chgData name="" userId="20d5b200763d9547" providerId="LiveId" clId="{4812C3AB-4E85-40AA-876E-1192CCE373C2}" dt="2017-11-11T15:49:17.381" v="8829" actId="14100"/>
          <ac:spMkLst>
            <pc:docMk/>
            <pc:sldMk cId="2407013350" sldId="409"/>
            <ac:spMk id="15" creationId="{973F92B9-7D40-4C22-987A-2C723C098B32}"/>
          </ac:spMkLst>
        </pc:spChg>
        <pc:spChg chg="add del mod">
          <ac:chgData name="" userId="20d5b200763d9547" providerId="LiveId" clId="{4812C3AB-4E85-40AA-876E-1192CCE373C2}" dt="2017-11-11T15:54:07.751" v="8937" actId="478"/>
          <ac:spMkLst>
            <pc:docMk/>
            <pc:sldMk cId="2407013350" sldId="409"/>
            <ac:spMk id="16" creationId="{29EA1569-BF42-4A9F-B568-827A2BB18CD0}"/>
          </ac:spMkLst>
        </pc:spChg>
        <pc:spChg chg="add mod">
          <ac:chgData name="" userId="20d5b200763d9547" providerId="LiveId" clId="{4812C3AB-4E85-40AA-876E-1192CCE373C2}" dt="2017-11-11T15:49:13.250" v="8827" actId="1076"/>
          <ac:spMkLst>
            <pc:docMk/>
            <pc:sldMk cId="2407013350" sldId="409"/>
            <ac:spMk id="18" creationId="{E6C9D8AC-3608-429B-8682-5E472B238547}"/>
          </ac:spMkLst>
        </pc:spChg>
        <pc:spChg chg="add del mod">
          <ac:chgData name="" userId="20d5b200763d9547" providerId="LiveId" clId="{4812C3AB-4E85-40AA-876E-1192CCE373C2}" dt="2017-11-11T15:54:05.485" v="8936" actId="478"/>
          <ac:spMkLst>
            <pc:docMk/>
            <pc:sldMk cId="2407013350" sldId="409"/>
            <ac:spMk id="19" creationId="{23F5248A-807D-4F7A-82DE-8F56A5AC3581}"/>
          </ac:spMkLst>
        </pc:spChg>
        <pc:spChg chg="add del mod">
          <ac:chgData name="" userId="20d5b200763d9547" providerId="LiveId" clId="{4812C3AB-4E85-40AA-876E-1192CCE373C2}" dt="2017-11-11T15:54:10.034" v="8938" actId="478"/>
          <ac:spMkLst>
            <pc:docMk/>
            <pc:sldMk cId="2407013350" sldId="409"/>
            <ac:spMk id="21" creationId="{9BC961BD-E037-4975-ABEA-61167AC9643F}"/>
          </ac:spMkLst>
        </pc:spChg>
        <pc:grpChg chg="add del mod">
          <ac:chgData name="" userId="20d5b200763d9547" providerId="LiveId" clId="{4812C3AB-4E85-40AA-876E-1192CCE373C2}" dt="2017-11-11T15:50:59.089" v="8832" actId="165"/>
          <ac:grpSpMkLst>
            <pc:docMk/>
            <pc:sldMk cId="2407013350" sldId="409"/>
            <ac:grpSpMk id="10" creationId="{AEE073BC-FB18-433E-9ED1-9620C3168BFF}"/>
          </ac:grpSpMkLst>
        </pc:grpChg>
        <pc:picChg chg="add mod">
          <ac:chgData name="" userId="20d5b200763d9547" providerId="LiveId" clId="{4812C3AB-4E85-40AA-876E-1192CCE373C2}" dt="2017-11-11T15:43:32.867" v="8716" actId="1076"/>
          <ac:picMkLst>
            <pc:docMk/>
            <pc:sldMk cId="2407013350" sldId="409"/>
            <ac:picMk id="3074" creationId="{534ED1D8-1FF6-4BCE-AB45-896398B9BFC1}"/>
          </ac:picMkLst>
        </pc:picChg>
        <pc:picChg chg="add del mod ord topLvl">
          <ac:chgData name="" userId="20d5b200763d9547" providerId="LiveId" clId="{4812C3AB-4E85-40AA-876E-1192CCE373C2}" dt="2017-11-11T15:54:03.830" v="8934" actId="478"/>
          <ac:picMkLst>
            <pc:docMk/>
            <pc:sldMk cId="2407013350" sldId="409"/>
            <ac:picMk id="3076" creationId="{98613CFC-F40D-4464-BD39-A6F6DDF2565D}"/>
          </ac:picMkLst>
        </pc:picChg>
      </pc:sldChg>
      <pc:sldChg chg="addSp delSp modSp add modTransition modNotesTx">
        <pc:chgData name="" userId="20d5b200763d9547" providerId="LiveId" clId="{4812C3AB-4E85-40AA-876E-1192CCE373C2}" dt="2017-11-14T14:30:39.013" v="20043" actId="20577"/>
        <pc:sldMkLst>
          <pc:docMk/>
          <pc:sldMk cId="4120708430" sldId="410"/>
        </pc:sldMkLst>
        <pc:spChg chg="mod">
          <ac:chgData name="" userId="20d5b200763d9547" providerId="LiveId" clId="{4812C3AB-4E85-40AA-876E-1192CCE373C2}" dt="2017-11-10T18:09:24.059" v="4275" actId="1076"/>
          <ac:spMkLst>
            <pc:docMk/>
            <pc:sldMk cId="4120708430" sldId="410"/>
            <ac:spMk id="2" creationId="{00000000-0000-0000-0000-000000000000}"/>
          </ac:spMkLst>
        </pc:spChg>
        <pc:spChg chg="del mod">
          <ac:chgData name="" userId="20d5b200763d9547" providerId="LiveId" clId="{4812C3AB-4E85-40AA-876E-1192CCE373C2}" dt="2017-11-10T17:57:56.391" v="4022" actId="478"/>
          <ac:spMkLst>
            <pc:docMk/>
            <pc:sldMk cId="4120708430" sldId="410"/>
            <ac:spMk id="3" creationId="{00000000-0000-0000-0000-000000000000}"/>
          </ac:spMkLst>
        </pc:spChg>
        <pc:spChg chg="add del mod">
          <ac:chgData name="" userId="20d5b200763d9547" providerId="LiveId" clId="{4812C3AB-4E85-40AA-876E-1192CCE373C2}" dt="2017-11-10T17:49:19.515" v="3983" actId="20577"/>
          <ac:spMkLst>
            <pc:docMk/>
            <pc:sldMk cId="4120708430" sldId="410"/>
            <ac:spMk id="6" creationId="{3CE600B9-DE8F-4C39-834A-EA9B75276CB8}"/>
          </ac:spMkLst>
        </pc:spChg>
        <pc:spChg chg="add del mod">
          <ac:chgData name="" userId="20d5b200763d9547" providerId="LiveId" clId="{4812C3AB-4E85-40AA-876E-1192CCE373C2}" dt="2017-11-10T17:49:25.537" v="3987" actId="20577"/>
          <ac:spMkLst>
            <pc:docMk/>
            <pc:sldMk cId="4120708430" sldId="410"/>
            <ac:spMk id="7" creationId="{B74CF356-6FC1-48B4-A8A4-0E1B8B9A7456}"/>
          </ac:spMkLst>
        </pc:spChg>
        <pc:spChg chg="add del">
          <ac:chgData name="" userId="20d5b200763d9547" providerId="LiveId" clId="{4812C3AB-4E85-40AA-876E-1192CCE373C2}" dt="2017-11-10T17:49:38" v="3993" actId="20577"/>
          <ac:spMkLst>
            <pc:docMk/>
            <pc:sldMk cId="4120708430" sldId="410"/>
            <ac:spMk id="8" creationId="{2D61A026-470F-447E-A4FF-32612E8B572D}"/>
          </ac:spMkLst>
        </pc:spChg>
        <pc:spChg chg="add del">
          <ac:chgData name="" userId="20d5b200763d9547" providerId="LiveId" clId="{4812C3AB-4E85-40AA-876E-1192CCE373C2}" dt="2017-11-10T17:49:44.112" v="3997" actId="20577"/>
          <ac:spMkLst>
            <pc:docMk/>
            <pc:sldMk cId="4120708430" sldId="410"/>
            <ac:spMk id="9" creationId="{87D1C1A5-F336-40FA-ACFA-E2F62F62C000}"/>
          </ac:spMkLst>
        </pc:spChg>
        <pc:spChg chg="add mod ord">
          <ac:chgData name="" userId="20d5b200763d9547" providerId="LiveId" clId="{4812C3AB-4E85-40AA-876E-1192CCE373C2}" dt="2017-11-10T18:03:02.744" v="4061" actId="164"/>
          <ac:spMkLst>
            <pc:docMk/>
            <pc:sldMk cId="4120708430" sldId="410"/>
            <ac:spMk id="12" creationId="{51B372B1-6C52-4C74-95C7-8B81F9D80471}"/>
          </ac:spMkLst>
        </pc:spChg>
        <pc:spChg chg="add del mod">
          <ac:chgData name="" userId="20d5b200763d9547" providerId="LiveId" clId="{4812C3AB-4E85-40AA-876E-1192CCE373C2}" dt="2017-11-13T01:42:51.141" v="15789" actId="478"/>
          <ac:spMkLst>
            <pc:docMk/>
            <pc:sldMk cId="4120708430" sldId="410"/>
            <ac:spMk id="25" creationId="{920C007B-ACF0-40F9-AB49-90AE98B1E16B}"/>
          </ac:spMkLst>
        </pc:spChg>
        <pc:spChg chg="add mod">
          <ac:chgData name="" userId="20d5b200763d9547" providerId="LiveId" clId="{4812C3AB-4E85-40AA-876E-1192CCE373C2}" dt="2017-11-10T18:05:41.740" v="4130" actId="1076"/>
          <ac:spMkLst>
            <pc:docMk/>
            <pc:sldMk cId="4120708430" sldId="410"/>
            <ac:spMk id="29" creationId="{8893E20B-3674-40C3-A42C-9FB9E2F20FE0}"/>
          </ac:spMkLst>
        </pc:spChg>
        <pc:spChg chg="add del mod">
          <ac:chgData name="" userId="20d5b200763d9547" providerId="LiveId" clId="{4812C3AB-4E85-40AA-876E-1192CCE373C2}" dt="2017-11-13T01:42:44.307" v="15783" actId="478"/>
          <ac:spMkLst>
            <pc:docMk/>
            <pc:sldMk cId="4120708430" sldId="410"/>
            <ac:spMk id="30" creationId="{95DBE320-117D-4FC2-B382-9616F1542D00}"/>
          </ac:spMkLst>
        </pc:spChg>
        <pc:spChg chg="add del mod">
          <ac:chgData name="" userId="20d5b200763d9547" providerId="LiveId" clId="{4812C3AB-4E85-40AA-876E-1192CCE373C2}" dt="2017-11-13T01:42:47.954" v="15786" actId="478"/>
          <ac:spMkLst>
            <pc:docMk/>
            <pc:sldMk cId="4120708430" sldId="410"/>
            <ac:spMk id="31" creationId="{62F05F42-8E8C-4A02-8592-FE76D7A9ACEE}"/>
          </ac:spMkLst>
        </pc:spChg>
        <pc:spChg chg="add del mod">
          <ac:chgData name="" userId="20d5b200763d9547" providerId="LiveId" clId="{4812C3AB-4E85-40AA-876E-1192CCE373C2}" dt="2017-11-13T01:42:46.364" v="15785" actId="478"/>
          <ac:spMkLst>
            <pc:docMk/>
            <pc:sldMk cId="4120708430" sldId="410"/>
            <ac:spMk id="32" creationId="{593DA2B8-284A-4867-9D05-1B947C04478D}"/>
          </ac:spMkLst>
        </pc:spChg>
        <pc:grpChg chg="add del mod">
          <ac:chgData name="" userId="20d5b200763d9547" providerId="LiveId" clId="{4812C3AB-4E85-40AA-876E-1192CCE373C2}" dt="2017-11-13T01:42:49.712" v="15788" actId="478"/>
          <ac:grpSpMkLst>
            <pc:docMk/>
            <pc:sldMk cId="4120708430" sldId="410"/>
            <ac:grpSpMk id="13" creationId="{908CB2C2-64DD-468B-AD19-018CF5765B33}"/>
          </ac:grpSpMkLst>
        </pc:grpChg>
        <pc:grpChg chg="add mod">
          <ac:chgData name="" userId="20d5b200763d9547" providerId="LiveId" clId="{4812C3AB-4E85-40AA-876E-1192CCE373C2}" dt="2017-11-10T18:07:49.058" v="4229" actId="1076"/>
          <ac:grpSpMkLst>
            <pc:docMk/>
            <pc:sldMk cId="4120708430" sldId="410"/>
            <ac:grpSpMk id="22" creationId="{B3DB3B22-EB14-473D-A79A-9DE1680C9F12}"/>
          </ac:grpSpMkLst>
        </pc:grpChg>
        <pc:picChg chg="add del mod">
          <ac:chgData name="" userId="20d5b200763d9547" providerId="LiveId" clId="{4812C3AB-4E85-40AA-876E-1192CCE373C2}" dt="2017-11-10T17:47:32.840" v="3972" actId="478"/>
          <ac:picMkLst>
            <pc:docMk/>
            <pc:sldMk cId="4120708430" sldId="410"/>
            <ac:picMk id="4" creationId="{9454ECE2-A2BD-4DDB-A5C8-33C03F1F11CF}"/>
          </ac:picMkLst>
        </pc:picChg>
        <pc:picChg chg="add mod">
          <ac:chgData name="" userId="20d5b200763d9547" providerId="LiveId" clId="{4812C3AB-4E85-40AA-876E-1192CCE373C2}" dt="2017-11-10T18:04:10.851" v="4075" actId="164"/>
          <ac:picMkLst>
            <pc:docMk/>
            <pc:sldMk cId="4120708430" sldId="410"/>
            <ac:picMk id="5" creationId="{B5AB385B-3EB1-4BB7-A30B-1D80D69A3C12}"/>
          </ac:picMkLst>
        </pc:picChg>
        <pc:picChg chg="add mod">
          <ac:chgData name="" userId="20d5b200763d9547" providerId="LiveId" clId="{4812C3AB-4E85-40AA-876E-1192CCE373C2}" dt="2017-11-10T18:04:10.851" v="4075" actId="164"/>
          <ac:picMkLst>
            <pc:docMk/>
            <pc:sldMk cId="4120708430" sldId="410"/>
            <ac:picMk id="9218" creationId="{B8B564EF-CBE9-439E-99BB-3E89876114F2}"/>
          </ac:picMkLst>
        </pc:picChg>
        <pc:picChg chg="add mod ord">
          <ac:chgData name="" userId="20d5b200763d9547" providerId="LiveId" clId="{4812C3AB-4E85-40AA-876E-1192CCE373C2}" dt="2017-11-10T18:03:02.744" v="4061" actId="164"/>
          <ac:picMkLst>
            <pc:docMk/>
            <pc:sldMk cId="4120708430" sldId="410"/>
            <ac:picMk id="9228" creationId="{28B2969F-C1DF-4685-BECD-3D3E4D199794}"/>
          </ac:picMkLst>
        </pc:picChg>
        <pc:picChg chg="add del mod">
          <ac:chgData name="" userId="20d5b200763d9547" providerId="LiveId" clId="{4812C3AB-4E85-40AA-876E-1192CCE373C2}" dt="2017-11-13T01:42:42.082" v="15781" actId="478"/>
          <ac:picMkLst>
            <pc:docMk/>
            <pc:sldMk cId="4120708430" sldId="410"/>
            <ac:picMk id="9230" creationId="{6BAFE5A7-30D5-4F2D-A531-973119FF28E2}"/>
          </ac:picMkLst>
        </pc:picChg>
        <pc:cxnChg chg="add del mod">
          <ac:chgData name="" userId="20d5b200763d9547" providerId="LiveId" clId="{4812C3AB-4E85-40AA-876E-1192CCE373C2}" dt="2017-11-13T01:42:48.845" v="15787" actId="478"/>
          <ac:cxnSpMkLst>
            <pc:docMk/>
            <pc:sldMk cId="4120708430" sldId="410"/>
            <ac:cxnSpMk id="11" creationId="{3764AD97-8C0B-4D15-BF60-63F1307098F1}"/>
          </ac:cxnSpMkLst>
        </pc:cxnChg>
        <pc:cxnChg chg="add del mod">
          <ac:chgData name="" userId="20d5b200763d9547" providerId="LiveId" clId="{4812C3AB-4E85-40AA-876E-1192CCE373C2}" dt="2017-11-13T01:42:45.113" v="15784" actId="478"/>
          <ac:cxnSpMkLst>
            <pc:docMk/>
            <pc:sldMk cId="4120708430" sldId="410"/>
            <ac:cxnSpMk id="20" creationId="{9E307C9B-6252-409B-9C37-760609D31659}"/>
          </ac:cxnSpMkLst>
        </pc:cxnChg>
      </pc:sldChg>
      <pc:sldChg chg="addSp delSp modSp add del">
        <pc:chgData name="" userId="20d5b200763d9547" providerId="LiveId" clId="{4812C3AB-4E85-40AA-876E-1192CCE373C2}" dt="2017-11-15T16:09:50.421" v="27482" actId="2696"/>
        <pc:sldMkLst>
          <pc:docMk/>
          <pc:sldMk cId="3267992030" sldId="411"/>
        </pc:sldMkLst>
        <pc:spChg chg="del">
          <ac:chgData name="" userId="20d5b200763d9547" providerId="LiveId" clId="{4812C3AB-4E85-40AA-876E-1192CCE373C2}" dt="2017-11-10T17:53:08.640" v="4008"/>
          <ac:spMkLst>
            <pc:docMk/>
            <pc:sldMk cId="3267992030" sldId="411"/>
            <ac:spMk id="2" creationId="{B778B904-F695-4877-A4CD-71C270FC723E}"/>
          </ac:spMkLst>
        </pc:spChg>
        <pc:spChg chg="add mod">
          <ac:chgData name="" userId="20d5b200763d9547" providerId="LiveId" clId="{4812C3AB-4E85-40AA-876E-1192CCE373C2}" dt="2017-11-10T17:53:27.869" v="4021"/>
          <ac:spMkLst>
            <pc:docMk/>
            <pc:sldMk cId="3267992030" sldId="411"/>
            <ac:spMk id="3" creationId="{BE4ABFC0-EA8A-4DE0-97EF-4FABEBDD012D}"/>
          </ac:spMkLst>
        </pc:spChg>
        <pc:spChg chg="add del mod">
          <ac:chgData name="" userId="20d5b200763d9547" providerId="LiveId" clId="{4812C3AB-4E85-40AA-876E-1192CCE373C2}" dt="2017-11-15T16:07:23.991" v="27428" actId="478"/>
          <ac:spMkLst>
            <pc:docMk/>
            <pc:sldMk cId="3267992030" sldId="411"/>
            <ac:spMk id="4" creationId="{77337A67-42C2-4D1D-A0C4-67915682DE65}"/>
          </ac:spMkLst>
        </pc:spChg>
        <pc:spChg chg="add del mod">
          <ac:chgData name="" userId="20d5b200763d9547" providerId="LiveId" clId="{4812C3AB-4E85-40AA-876E-1192CCE373C2}" dt="2017-11-10T17:53:23.694" v="4010" actId="478"/>
          <ac:spMkLst>
            <pc:docMk/>
            <pc:sldMk cId="3267992030" sldId="411"/>
            <ac:spMk id="5" creationId="{B5C2F275-BD07-4F37-B724-230FFB7FC6AD}"/>
          </ac:spMkLst>
        </pc:spChg>
      </pc:sldChg>
      <pc:sldChg chg="addSp modSp add del modNotesTx">
        <pc:chgData name="" userId="20d5b200763d9547" providerId="LiveId" clId="{4812C3AB-4E85-40AA-876E-1192CCE373C2}" dt="2017-11-11T19:29:28.118" v="12205" actId="2696"/>
        <pc:sldMkLst>
          <pc:docMk/>
          <pc:sldMk cId="3743497984" sldId="412"/>
        </pc:sldMkLst>
        <pc:picChg chg="add mod">
          <ac:chgData name="" userId="20d5b200763d9547" providerId="LiveId" clId="{4812C3AB-4E85-40AA-876E-1192CCE373C2}" dt="2017-11-10T18:10:24.169" v="4281" actId="962"/>
          <ac:picMkLst>
            <pc:docMk/>
            <pc:sldMk cId="3743497984" sldId="412"/>
            <ac:picMk id="5" creationId="{D96FDF37-A943-420B-9266-308AF9B61615}"/>
          </ac:picMkLst>
        </pc:picChg>
      </pc:sldChg>
      <pc:sldChg chg="modSp setBg modNotesTx">
        <pc:chgData name="" userId="20d5b200763d9547" providerId="LiveId" clId="{4812C3AB-4E85-40AA-876E-1192CCE373C2}" dt="2017-11-15T13:17:52.043" v="24447" actId="20577"/>
        <pc:sldMkLst>
          <pc:docMk/>
          <pc:sldMk cId="4053234724" sldId="413"/>
        </pc:sldMkLst>
        <pc:spChg chg="mod">
          <ac:chgData name="" userId="20d5b200763d9547" providerId="LiveId" clId="{4812C3AB-4E85-40AA-876E-1192CCE373C2}" dt="2017-11-11T19:35:31.579" v="12272"/>
          <ac:spMkLst>
            <pc:docMk/>
            <pc:sldMk cId="4053234724" sldId="413"/>
            <ac:spMk id="17" creationId="{355E2304-9782-490C-9A06-794E600E7DC5}"/>
          </ac:spMkLst>
        </pc:spChg>
        <pc:spChg chg="mod">
          <ac:chgData name="" userId="20d5b200763d9547" providerId="LiveId" clId="{4812C3AB-4E85-40AA-876E-1192CCE373C2}" dt="2017-11-11T19:34:40.250" v="12269" actId="20577"/>
          <ac:spMkLst>
            <pc:docMk/>
            <pc:sldMk cId="4053234724" sldId="413"/>
            <ac:spMk id="32" creationId="{00000000-0000-0000-0000-000000000000}"/>
          </ac:spMkLst>
        </pc:spChg>
      </pc:sldChg>
      <pc:sldChg chg="modSp modTransition modNotesTx">
        <pc:chgData name="" userId="20d5b200763d9547" providerId="LiveId" clId="{4812C3AB-4E85-40AA-876E-1192CCE373C2}" dt="2017-11-11T16:00:42.907" v="9256" actId="20577"/>
        <pc:sldMkLst>
          <pc:docMk/>
          <pc:sldMk cId="212072813" sldId="414"/>
        </pc:sldMkLst>
        <pc:spChg chg="mod">
          <ac:chgData name="" userId="20d5b200763d9547" providerId="LiveId" clId="{4812C3AB-4E85-40AA-876E-1192CCE373C2}" dt="2017-11-11T16:00:42.907" v="9256" actId="20577"/>
          <ac:spMkLst>
            <pc:docMk/>
            <pc:sldMk cId="212072813" sldId="414"/>
            <ac:spMk id="7" creationId="{6C4F63BF-53CC-47EB-9539-AEDE96446606}"/>
          </ac:spMkLst>
        </pc:spChg>
        <pc:spChg chg="mod">
          <ac:chgData name="" userId="20d5b200763d9547" providerId="LiveId" clId="{4812C3AB-4E85-40AA-876E-1192CCE373C2}" dt="2017-11-11T15:56:13.727" v="9010" actId="1076"/>
          <ac:spMkLst>
            <pc:docMk/>
            <pc:sldMk cId="212072813" sldId="414"/>
            <ac:spMk id="8" creationId="{80989835-60CE-4718-A043-AD3FF0658899}"/>
          </ac:spMkLst>
        </pc:spChg>
      </pc:sldChg>
      <pc:sldChg chg="delSp modSp add del">
        <pc:chgData name="" userId="20d5b200763d9547" providerId="LiveId" clId="{4812C3AB-4E85-40AA-876E-1192CCE373C2}" dt="2017-11-11T14:52:06.553" v="6287" actId="2696"/>
        <pc:sldMkLst>
          <pc:docMk/>
          <pc:sldMk cId="1612914903" sldId="415"/>
        </pc:sldMkLst>
        <pc:spChg chg="mod">
          <ac:chgData name="" userId="20d5b200763d9547" providerId="LiveId" clId="{4812C3AB-4E85-40AA-876E-1192CCE373C2}" dt="2017-11-11T14:51:27.094" v="6284" actId="20577"/>
          <ac:spMkLst>
            <pc:docMk/>
            <pc:sldMk cId="1612914903" sldId="415"/>
            <ac:spMk id="7" creationId="{7FAF1013-E236-4047-97DA-E9EDA9727ABD}"/>
          </ac:spMkLst>
        </pc:spChg>
        <pc:spChg chg="del">
          <ac:chgData name="" userId="20d5b200763d9547" providerId="LiveId" clId="{4812C3AB-4E85-40AA-876E-1192CCE373C2}" dt="2017-11-11T14:50:47.006" v="6207" actId="478"/>
          <ac:spMkLst>
            <pc:docMk/>
            <pc:sldMk cId="1612914903" sldId="415"/>
            <ac:spMk id="8" creationId="{CF3E203D-D06B-4FBB-A942-A265979F209A}"/>
          </ac:spMkLst>
        </pc:spChg>
        <pc:spChg chg="del">
          <ac:chgData name="" userId="20d5b200763d9547" providerId="LiveId" clId="{4812C3AB-4E85-40AA-876E-1192CCE373C2}" dt="2017-11-11T14:50:39.595" v="6206" actId="478"/>
          <ac:spMkLst>
            <pc:docMk/>
            <pc:sldMk cId="1612914903" sldId="415"/>
            <ac:spMk id="11" creationId="{53DA9160-86D0-451F-AC65-F1484F02B553}"/>
          </ac:spMkLst>
        </pc:spChg>
      </pc:sldChg>
      <pc:sldChg chg="delSp modSp add del">
        <pc:chgData name="" userId="20d5b200763d9547" providerId="LiveId" clId="{4812C3AB-4E85-40AA-876E-1192CCE373C2}" dt="2017-11-11T14:54:20.588" v="6434" actId="2696"/>
        <pc:sldMkLst>
          <pc:docMk/>
          <pc:sldMk cId="3203439599" sldId="415"/>
        </pc:sldMkLst>
        <pc:spChg chg="mod">
          <ac:chgData name="" userId="20d5b200763d9547" providerId="LiveId" clId="{4812C3AB-4E85-40AA-876E-1192CCE373C2}" dt="2017-11-11T14:52:19.269" v="6299" actId="20577"/>
          <ac:spMkLst>
            <pc:docMk/>
            <pc:sldMk cId="3203439599" sldId="415"/>
            <ac:spMk id="7" creationId="{7FAF1013-E236-4047-97DA-E9EDA9727ABD}"/>
          </ac:spMkLst>
        </pc:spChg>
        <pc:spChg chg="mod">
          <ac:chgData name="" userId="20d5b200763d9547" providerId="LiveId" clId="{4812C3AB-4E85-40AA-876E-1192CCE373C2}" dt="2017-11-11T14:54:07.760" v="6432" actId="20577"/>
          <ac:spMkLst>
            <pc:docMk/>
            <pc:sldMk cId="3203439599" sldId="415"/>
            <ac:spMk id="8" creationId="{CF3E203D-D06B-4FBB-A942-A265979F209A}"/>
          </ac:spMkLst>
        </pc:spChg>
        <pc:spChg chg="del">
          <ac:chgData name="" userId="20d5b200763d9547" providerId="LiveId" clId="{4812C3AB-4E85-40AA-876E-1192CCE373C2}" dt="2017-11-11T14:52:21.823" v="6300" actId="478"/>
          <ac:spMkLst>
            <pc:docMk/>
            <pc:sldMk cId="3203439599" sldId="415"/>
            <ac:spMk id="11" creationId="{53DA9160-86D0-451F-AC65-F1484F02B553}"/>
          </ac:spMkLst>
        </pc:spChg>
      </pc:sldChg>
      <pc:sldChg chg="addSp delSp modSp add del modTransition">
        <pc:chgData name="" userId="20d5b200763d9547" providerId="LiveId" clId="{4812C3AB-4E85-40AA-876E-1192CCE373C2}" dt="2017-11-11T14:50:28.334" v="6204" actId="2696"/>
        <pc:sldMkLst>
          <pc:docMk/>
          <pc:sldMk cId="3548015888" sldId="415"/>
        </pc:sldMkLst>
        <pc:spChg chg="del">
          <ac:chgData name="" userId="20d5b200763d9547" providerId="LiveId" clId="{4812C3AB-4E85-40AA-876E-1192CCE373C2}" dt="2017-11-11T14:47:58.827" v="6181" actId="2696"/>
          <ac:spMkLst>
            <pc:docMk/>
            <pc:sldMk cId="3548015888" sldId="415"/>
            <ac:spMk id="2" creationId="{78108941-E586-4B98-996A-9639574E8C41}"/>
          </ac:spMkLst>
        </pc:spChg>
        <pc:spChg chg="del">
          <ac:chgData name="" userId="20d5b200763d9547" providerId="LiveId" clId="{4812C3AB-4E85-40AA-876E-1192CCE373C2}" dt="2017-11-11T14:47:58.827" v="6181" actId="2696"/>
          <ac:spMkLst>
            <pc:docMk/>
            <pc:sldMk cId="3548015888" sldId="415"/>
            <ac:spMk id="3" creationId="{3C15DB5A-81E1-4F3F-A8DF-C3BDC2CBC149}"/>
          </ac:spMkLst>
        </pc:spChg>
        <pc:spChg chg="add del mod">
          <ac:chgData name="" userId="20d5b200763d9547" providerId="LiveId" clId="{4812C3AB-4E85-40AA-876E-1192CCE373C2}" dt="2017-11-11T14:48:29.058" v="6186" actId="2696"/>
          <ac:spMkLst>
            <pc:docMk/>
            <pc:sldMk cId="3548015888" sldId="415"/>
            <ac:spMk id="5" creationId="{BD1C6054-DC29-47F7-9BC6-F9C66BF1B04B}"/>
          </ac:spMkLst>
        </pc:spChg>
        <pc:spChg chg="add del mod">
          <ac:chgData name="" userId="20d5b200763d9547" providerId="LiveId" clId="{4812C3AB-4E85-40AA-876E-1192CCE373C2}" dt="2017-11-11T14:48:29.058" v="6186" actId="2696"/>
          <ac:spMkLst>
            <pc:docMk/>
            <pc:sldMk cId="3548015888" sldId="415"/>
            <ac:spMk id="6" creationId="{9F154156-EA9A-4511-9F45-B71345A3B21D}"/>
          </ac:spMkLst>
        </pc:spChg>
        <pc:spChg chg="add del mod">
          <ac:chgData name="" userId="20d5b200763d9547" providerId="LiveId" clId="{4812C3AB-4E85-40AA-876E-1192CCE373C2}" dt="2017-11-11T14:48:29.058" v="6186" actId="2696"/>
          <ac:spMkLst>
            <pc:docMk/>
            <pc:sldMk cId="3548015888" sldId="415"/>
            <ac:spMk id="7" creationId="{D4771008-6E5E-44A5-B939-0C35869DEB7C}"/>
          </ac:spMkLst>
        </pc:spChg>
        <pc:spChg chg="add del mod">
          <ac:chgData name="" userId="20d5b200763d9547" providerId="LiveId" clId="{4812C3AB-4E85-40AA-876E-1192CCE373C2}" dt="2017-11-11T14:48:29.058" v="6186" actId="2696"/>
          <ac:spMkLst>
            <pc:docMk/>
            <pc:sldMk cId="3548015888" sldId="415"/>
            <ac:spMk id="8" creationId="{399F5F4D-ACA4-4C40-8E79-6DB6C270934E}"/>
          </ac:spMkLst>
        </pc:spChg>
        <pc:spChg chg="add del mod">
          <ac:chgData name="" userId="20d5b200763d9547" providerId="LiveId" clId="{4812C3AB-4E85-40AA-876E-1192CCE373C2}" dt="2017-11-11T14:48:37.817" v="6187" actId="2696"/>
          <ac:spMkLst>
            <pc:docMk/>
            <pc:sldMk cId="3548015888" sldId="415"/>
            <ac:spMk id="9" creationId="{407D058B-1838-407F-AF14-D234731D71BA}"/>
          </ac:spMkLst>
        </pc:spChg>
        <pc:spChg chg="add del mod">
          <ac:chgData name="" userId="20d5b200763d9547" providerId="LiveId" clId="{4812C3AB-4E85-40AA-876E-1192CCE373C2}" dt="2017-11-11T14:48:37.817" v="6187" actId="2696"/>
          <ac:spMkLst>
            <pc:docMk/>
            <pc:sldMk cId="3548015888" sldId="415"/>
            <ac:spMk id="10" creationId="{443E918C-E324-47A8-B4B2-79573F69459F}"/>
          </ac:spMkLst>
        </pc:spChg>
        <pc:spChg chg="add del mod">
          <ac:chgData name="" userId="20d5b200763d9547" providerId="LiveId" clId="{4812C3AB-4E85-40AA-876E-1192CCE373C2}" dt="2017-11-11T14:48:37.817" v="6187" actId="2696"/>
          <ac:spMkLst>
            <pc:docMk/>
            <pc:sldMk cId="3548015888" sldId="415"/>
            <ac:spMk id="11" creationId="{16D10A2E-67F0-42B7-B5B5-A02C795DD139}"/>
          </ac:spMkLst>
        </pc:spChg>
        <pc:spChg chg="add del mod">
          <ac:chgData name="" userId="20d5b200763d9547" providerId="LiveId" clId="{4812C3AB-4E85-40AA-876E-1192CCE373C2}" dt="2017-11-11T14:48:37.817" v="6187" actId="2696"/>
          <ac:spMkLst>
            <pc:docMk/>
            <pc:sldMk cId="3548015888" sldId="415"/>
            <ac:spMk id="12" creationId="{C7E4D6D5-4E4C-4FFA-B617-607FCD3BD91E}"/>
          </ac:spMkLst>
        </pc:spChg>
        <pc:spChg chg="add del mod">
          <ac:chgData name="" userId="20d5b200763d9547" providerId="LiveId" clId="{4812C3AB-4E85-40AA-876E-1192CCE373C2}" dt="2017-11-11T14:48:37.817" v="6187" actId="2696"/>
          <ac:spMkLst>
            <pc:docMk/>
            <pc:sldMk cId="3548015888" sldId="415"/>
            <ac:spMk id="13" creationId="{78BBB754-2551-41DF-8207-994D01103160}"/>
          </ac:spMkLst>
        </pc:spChg>
        <pc:spChg chg="add del mod">
          <ac:chgData name="" userId="20d5b200763d9547" providerId="LiveId" clId="{4812C3AB-4E85-40AA-876E-1192CCE373C2}" dt="2017-11-11T14:50:17.953" v="6202" actId="478"/>
          <ac:spMkLst>
            <pc:docMk/>
            <pc:sldMk cId="3548015888" sldId="415"/>
            <ac:spMk id="14" creationId="{135586C7-A75D-4DF1-B75E-EBDD8FF1F12F}"/>
          </ac:spMkLst>
        </pc:spChg>
        <pc:spChg chg="add mod">
          <ac:chgData name="" userId="20d5b200763d9547" providerId="LiveId" clId="{4812C3AB-4E85-40AA-876E-1192CCE373C2}" dt="2017-11-11T14:48:47.628" v="6191" actId="20577"/>
          <ac:spMkLst>
            <pc:docMk/>
            <pc:sldMk cId="3548015888" sldId="415"/>
            <ac:spMk id="15" creationId="{307523CA-0A4A-4AC3-8C3E-46E428BAA57F}"/>
          </ac:spMkLst>
        </pc:spChg>
        <pc:spChg chg="add mod">
          <ac:chgData name="" userId="20d5b200763d9547" providerId="LiveId" clId="{4812C3AB-4E85-40AA-876E-1192CCE373C2}" dt="2017-11-11T14:48:45.162" v="6188" actId="20577"/>
          <ac:spMkLst>
            <pc:docMk/>
            <pc:sldMk cId="3548015888" sldId="415"/>
            <ac:spMk id="16" creationId="{C28F0C97-D944-42F9-A703-F8B9EE388A66}"/>
          </ac:spMkLst>
        </pc:spChg>
        <pc:spChg chg="add mod">
          <ac:chgData name="" userId="20d5b200763d9547" providerId="LiveId" clId="{4812C3AB-4E85-40AA-876E-1192CCE373C2}" dt="2017-11-11T14:48:45.876" v="6189" actId="20577"/>
          <ac:spMkLst>
            <pc:docMk/>
            <pc:sldMk cId="3548015888" sldId="415"/>
            <ac:spMk id="17" creationId="{8C631FA4-C4F3-4A60-AFBA-FAA739618F2D}"/>
          </ac:spMkLst>
        </pc:spChg>
        <pc:spChg chg="add mod">
          <ac:chgData name="" userId="20d5b200763d9547" providerId="LiveId" clId="{4812C3AB-4E85-40AA-876E-1192CCE373C2}" dt="2017-11-11T14:48:46.545" v="6190" actId="20577"/>
          <ac:spMkLst>
            <pc:docMk/>
            <pc:sldMk cId="3548015888" sldId="415"/>
            <ac:spMk id="18" creationId="{AFBCA2D1-8A52-4EDF-A4AA-6DAB1FF5C666}"/>
          </ac:spMkLst>
        </pc:spChg>
        <pc:spChg chg="add mod">
          <ac:chgData name="" userId="20d5b200763d9547" providerId="LiveId" clId="{4812C3AB-4E85-40AA-876E-1192CCE373C2}" dt="2017-11-11T14:49:02.466" v="6194" actId="20577"/>
          <ac:spMkLst>
            <pc:docMk/>
            <pc:sldMk cId="3548015888" sldId="415"/>
            <ac:spMk id="19" creationId="{D1AFA5EE-3B87-482D-A369-799BA0EB6B27}"/>
          </ac:spMkLst>
        </pc:spChg>
        <pc:spChg chg="add mod">
          <ac:chgData name="" userId="20d5b200763d9547" providerId="LiveId" clId="{4812C3AB-4E85-40AA-876E-1192CCE373C2}" dt="2017-11-11T14:49:02.918" v="6195" actId="20577"/>
          <ac:spMkLst>
            <pc:docMk/>
            <pc:sldMk cId="3548015888" sldId="415"/>
            <ac:spMk id="20" creationId="{13329E57-1D13-45EE-92CA-49B2D83CDE24}"/>
          </ac:spMkLst>
        </pc:spChg>
        <pc:spChg chg="add del mod">
          <ac:chgData name="" userId="20d5b200763d9547" providerId="LiveId" clId="{4812C3AB-4E85-40AA-876E-1192CCE373C2}" dt="2017-11-11T14:49:24.741" v="6197" actId="2696"/>
          <ac:spMkLst>
            <pc:docMk/>
            <pc:sldMk cId="3548015888" sldId="415"/>
            <ac:spMk id="21" creationId="{8D354445-88C1-4F57-87D2-4A773AD53AC6}"/>
          </ac:spMkLst>
        </pc:spChg>
        <pc:spChg chg="add del mod">
          <ac:chgData name="" userId="20d5b200763d9547" providerId="LiveId" clId="{4812C3AB-4E85-40AA-876E-1192CCE373C2}" dt="2017-11-11T14:49:27.980" v="6198" actId="2696"/>
          <ac:spMkLst>
            <pc:docMk/>
            <pc:sldMk cId="3548015888" sldId="415"/>
            <ac:spMk id="22" creationId="{50F109F7-FC55-4F62-80D9-C314DB9DC4E1}"/>
          </ac:spMkLst>
        </pc:spChg>
        <pc:spChg chg="add del mod">
          <ac:chgData name="" userId="20d5b200763d9547" providerId="LiveId" clId="{4812C3AB-4E85-40AA-876E-1192CCE373C2}" dt="2017-11-11T14:49:59.218" v="6200" actId="2696"/>
          <ac:spMkLst>
            <pc:docMk/>
            <pc:sldMk cId="3548015888" sldId="415"/>
            <ac:spMk id="23" creationId="{45A06898-3133-4373-B658-AC0C4DF995BC}"/>
          </ac:spMkLst>
        </pc:spChg>
        <pc:spChg chg="add del mod">
          <ac:chgData name="" userId="20d5b200763d9547" providerId="LiveId" clId="{4812C3AB-4E85-40AA-876E-1192CCE373C2}" dt="2017-11-11T14:49:59.218" v="6200" actId="2696"/>
          <ac:spMkLst>
            <pc:docMk/>
            <pc:sldMk cId="3548015888" sldId="415"/>
            <ac:spMk id="24" creationId="{9EDB4E04-F0A0-4AA4-AB1F-B1D494A549C8}"/>
          </ac:spMkLst>
        </pc:spChg>
        <pc:spChg chg="add del mod">
          <ac:chgData name="" userId="20d5b200763d9547" providerId="LiveId" clId="{4812C3AB-4E85-40AA-876E-1192CCE373C2}" dt="2017-11-11T14:49:59.218" v="6200" actId="2696"/>
          <ac:spMkLst>
            <pc:docMk/>
            <pc:sldMk cId="3548015888" sldId="415"/>
            <ac:spMk id="25" creationId="{74436325-156E-41ED-855B-9835BC9BD296}"/>
          </ac:spMkLst>
        </pc:spChg>
        <pc:spChg chg="add del mod">
          <ac:chgData name="" userId="20d5b200763d9547" providerId="LiveId" clId="{4812C3AB-4E85-40AA-876E-1192CCE373C2}" dt="2017-11-11T14:49:59.218" v="6200" actId="2696"/>
          <ac:spMkLst>
            <pc:docMk/>
            <pc:sldMk cId="3548015888" sldId="415"/>
            <ac:spMk id="26" creationId="{A334108E-20B8-400E-8C34-CE13AF18F251}"/>
          </ac:spMkLst>
        </pc:spChg>
        <pc:spChg chg="add del mod">
          <ac:chgData name="" userId="20d5b200763d9547" providerId="LiveId" clId="{4812C3AB-4E85-40AA-876E-1192CCE373C2}" dt="2017-11-11T14:49:59.218" v="6200" actId="2696"/>
          <ac:spMkLst>
            <pc:docMk/>
            <pc:sldMk cId="3548015888" sldId="415"/>
            <ac:spMk id="27" creationId="{E3B7575E-268F-4BB2-96F4-E0EE0E78A43E}"/>
          </ac:spMkLst>
        </pc:spChg>
        <pc:spChg chg="add del mod">
          <ac:chgData name="" userId="20d5b200763d9547" providerId="LiveId" clId="{4812C3AB-4E85-40AA-876E-1192CCE373C2}" dt="2017-11-11T14:50:03.743" v="6201" actId="478"/>
          <ac:spMkLst>
            <pc:docMk/>
            <pc:sldMk cId="3548015888" sldId="415"/>
            <ac:spMk id="28" creationId="{61AACE3F-D090-45A5-ABA9-C5850690D4C1}"/>
          </ac:spMkLst>
        </pc:spChg>
        <pc:spChg chg="add mod">
          <ac:chgData name="" userId="20d5b200763d9547" providerId="LiveId" clId="{4812C3AB-4E85-40AA-876E-1192CCE373C2}" dt="2017-11-11T14:50:17.953" v="6202" actId="478"/>
          <ac:spMkLst>
            <pc:docMk/>
            <pc:sldMk cId="3548015888" sldId="415"/>
            <ac:spMk id="30" creationId="{57120191-BC70-4322-8D00-2D02673101A9}"/>
          </ac:spMkLst>
        </pc:spChg>
        <pc:picChg chg="add">
          <ac:chgData name="" userId="20d5b200763d9547" providerId="LiveId" clId="{4812C3AB-4E85-40AA-876E-1192CCE373C2}" dt="2017-11-11T14:50:19.868" v="6203" actId="2696"/>
          <ac:picMkLst>
            <pc:docMk/>
            <pc:sldMk cId="3548015888" sldId="415"/>
            <ac:picMk id="31" creationId="{24197270-7E75-4BC1-87AA-E35A3D8E6899}"/>
          </ac:picMkLst>
        </pc:picChg>
      </pc:sldChg>
      <pc:sldChg chg="add modNotesTx">
        <pc:chgData name="" userId="20d5b200763d9547" providerId="LiveId" clId="{4812C3AB-4E85-40AA-876E-1192CCE373C2}" dt="2017-11-13T01:22:26.117" v="15775" actId="20577"/>
        <pc:sldMkLst>
          <pc:docMk/>
          <pc:sldMk cId="2054970339" sldId="416"/>
        </pc:sldMkLst>
      </pc:sldChg>
      <pc:sldChg chg="add del">
        <pc:chgData name="" userId="20d5b200763d9547" providerId="LiveId" clId="{4812C3AB-4E85-40AA-876E-1192CCE373C2}" dt="2017-11-11T14:52:01.220" v="6286" actId="2696"/>
        <pc:sldMkLst>
          <pc:docMk/>
          <pc:sldMk cId="3722916058" sldId="416"/>
        </pc:sldMkLst>
      </pc:sldChg>
      <pc:sldChg chg="modSp add setBg modNotesTx">
        <pc:chgData name="" userId="20d5b200763d9547" providerId="LiveId" clId="{4812C3AB-4E85-40AA-876E-1192CCE373C2}" dt="2017-11-14T20:02:22.043" v="20850" actId="20577"/>
        <pc:sldMkLst>
          <pc:docMk/>
          <pc:sldMk cId="3507014842" sldId="417"/>
        </pc:sldMkLst>
        <pc:spChg chg="mod">
          <ac:chgData name="" userId="20d5b200763d9547" providerId="LiveId" clId="{4812C3AB-4E85-40AA-876E-1192CCE373C2}" dt="2017-11-11T14:58:50.752" v="6561" actId="20577"/>
          <ac:spMkLst>
            <pc:docMk/>
            <pc:sldMk cId="3507014842" sldId="417"/>
            <ac:spMk id="7" creationId="{7FAF1013-E236-4047-97DA-E9EDA9727ABD}"/>
          </ac:spMkLst>
        </pc:spChg>
        <pc:spChg chg="mod">
          <ac:chgData name="" userId="20d5b200763d9547" providerId="LiveId" clId="{4812C3AB-4E85-40AA-876E-1192CCE373C2}" dt="2017-11-11T15:01:36.924" v="6679" actId="20577"/>
          <ac:spMkLst>
            <pc:docMk/>
            <pc:sldMk cId="3507014842" sldId="417"/>
            <ac:spMk id="8" creationId="{CF3E203D-D06B-4FBB-A942-A265979F209A}"/>
          </ac:spMkLst>
        </pc:spChg>
        <pc:spChg chg="mod">
          <ac:chgData name="" userId="20d5b200763d9547" providerId="LiveId" clId="{4812C3AB-4E85-40AA-876E-1192CCE373C2}" dt="2017-11-11T15:02:14.815" v="6682" actId="20577"/>
          <ac:spMkLst>
            <pc:docMk/>
            <pc:sldMk cId="3507014842" sldId="417"/>
            <ac:spMk id="11" creationId="{53DA9160-86D0-451F-AC65-F1484F02B553}"/>
          </ac:spMkLst>
        </pc:spChg>
      </pc:sldChg>
      <pc:sldChg chg="modSp add setBg modNotesTx">
        <pc:chgData name="" userId="20d5b200763d9547" providerId="LiveId" clId="{4812C3AB-4E85-40AA-876E-1192CCE373C2}" dt="2017-11-13T01:22:45.832" v="15776" actId="20577"/>
        <pc:sldMkLst>
          <pc:docMk/>
          <pc:sldMk cId="799680609" sldId="418"/>
        </pc:sldMkLst>
        <pc:spChg chg="mod">
          <ac:chgData name="" userId="20d5b200763d9547" providerId="LiveId" clId="{4812C3AB-4E85-40AA-876E-1192CCE373C2}" dt="2017-11-11T15:01:18.534" v="6666" actId="20577"/>
          <ac:spMkLst>
            <pc:docMk/>
            <pc:sldMk cId="799680609" sldId="418"/>
            <ac:spMk id="8" creationId="{CF3E203D-D06B-4FBB-A942-A265979F209A}"/>
          </ac:spMkLst>
        </pc:spChg>
      </pc:sldChg>
      <pc:sldChg chg="delSp modSp add setBg">
        <pc:chgData name="" userId="20d5b200763d9547" providerId="LiveId" clId="{4812C3AB-4E85-40AA-876E-1192CCE373C2}" dt="2017-11-16T00:21:17.849" v="28161" actId="14100"/>
        <pc:sldMkLst>
          <pc:docMk/>
          <pc:sldMk cId="2169592543" sldId="419"/>
        </pc:sldMkLst>
        <pc:spChg chg="mod">
          <ac:chgData name="" userId="20d5b200763d9547" providerId="LiveId" clId="{4812C3AB-4E85-40AA-876E-1192CCE373C2}" dt="2017-11-16T00:21:17.849" v="28161" actId="14100"/>
          <ac:spMkLst>
            <pc:docMk/>
            <pc:sldMk cId="2169592543" sldId="419"/>
            <ac:spMk id="9" creationId="{1234908B-16EC-441A-8E73-3F8AD2D3D971}"/>
          </ac:spMkLst>
        </pc:spChg>
        <pc:spChg chg="mod">
          <ac:chgData name="" userId="20d5b200763d9547" providerId="LiveId" clId="{4812C3AB-4E85-40AA-876E-1192CCE373C2}" dt="2017-11-11T16:11:36.080" v="9702"/>
          <ac:spMkLst>
            <pc:docMk/>
            <pc:sldMk cId="2169592543" sldId="419"/>
            <ac:spMk id="11" creationId="{5F8152C0-FD3F-404A-AFA5-D7A0D581E292}"/>
          </ac:spMkLst>
        </pc:spChg>
        <pc:spChg chg="del">
          <ac:chgData name="" userId="20d5b200763d9547" providerId="LiveId" clId="{4812C3AB-4E85-40AA-876E-1192CCE373C2}" dt="2017-11-11T15:54:24.677" v="8939" actId="478"/>
          <ac:spMkLst>
            <pc:docMk/>
            <pc:sldMk cId="2169592543" sldId="419"/>
            <ac:spMk id="16" creationId="{29EA1569-BF42-4A9F-B568-827A2BB18CD0}"/>
          </ac:spMkLst>
        </pc:spChg>
        <pc:spChg chg="del">
          <ac:chgData name="" userId="20d5b200763d9547" providerId="LiveId" clId="{4812C3AB-4E85-40AA-876E-1192CCE373C2}" dt="2017-11-11T15:54:26.672" v="8940" actId="478"/>
          <ac:spMkLst>
            <pc:docMk/>
            <pc:sldMk cId="2169592543" sldId="419"/>
            <ac:spMk id="21" creationId="{9BC961BD-E037-4975-ABEA-61167AC9643F}"/>
          </ac:spMkLst>
        </pc:spChg>
        <pc:picChg chg="del">
          <ac:chgData name="" userId="20d5b200763d9547" providerId="LiveId" clId="{4812C3AB-4E85-40AA-876E-1192CCE373C2}" dt="2017-11-16T00:21:11.684" v="28159" actId="478"/>
          <ac:picMkLst>
            <pc:docMk/>
            <pc:sldMk cId="2169592543" sldId="419"/>
            <ac:picMk id="3076" creationId="{98613CFC-F40D-4464-BD39-A6F6DDF2565D}"/>
          </ac:picMkLst>
        </pc:picChg>
      </pc:sldChg>
      <pc:sldChg chg="addSp delSp modSp add setBg">
        <pc:chgData name="" userId="20d5b200763d9547" providerId="LiveId" clId="{4812C3AB-4E85-40AA-876E-1192CCE373C2}" dt="2017-11-16T00:21:34.631" v="28165"/>
        <pc:sldMkLst>
          <pc:docMk/>
          <pc:sldMk cId="2332656748" sldId="420"/>
        </pc:sldMkLst>
        <pc:spChg chg="del">
          <ac:chgData name="" userId="20d5b200763d9547" providerId="LiveId" clId="{4812C3AB-4E85-40AA-876E-1192CCE373C2}" dt="2017-11-16T00:21:22.684" v="28162" actId="478"/>
          <ac:spMkLst>
            <pc:docMk/>
            <pc:sldMk cId="2332656748" sldId="420"/>
            <ac:spMk id="9" creationId="{1234908B-16EC-441A-8E73-3F8AD2D3D971}"/>
          </ac:spMkLst>
        </pc:spChg>
        <pc:spChg chg="mod">
          <ac:chgData name="" userId="20d5b200763d9547" providerId="LiveId" clId="{4812C3AB-4E85-40AA-876E-1192CCE373C2}" dt="2017-11-11T16:11:41.623" v="9703"/>
          <ac:spMkLst>
            <pc:docMk/>
            <pc:sldMk cId="2332656748" sldId="420"/>
            <ac:spMk id="11" creationId="{5F8152C0-FD3F-404A-AFA5-D7A0D581E292}"/>
          </ac:spMkLst>
        </pc:spChg>
        <pc:spChg chg="add">
          <ac:chgData name="" userId="20d5b200763d9547" providerId="LiveId" clId="{4812C3AB-4E85-40AA-876E-1192CCE373C2}" dt="2017-11-16T00:21:34.631" v="28165"/>
          <ac:spMkLst>
            <pc:docMk/>
            <pc:sldMk cId="2332656748" sldId="420"/>
            <ac:spMk id="17" creationId="{B3B19D50-B89A-4531-B582-9A0A602F6EA9}"/>
          </ac:spMkLst>
        </pc:spChg>
        <pc:spChg chg="del">
          <ac:chgData name="" userId="20d5b200763d9547" providerId="LiveId" clId="{4812C3AB-4E85-40AA-876E-1192CCE373C2}" dt="2017-11-16T00:21:25.819" v="28164" actId="478"/>
          <ac:spMkLst>
            <pc:docMk/>
            <pc:sldMk cId="2332656748" sldId="420"/>
            <ac:spMk id="19" creationId="{23F5248A-807D-4F7A-82DE-8F56A5AC3581}"/>
          </ac:spMkLst>
        </pc:spChg>
        <pc:spChg chg="add">
          <ac:chgData name="" userId="20d5b200763d9547" providerId="LiveId" clId="{4812C3AB-4E85-40AA-876E-1192CCE373C2}" dt="2017-11-16T00:21:34.631" v="28165"/>
          <ac:spMkLst>
            <pc:docMk/>
            <pc:sldMk cId="2332656748" sldId="420"/>
            <ac:spMk id="20" creationId="{438BCB2A-EC82-4AD6-9E41-D2240AB0B795}"/>
          </ac:spMkLst>
        </pc:spChg>
        <pc:picChg chg="del">
          <ac:chgData name="" userId="20d5b200763d9547" providerId="LiveId" clId="{4812C3AB-4E85-40AA-876E-1192CCE373C2}" dt="2017-11-16T00:21:24.380" v="28163" actId="478"/>
          <ac:picMkLst>
            <pc:docMk/>
            <pc:sldMk cId="2332656748" sldId="420"/>
            <ac:picMk id="3076" creationId="{98613CFC-F40D-4464-BD39-A6F6DDF2565D}"/>
          </ac:picMkLst>
        </pc:picChg>
      </pc:sldChg>
      <pc:sldChg chg="addSp modSp add modNotesTx">
        <pc:chgData name="" userId="20d5b200763d9547" providerId="LiveId" clId="{4812C3AB-4E85-40AA-876E-1192CCE373C2}" dt="2017-11-14T14:25:12.575" v="19953" actId="20577"/>
        <pc:sldMkLst>
          <pc:docMk/>
          <pc:sldMk cId="4101029368" sldId="421"/>
        </pc:sldMkLst>
        <pc:spChg chg="add mod">
          <ac:chgData name="" userId="20d5b200763d9547" providerId="LiveId" clId="{4812C3AB-4E85-40AA-876E-1192CCE373C2}" dt="2017-11-14T14:25:12.575" v="19953" actId="20577"/>
          <ac:spMkLst>
            <pc:docMk/>
            <pc:sldMk cId="4101029368" sldId="421"/>
            <ac:spMk id="2" creationId="{C3384127-D307-4057-9FE9-9A93F0767B66}"/>
          </ac:spMkLst>
        </pc:spChg>
        <pc:spChg chg="mod">
          <ac:chgData name="" userId="20d5b200763d9547" providerId="LiveId" clId="{4812C3AB-4E85-40AA-876E-1192CCE373C2}" dt="2017-11-14T14:25:10.300" v="19951" actId="404"/>
          <ac:spMkLst>
            <pc:docMk/>
            <pc:sldMk cId="4101029368" sldId="421"/>
            <ac:spMk id="8" creationId="{AF5296D9-C8EB-4DAA-B9CD-ECB6D73C27A7}"/>
          </ac:spMkLst>
        </pc:spChg>
      </pc:sldChg>
      <pc:sldChg chg="addSp delSp modSp add del setBg modNotesTx">
        <pc:chgData name="" userId="20d5b200763d9547" providerId="LiveId" clId="{4812C3AB-4E85-40AA-876E-1192CCE373C2}" dt="2017-11-11T19:11:31.069" v="11089" actId="2696"/>
        <pc:sldMkLst>
          <pc:docMk/>
          <pc:sldMk cId="3244441922" sldId="422"/>
        </pc:sldMkLst>
        <pc:spChg chg="mod">
          <ac:chgData name="" userId="20d5b200763d9547" providerId="LiveId" clId="{4812C3AB-4E85-40AA-876E-1192CCE373C2}" dt="2017-11-11T18:54:54.687" v="10832" actId="20577"/>
          <ac:spMkLst>
            <pc:docMk/>
            <pc:sldMk cId="3244441922" sldId="422"/>
            <ac:spMk id="10" creationId="{69F971EC-2F56-49FF-A928-F2B3B832E135}"/>
          </ac:spMkLst>
        </pc:spChg>
        <pc:spChg chg="del mod">
          <ac:chgData name="" userId="20d5b200763d9547" providerId="LiveId" clId="{4812C3AB-4E85-40AA-876E-1192CCE373C2}" dt="2017-11-11T18:54:22.442" v="10821" actId="478"/>
          <ac:spMkLst>
            <pc:docMk/>
            <pc:sldMk cId="3244441922" sldId="422"/>
            <ac:spMk id="11" creationId="{92D14381-26C8-489D-BF0B-65AEA5945F6D}"/>
          </ac:spMkLst>
        </pc:spChg>
        <pc:picChg chg="add mod">
          <ac:chgData name="" userId="20d5b200763d9547" providerId="LiveId" clId="{4812C3AB-4E85-40AA-876E-1192CCE373C2}" dt="2017-11-11T18:54:41.464" v="10826" actId="1076"/>
          <ac:picMkLst>
            <pc:docMk/>
            <pc:sldMk cId="3244441922" sldId="422"/>
            <ac:picMk id="5" creationId="{9A6C4D48-D0BE-4428-8338-C6E65834B346}"/>
          </ac:picMkLst>
        </pc:picChg>
      </pc:sldChg>
      <pc:sldChg chg="addSp delSp modSp add ord setBg modNotesTx">
        <pc:chgData name="" userId="20d5b200763d9547" providerId="LiveId" clId="{4812C3AB-4E85-40AA-876E-1192CCE373C2}" dt="2017-11-15T21:45:14.538" v="27558"/>
        <pc:sldMkLst>
          <pc:docMk/>
          <pc:sldMk cId="3982642488" sldId="423"/>
        </pc:sldMkLst>
        <pc:spChg chg="mod">
          <ac:chgData name="" userId="20d5b200763d9547" providerId="LiveId" clId="{4812C3AB-4E85-40AA-876E-1192CCE373C2}" dt="2017-11-11T18:56:01.815" v="10937" actId="20577"/>
          <ac:spMkLst>
            <pc:docMk/>
            <pc:sldMk cId="3982642488" sldId="423"/>
            <ac:spMk id="16" creationId="{AFC6439F-F7B9-4E56-A890-B3CC1D7BD852}"/>
          </ac:spMkLst>
        </pc:spChg>
        <pc:spChg chg="mod">
          <ac:chgData name="" userId="20d5b200763d9547" providerId="LiveId" clId="{4812C3AB-4E85-40AA-876E-1192CCE373C2}" dt="2017-11-11T18:56:53.485" v="10976" actId="20577"/>
          <ac:spMkLst>
            <pc:docMk/>
            <pc:sldMk cId="3982642488" sldId="423"/>
            <ac:spMk id="17" creationId="{C94A50B2-FA04-4783-B82C-BC62E87A4035}"/>
          </ac:spMkLst>
        </pc:spChg>
        <pc:spChg chg="mod">
          <ac:chgData name="" userId="20d5b200763d9547" providerId="LiveId" clId="{4812C3AB-4E85-40AA-876E-1192CCE373C2}" dt="2017-11-11T19:07:52.580" v="10979" actId="1076"/>
          <ac:spMkLst>
            <pc:docMk/>
            <pc:sldMk cId="3982642488" sldId="423"/>
            <ac:spMk id="19" creationId="{8E249221-B9B6-4D19-94E9-2E4C88487BE1}"/>
          </ac:spMkLst>
        </pc:spChg>
        <pc:picChg chg="add mod ord">
          <ac:chgData name="" userId="20d5b200763d9547" providerId="LiveId" clId="{4812C3AB-4E85-40AA-876E-1192CCE373C2}" dt="2017-11-11T18:56:20.504" v="10941" actId="167"/>
          <ac:picMkLst>
            <pc:docMk/>
            <pc:sldMk cId="3982642488" sldId="423"/>
            <ac:picMk id="11" creationId="{3C08D58F-1E83-4E66-8A38-CFEF56B9C166}"/>
          </ac:picMkLst>
        </pc:picChg>
        <pc:picChg chg="del">
          <ac:chgData name="" userId="20d5b200763d9547" providerId="LiveId" clId="{4812C3AB-4E85-40AA-876E-1192CCE373C2}" dt="2017-11-11T18:56:05.128" v="10938" actId="478"/>
          <ac:picMkLst>
            <pc:docMk/>
            <pc:sldMk cId="3982642488" sldId="423"/>
            <ac:picMk id="14" creationId="{65EDA88F-531E-42A9-8894-1BFBB30836DE}"/>
          </ac:picMkLst>
        </pc:picChg>
      </pc:sldChg>
      <pc:sldChg chg="addSp delSp modSp add">
        <pc:chgData name="" userId="20d5b200763d9547" providerId="LiveId" clId="{4812C3AB-4E85-40AA-876E-1192CCE373C2}" dt="2017-11-11T19:31:46.862" v="12216"/>
        <pc:sldMkLst>
          <pc:docMk/>
          <pc:sldMk cId="1934605362" sldId="424"/>
        </pc:sldMkLst>
        <pc:spChg chg="add mod ord">
          <ac:chgData name="" userId="20d5b200763d9547" providerId="LiveId" clId="{4812C3AB-4E85-40AA-876E-1192CCE373C2}" dt="2017-11-11T19:31:46.862" v="12216"/>
          <ac:spMkLst>
            <pc:docMk/>
            <pc:sldMk cId="1934605362" sldId="424"/>
            <ac:spMk id="9" creationId="{501187EF-87D0-44BF-962B-57BC96B83DBA}"/>
          </ac:spMkLst>
        </pc:spChg>
        <pc:picChg chg="add del">
          <ac:chgData name="" userId="20d5b200763d9547" providerId="LiveId" clId="{4812C3AB-4E85-40AA-876E-1192CCE373C2}" dt="2017-11-11T19:31:21.892" v="12211"/>
          <ac:picMkLst>
            <pc:docMk/>
            <pc:sldMk cId="1934605362" sldId="424"/>
            <ac:picMk id="25602" creationId="{D85E5E1D-0497-4EF6-A37E-462F15A78E33}"/>
          </ac:picMkLst>
        </pc:picChg>
        <pc:picChg chg="add">
          <ac:chgData name="" userId="20d5b200763d9547" providerId="LiveId" clId="{4812C3AB-4E85-40AA-876E-1192CCE373C2}" dt="2017-11-11T19:31:25.404" v="12212"/>
          <ac:picMkLst>
            <pc:docMk/>
            <pc:sldMk cId="1934605362" sldId="424"/>
            <ac:picMk id="25604" creationId="{4D9E41F1-8B89-416E-ADF9-AEE909271E36}"/>
          </ac:picMkLst>
        </pc:picChg>
      </pc:sldChg>
      <pc:sldChg chg="addSp delSp modSp add setBg modNotesTx">
        <pc:chgData name="" userId="20d5b200763d9547" providerId="LiveId" clId="{4812C3AB-4E85-40AA-876E-1192CCE373C2}" dt="2017-11-11T19:20:54.797" v="11475" actId="20577"/>
        <pc:sldMkLst>
          <pc:docMk/>
          <pc:sldMk cId="725886518" sldId="425"/>
        </pc:sldMkLst>
        <pc:spChg chg="del mod">
          <ac:chgData name="" userId="20d5b200763d9547" providerId="LiveId" clId="{4812C3AB-4E85-40AA-876E-1192CCE373C2}" dt="2017-11-11T19:08:39.186" v="10988" actId="478"/>
          <ac:spMkLst>
            <pc:docMk/>
            <pc:sldMk cId="725886518" sldId="425"/>
            <ac:spMk id="7" creationId="{94AA92DC-FB34-4D28-9EF4-15AA6EA27296}"/>
          </ac:spMkLst>
        </pc:spChg>
        <pc:spChg chg="del">
          <ac:chgData name="" userId="20d5b200763d9547" providerId="LiveId" clId="{4812C3AB-4E85-40AA-876E-1192CCE373C2}" dt="2017-11-11T19:08:30.891" v="10985" actId="478"/>
          <ac:spMkLst>
            <pc:docMk/>
            <pc:sldMk cId="725886518" sldId="425"/>
            <ac:spMk id="8" creationId="{8B92A365-AC89-4832-BFAB-F305067FC7BD}"/>
          </ac:spMkLst>
        </pc:spChg>
        <pc:spChg chg="del">
          <ac:chgData name="" userId="20d5b200763d9547" providerId="LiveId" clId="{4812C3AB-4E85-40AA-876E-1192CCE373C2}" dt="2017-11-11T19:08:26.330" v="10984" actId="478"/>
          <ac:spMkLst>
            <pc:docMk/>
            <pc:sldMk cId="725886518" sldId="425"/>
            <ac:spMk id="9" creationId="{D1888835-E6F8-485C-8823-202033D79211}"/>
          </ac:spMkLst>
        </pc:spChg>
        <pc:spChg chg="add mod">
          <ac:chgData name="" userId="20d5b200763d9547" providerId="LiveId" clId="{4812C3AB-4E85-40AA-876E-1192CCE373C2}" dt="2017-11-11T19:11:48.966" v="11092" actId="14100"/>
          <ac:spMkLst>
            <pc:docMk/>
            <pc:sldMk cId="725886518" sldId="425"/>
            <ac:spMk id="12" creationId="{799A503A-CF08-4954-9276-7FAE87714C06}"/>
          </ac:spMkLst>
        </pc:spChg>
        <pc:spChg chg="del">
          <ac:chgData name="" userId="20d5b200763d9547" providerId="LiveId" clId="{4812C3AB-4E85-40AA-876E-1192CCE373C2}" dt="2017-11-11T19:08:24.144" v="10983" actId="478"/>
          <ac:spMkLst>
            <pc:docMk/>
            <pc:sldMk cId="725886518" sldId="425"/>
            <ac:spMk id="16" creationId="{AFC6439F-F7B9-4E56-A890-B3CC1D7BD852}"/>
          </ac:spMkLst>
        </pc:spChg>
        <pc:spChg chg="add del">
          <ac:chgData name="" userId="20d5b200763d9547" providerId="LiveId" clId="{4812C3AB-4E85-40AA-876E-1192CCE373C2}" dt="2017-11-11T19:12:01.128" v="11096" actId="478"/>
          <ac:spMkLst>
            <pc:docMk/>
            <pc:sldMk cId="725886518" sldId="425"/>
            <ac:spMk id="17" creationId="{C94A50B2-FA04-4783-B82C-BC62E87A4035}"/>
          </ac:spMkLst>
        </pc:spChg>
        <pc:spChg chg="del">
          <ac:chgData name="" userId="20d5b200763d9547" providerId="LiveId" clId="{4812C3AB-4E85-40AA-876E-1192CCE373C2}" dt="2017-11-11T19:08:20.553" v="10982" actId="478"/>
          <ac:spMkLst>
            <pc:docMk/>
            <pc:sldMk cId="725886518" sldId="425"/>
            <ac:spMk id="18" creationId="{F85233B8-9A3E-4857-878B-1CF29EF69548}"/>
          </ac:spMkLst>
        </pc:spChg>
        <pc:spChg chg="del">
          <ac:chgData name="" userId="20d5b200763d9547" providerId="LiveId" clId="{4812C3AB-4E85-40AA-876E-1192CCE373C2}" dt="2017-11-11T19:07:59.602" v="10981" actId="478"/>
          <ac:spMkLst>
            <pc:docMk/>
            <pc:sldMk cId="725886518" sldId="425"/>
            <ac:spMk id="19" creationId="{8E249221-B9B6-4D19-94E9-2E4C88487BE1}"/>
          </ac:spMkLst>
        </pc:spChg>
        <pc:picChg chg="del mod">
          <ac:chgData name="" userId="20d5b200763d9547" providerId="LiveId" clId="{4812C3AB-4E85-40AA-876E-1192CCE373C2}" dt="2017-11-11T19:16:37.717" v="11349" actId="20577"/>
          <ac:picMkLst>
            <pc:docMk/>
            <pc:sldMk cId="725886518" sldId="425"/>
            <ac:picMk id="11" creationId="{3C08D58F-1E83-4E66-8A38-CFEF56B9C166}"/>
          </ac:picMkLst>
        </pc:picChg>
        <pc:picChg chg="add mod">
          <ac:chgData name="" userId="20d5b200763d9547" providerId="LiveId" clId="{4812C3AB-4E85-40AA-876E-1192CCE373C2}" dt="2017-11-11T19:19:41.485" v="11373" actId="1076"/>
          <ac:picMkLst>
            <pc:docMk/>
            <pc:sldMk cId="725886518" sldId="425"/>
            <ac:picMk id="13" creationId="{72EC2B18-42D5-45AE-911A-C0256E68F351}"/>
          </ac:picMkLst>
        </pc:picChg>
      </pc:sldChg>
      <pc:sldChg chg="delSp modSp add del setBg modNotesTx">
        <pc:chgData name="" userId="20d5b200763d9547" providerId="LiveId" clId="{4812C3AB-4E85-40AA-876E-1192CCE373C2}" dt="2017-11-13T05:14:57.807" v="16762" actId="2696"/>
        <pc:sldMkLst>
          <pc:docMk/>
          <pc:sldMk cId="3122741077" sldId="426"/>
        </pc:sldMkLst>
        <pc:spChg chg="mod">
          <ac:chgData name="" userId="20d5b200763d9547" providerId="LiveId" clId="{4812C3AB-4E85-40AA-876E-1192CCE373C2}" dt="2017-11-13T05:12:59.200" v="16703" actId="113"/>
          <ac:spMkLst>
            <pc:docMk/>
            <pc:sldMk cId="3122741077" sldId="426"/>
            <ac:spMk id="17" creationId="{C94A50B2-FA04-4783-B82C-BC62E87A4035}"/>
          </ac:spMkLst>
        </pc:spChg>
        <pc:picChg chg="del">
          <ac:chgData name="" userId="20d5b200763d9547" providerId="LiveId" clId="{4812C3AB-4E85-40AA-876E-1192CCE373C2}" dt="2017-11-11T19:12:39.673" v="11099" actId="478"/>
          <ac:picMkLst>
            <pc:docMk/>
            <pc:sldMk cId="3122741077" sldId="426"/>
            <ac:picMk id="11" creationId="{3C08D58F-1E83-4E66-8A38-CFEF56B9C166}"/>
          </ac:picMkLst>
        </pc:picChg>
      </pc:sldChg>
      <pc:sldChg chg="addSp delSp modSp add setBg modNotesTx">
        <pc:chgData name="" userId="20d5b200763d9547" providerId="LiveId" clId="{4812C3AB-4E85-40AA-876E-1192CCE373C2}" dt="2017-11-15T18:14:33.926" v="27507" actId="20577"/>
        <pc:sldMkLst>
          <pc:docMk/>
          <pc:sldMk cId="1357020850" sldId="427"/>
        </pc:sldMkLst>
        <pc:spChg chg="add mod">
          <ac:chgData name="" userId="20d5b200763d9547" providerId="LiveId" clId="{4812C3AB-4E85-40AA-876E-1192CCE373C2}" dt="2017-11-15T18:14:33.926" v="27507" actId="20577"/>
          <ac:spMkLst>
            <pc:docMk/>
            <pc:sldMk cId="1357020850" sldId="427"/>
            <ac:spMk id="5" creationId="{968444A2-3EDE-46E2-9BD8-B6130EDE0189}"/>
          </ac:spMkLst>
        </pc:spChg>
        <pc:spChg chg="del">
          <ac:chgData name="" userId="20d5b200763d9547" providerId="LiveId" clId="{4812C3AB-4E85-40AA-876E-1192CCE373C2}" dt="2017-11-11T19:28:32.635" v="12196" actId="478"/>
          <ac:spMkLst>
            <pc:docMk/>
            <pc:sldMk cId="1357020850" sldId="427"/>
            <ac:spMk id="12" creationId="{799A503A-CF08-4954-9276-7FAE87714C06}"/>
          </ac:spMkLst>
        </pc:spChg>
        <pc:spChg chg="mod">
          <ac:chgData name="" userId="20d5b200763d9547" providerId="LiveId" clId="{4812C3AB-4E85-40AA-876E-1192CCE373C2}" dt="2017-11-11T19:15:56.846" v="11325" actId="20577"/>
          <ac:spMkLst>
            <pc:docMk/>
            <pc:sldMk cId="1357020850" sldId="427"/>
            <ac:spMk id="17" creationId="{C94A50B2-FA04-4783-B82C-BC62E87A4035}"/>
          </ac:spMkLst>
        </pc:spChg>
      </pc:sldChg>
      <pc:sldChg chg="modSp add del setBg modNotesTx">
        <pc:chgData name="" userId="20d5b200763d9547" providerId="LiveId" clId="{4812C3AB-4E85-40AA-876E-1192CCE373C2}" dt="2017-11-13T05:15:12.028" v="16773" actId="2696"/>
        <pc:sldMkLst>
          <pc:docMk/>
          <pc:sldMk cId="525260087" sldId="428"/>
        </pc:sldMkLst>
        <pc:spChg chg="mod">
          <ac:chgData name="" userId="20d5b200763d9547" providerId="LiveId" clId="{4812C3AB-4E85-40AA-876E-1192CCE373C2}" dt="2017-11-11T19:20:29.738" v="11404" actId="20577"/>
          <ac:spMkLst>
            <pc:docMk/>
            <pc:sldMk cId="525260087" sldId="428"/>
            <ac:spMk id="17" creationId="{C94A50B2-FA04-4783-B82C-BC62E87A4035}"/>
          </ac:spMkLst>
        </pc:spChg>
      </pc:sldChg>
      <pc:sldChg chg="addSp delSp modSp add del setBg">
        <pc:chgData name="" userId="20d5b200763d9547" providerId="LiveId" clId="{4812C3AB-4E85-40AA-876E-1192CCE373C2}" dt="2017-11-11T19:19:44.325" v="11374" actId="2696"/>
        <pc:sldMkLst>
          <pc:docMk/>
          <pc:sldMk cId="615801146" sldId="428"/>
        </pc:sldMkLst>
        <pc:spChg chg="add del mod">
          <ac:chgData name="" userId="20d5b200763d9547" providerId="LiveId" clId="{4812C3AB-4E85-40AA-876E-1192CCE373C2}" dt="2017-11-11T19:16:43.205" v="11351" actId="478"/>
          <ac:spMkLst>
            <pc:docMk/>
            <pc:sldMk cId="615801146" sldId="428"/>
            <ac:spMk id="3" creationId="{9A64DC05-A264-404B-871A-076A25057393}"/>
          </ac:spMkLst>
        </pc:spChg>
        <pc:spChg chg="mod">
          <ac:chgData name="" userId="20d5b200763d9547" providerId="LiveId" clId="{4812C3AB-4E85-40AA-876E-1192CCE373C2}" dt="2017-11-11T19:19:02.285" v="11368" actId="404"/>
          <ac:spMkLst>
            <pc:docMk/>
            <pc:sldMk cId="615801146" sldId="428"/>
            <ac:spMk id="10" creationId="{69F971EC-2F56-49FF-A928-F2B3B832E135}"/>
          </ac:spMkLst>
        </pc:spChg>
        <pc:spChg chg="del">
          <ac:chgData name="" userId="20d5b200763d9547" providerId="LiveId" clId="{4812C3AB-4E85-40AA-876E-1192CCE373C2}" dt="2017-11-11T19:16:41.425" v="11350" actId="478"/>
          <ac:spMkLst>
            <pc:docMk/>
            <pc:sldMk cId="615801146" sldId="428"/>
            <ac:spMk id="11" creationId="{92D14381-26C8-489D-BF0B-65AEA5945F6D}"/>
          </ac:spMkLst>
        </pc:spChg>
        <pc:spChg chg="del">
          <ac:chgData name="" userId="20d5b200763d9547" providerId="LiveId" clId="{4812C3AB-4E85-40AA-876E-1192CCE373C2}" dt="2017-11-11T19:16:45.974" v="11352" actId="478"/>
          <ac:spMkLst>
            <pc:docMk/>
            <pc:sldMk cId="615801146" sldId="428"/>
            <ac:spMk id="13" creationId="{D46F3B7F-3A56-4D99-BDDE-5E1F71C70A40}"/>
          </ac:spMkLst>
        </pc:spChg>
        <pc:picChg chg="add del mod">
          <ac:chgData name="" userId="20d5b200763d9547" providerId="LiveId" clId="{4812C3AB-4E85-40AA-876E-1192CCE373C2}" dt="2017-11-11T19:19:11.983" v="11369" actId="2696"/>
          <ac:picMkLst>
            <pc:docMk/>
            <pc:sldMk cId="615801146" sldId="428"/>
            <ac:picMk id="8" creationId="{17352FB6-EEE0-49C5-9416-CCC51FF83866}"/>
          </ac:picMkLst>
        </pc:picChg>
      </pc:sldChg>
      <pc:sldChg chg="modSp add setBg modNotesTx">
        <pc:chgData name="" userId="20d5b200763d9547" providerId="LiveId" clId="{4812C3AB-4E85-40AA-876E-1192CCE373C2}" dt="2017-11-13T05:15:26.056" v="16776"/>
        <pc:sldMkLst>
          <pc:docMk/>
          <pc:sldMk cId="66656332" sldId="429"/>
        </pc:sldMkLst>
        <pc:spChg chg="mod">
          <ac:chgData name="" userId="20d5b200763d9547" providerId="LiveId" clId="{4812C3AB-4E85-40AA-876E-1192CCE373C2}" dt="2017-11-13T05:15:26.056" v="16776"/>
          <ac:spMkLst>
            <pc:docMk/>
            <pc:sldMk cId="66656332" sldId="429"/>
            <ac:spMk id="17" creationId="{C94A50B2-FA04-4783-B82C-BC62E87A4035}"/>
          </ac:spMkLst>
        </pc:spChg>
      </pc:sldChg>
      <pc:sldChg chg="add del setBg">
        <pc:chgData name="" userId="20d5b200763d9547" providerId="LiveId" clId="{4812C3AB-4E85-40AA-876E-1192CCE373C2}" dt="2017-11-11T19:19:46.328" v="11375" actId="2696"/>
        <pc:sldMkLst>
          <pc:docMk/>
          <pc:sldMk cId="4244784945" sldId="429"/>
        </pc:sldMkLst>
      </pc:sldChg>
      <pc:sldChg chg="addSp delSp add del setBg">
        <pc:chgData name="" userId="20d5b200763d9547" providerId="LiveId" clId="{4812C3AB-4E85-40AA-876E-1192CCE373C2}" dt="2017-11-11T19:32:08.506" v="12221" actId="2696"/>
        <pc:sldMkLst>
          <pc:docMk/>
          <pc:sldMk cId="475006471" sldId="430"/>
        </pc:sldMkLst>
        <pc:picChg chg="add del">
          <ac:chgData name="" userId="20d5b200763d9547" providerId="LiveId" clId="{4812C3AB-4E85-40AA-876E-1192CCE373C2}" dt="2017-11-11T19:31:07.640" v="12209" actId="2696"/>
          <ac:picMkLst>
            <pc:docMk/>
            <pc:sldMk cId="475006471" sldId="430"/>
            <ac:picMk id="14338" creationId="{2CABE541-A5E5-4752-8164-94C222EFE6BF}"/>
          </ac:picMkLst>
        </pc:picChg>
      </pc:sldChg>
      <pc:sldChg chg="addSp delSp modSp add del setBg">
        <pc:chgData name="" userId="20d5b200763d9547" providerId="LiveId" clId="{4812C3AB-4E85-40AA-876E-1192CCE373C2}" dt="2017-11-11T19:28:12.529" v="12195" actId="2696"/>
        <pc:sldMkLst>
          <pc:docMk/>
          <pc:sldMk cId="1122048521" sldId="430"/>
        </pc:sldMkLst>
        <pc:spChg chg="del">
          <ac:chgData name="" userId="20d5b200763d9547" providerId="LiveId" clId="{4812C3AB-4E85-40AA-876E-1192CCE373C2}" dt="2017-11-11T19:27:32.908" v="12189" actId="478"/>
          <ac:spMkLst>
            <pc:docMk/>
            <pc:sldMk cId="1122048521" sldId="430"/>
            <ac:spMk id="17" creationId="{355E2304-9782-490C-9A06-794E600E7DC5}"/>
          </ac:spMkLst>
        </pc:spChg>
        <pc:spChg chg="mod">
          <ac:chgData name="" userId="20d5b200763d9547" providerId="LiveId" clId="{4812C3AB-4E85-40AA-876E-1192CCE373C2}" dt="2017-11-11T19:27:30.297" v="12188" actId="20577"/>
          <ac:spMkLst>
            <pc:docMk/>
            <pc:sldMk cId="1122048521" sldId="430"/>
            <ac:spMk id="32" creationId="{00000000-0000-0000-0000-000000000000}"/>
          </ac:spMkLst>
        </pc:spChg>
        <pc:picChg chg="add mod">
          <ac:chgData name="" userId="20d5b200763d9547" providerId="LiveId" clId="{4812C3AB-4E85-40AA-876E-1192CCE373C2}" dt="2017-11-11T19:27:49.048" v="12194" actId="1076"/>
          <ac:picMkLst>
            <pc:docMk/>
            <pc:sldMk cId="1122048521" sldId="430"/>
            <ac:picMk id="6" creationId="{8D3E6935-0914-42E1-A568-B56A92A79EC2}"/>
          </ac:picMkLst>
        </pc:picChg>
      </pc:sldChg>
      <pc:sldChg chg="delSp add">
        <pc:chgData name="" userId="20d5b200763d9547" providerId="LiveId" clId="{4812C3AB-4E85-40AA-876E-1192CCE373C2}" dt="2017-11-11T19:31:57.912" v="12219" actId="478"/>
        <pc:sldMkLst>
          <pc:docMk/>
          <pc:sldMk cId="1077493373" sldId="431"/>
        </pc:sldMkLst>
        <pc:spChg chg="del">
          <ac:chgData name="" userId="20d5b200763d9547" providerId="LiveId" clId="{4812C3AB-4E85-40AA-876E-1192CCE373C2}" dt="2017-11-11T19:31:56.036" v="12218" actId="478"/>
          <ac:spMkLst>
            <pc:docMk/>
            <pc:sldMk cId="1077493373" sldId="431"/>
            <ac:spMk id="9" creationId="{501187EF-87D0-44BF-962B-57BC96B83DBA}"/>
          </ac:spMkLst>
        </pc:spChg>
        <pc:picChg chg="del">
          <ac:chgData name="" userId="20d5b200763d9547" providerId="LiveId" clId="{4812C3AB-4E85-40AA-876E-1192CCE373C2}" dt="2017-11-11T19:31:57.912" v="12219" actId="478"/>
          <ac:picMkLst>
            <pc:docMk/>
            <pc:sldMk cId="1077493373" sldId="431"/>
            <ac:picMk id="25604" creationId="{4D9E41F1-8B89-416E-ADF9-AEE909271E36}"/>
          </ac:picMkLst>
        </pc:picChg>
      </pc:sldChg>
      <pc:sldChg chg="addSp delSp modSp add">
        <pc:chgData name="" userId="20d5b200763d9547" providerId="LiveId" clId="{4812C3AB-4E85-40AA-876E-1192CCE373C2}" dt="2017-11-11T19:32:52.149" v="12230" actId="1076"/>
        <pc:sldMkLst>
          <pc:docMk/>
          <pc:sldMk cId="3038860630" sldId="432"/>
        </pc:sldMkLst>
        <pc:spChg chg="add del">
          <ac:chgData name="" userId="20d5b200763d9547" providerId="LiveId" clId="{4812C3AB-4E85-40AA-876E-1192CCE373C2}" dt="2017-11-11T19:32:38.940" v="12225" actId="478"/>
          <ac:spMkLst>
            <pc:docMk/>
            <pc:sldMk cId="3038860630" sldId="432"/>
            <ac:spMk id="2" creationId="{DDF10969-1603-44B3-9BA5-F9915A2DDADE}"/>
          </ac:spMkLst>
        </pc:spChg>
        <pc:spChg chg="mod">
          <ac:chgData name="" userId="20d5b200763d9547" providerId="LiveId" clId="{4812C3AB-4E85-40AA-876E-1192CCE373C2}" dt="2017-11-11T19:32:14.829" v="12222" actId="1076"/>
          <ac:spMkLst>
            <pc:docMk/>
            <pc:sldMk cId="3038860630" sldId="432"/>
            <ac:spMk id="9" creationId="{501187EF-87D0-44BF-962B-57BC96B83DBA}"/>
          </ac:spMkLst>
        </pc:spChg>
        <pc:picChg chg="del">
          <ac:chgData name="" userId="20d5b200763d9547" providerId="LiveId" clId="{4812C3AB-4E85-40AA-876E-1192CCE373C2}" dt="2017-11-11T19:32:35.735" v="12223" actId="478"/>
          <ac:picMkLst>
            <pc:docMk/>
            <pc:sldMk cId="3038860630" sldId="432"/>
            <ac:picMk id="25604" creationId="{4D9E41F1-8B89-416E-ADF9-AEE909271E36}"/>
          </ac:picMkLst>
        </pc:picChg>
        <pc:picChg chg="add mod">
          <ac:chgData name="" userId="20d5b200763d9547" providerId="LiveId" clId="{4812C3AB-4E85-40AA-876E-1192CCE373C2}" dt="2017-11-11T19:32:52.149" v="12230" actId="1076"/>
          <ac:picMkLst>
            <pc:docMk/>
            <pc:sldMk cId="3038860630" sldId="432"/>
            <ac:picMk id="26626" creationId="{6E6F094A-C4AC-450F-9708-4FD75DF90C06}"/>
          </ac:picMkLst>
        </pc:picChg>
      </pc:sldChg>
      <pc:sldChg chg="modSp add del setBg modAnim">
        <pc:chgData name="" userId="20d5b200763d9547" providerId="LiveId" clId="{4812C3AB-4E85-40AA-876E-1192CCE373C2}" dt="2017-11-16T00:46:04.822" v="28395" actId="2696"/>
        <pc:sldMkLst>
          <pc:docMk/>
          <pc:sldMk cId="361953045" sldId="433"/>
        </pc:sldMkLst>
        <pc:spChg chg="mod">
          <ac:chgData name="" userId="20d5b200763d9547" providerId="LiveId" clId="{4812C3AB-4E85-40AA-876E-1192CCE373C2}" dt="2017-11-16T00:42:48.439" v="28274" actId="1076"/>
          <ac:spMkLst>
            <pc:docMk/>
            <pc:sldMk cId="361953045" sldId="433"/>
            <ac:spMk id="8" creationId="{955864CD-019A-4BA2-8166-5FD06B6972E5}"/>
          </ac:spMkLst>
        </pc:spChg>
      </pc:sldChg>
      <pc:sldChg chg="addSp delSp modSp add del setBg modNotesTx">
        <pc:chgData name="" userId="20d5b200763d9547" providerId="LiveId" clId="{4812C3AB-4E85-40AA-876E-1192CCE373C2}" dt="2017-11-15T14:15:05.491" v="25794" actId="2696"/>
        <pc:sldMkLst>
          <pc:docMk/>
          <pc:sldMk cId="1117084173" sldId="434"/>
        </pc:sldMkLst>
        <pc:spChg chg="add del mod">
          <ac:chgData name="" userId="20d5b200763d9547" providerId="LiveId" clId="{4812C3AB-4E85-40AA-876E-1192CCE373C2}" dt="2017-11-15T13:44:32.694" v="25479" actId="478"/>
          <ac:spMkLst>
            <pc:docMk/>
            <pc:sldMk cId="1117084173" sldId="434"/>
            <ac:spMk id="5" creationId="{7DB65A8A-53D6-4449-AC5E-343A80E176CF}"/>
          </ac:spMkLst>
        </pc:spChg>
        <pc:spChg chg="del">
          <ac:chgData name="" userId="20d5b200763d9547" providerId="LiveId" clId="{4812C3AB-4E85-40AA-876E-1192CCE373C2}" dt="2017-11-11T19:38:24.171" v="12526" actId="478"/>
          <ac:spMkLst>
            <pc:docMk/>
            <pc:sldMk cId="1117084173" sldId="434"/>
            <ac:spMk id="8" creationId="{955864CD-019A-4BA2-8166-5FD06B6972E5}"/>
          </ac:spMkLst>
        </pc:spChg>
        <pc:spChg chg="mod">
          <ac:chgData name="" userId="20d5b200763d9547" providerId="LiveId" clId="{4812C3AB-4E85-40AA-876E-1192CCE373C2}" dt="2017-11-15T14:14:22.146" v="25766" actId="20577"/>
          <ac:spMkLst>
            <pc:docMk/>
            <pc:sldMk cId="1117084173" sldId="434"/>
            <ac:spMk id="32" creationId="{00000000-0000-0000-0000-000000000000}"/>
          </ac:spMkLst>
        </pc:spChg>
        <pc:graphicFrameChg chg="add mod modGraphic">
          <ac:chgData name="" userId="20d5b200763d9547" providerId="LiveId" clId="{4812C3AB-4E85-40AA-876E-1192CCE373C2}" dt="2017-11-15T14:14:57.717" v="25792"/>
          <ac:graphicFrameMkLst>
            <pc:docMk/>
            <pc:sldMk cId="1117084173" sldId="434"/>
            <ac:graphicFrameMk id="2" creationId="{015E5CC7-180E-42E2-AE0B-CE40FC1D265B}"/>
          </ac:graphicFrameMkLst>
        </pc:graphicFrameChg>
      </pc:sldChg>
      <pc:sldChg chg="modSp add del setBg">
        <pc:chgData name="" userId="20d5b200763d9547" providerId="LiveId" clId="{4812C3AB-4E85-40AA-876E-1192CCE373C2}" dt="2017-11-11T19:38:02.319" v="12523" actId="2696"/>
        <pc:sldMkLst>
          <pc:docMk/>
          <pc:sldMk cId="3045718775" sldId="434"/>
        </pc:sldMkLst>
        <pc:spChg chg="mod">
          <ac:chgData name="" userId="20d5b200763d9547" providerId="LiveId" clId="{4812C3AB-4E85-40AA-876E-1192CCE373C2}" dt="2017-11-11T19:37:57.733" v="12522" actId="20577"/>
          <ac:spMkLst>
            <pc:docMk/>
            <pc:sldMk cId="3045718775" sldId="434"/>
            <ac:spMk id="8" creationId="{955864CD-019A-4BA2-8166-5FD06B6972E5}"/>
          </ac:spMkLst>
        </pc:spChg>
      </pc:sldChg>
      <pc:sldChg chg="add del modNotesTx">
        <pc:chgData name="" userId="20d5b200763d9547" providerId="LiveId" clId="{4812C3AB-4E85-40AA-876E-1192CCE373C2}" dt="2017-11-11T21:18:24.584" v="12869" actId="2696"/>
        <pc:sldMkLst>
          <pc:docMk/>
          <pc:sldMk cId="1733470443" sldId="435"/>
        </pc:sldMkLst>
      </pc:sldChg>
      <pc:sldChg chg="addSp modSp add setBg modNotesTx">
        <pc:chgData name="" userId="20d5b200763d9547" providerId="LiveId" clId="{4812C3AB-4E85-40AA-876E-1192CCE373C2}" dt="2017-11-14T22:36:44.198" v="21162" actId="1076"/>
        <pc:sldMkLst>
          <pc:docMk/>
          <pc:sldMk cId="2629514329" sldId="435"/>
        </pc:sldMkLst>
        <pc:spChg chg="mod">
          <ac:chgData name="" userId="20d5b200763d9547" providerId="LiveId" clId="{4812C3AB-4E85-40AA-876E-1192CCE373C2}" dt="2017-11-14T22:36:38.694" v="21161" actId="1076"/>
          <ac:spMkLst>
            <pc:docMk/>
            <pc:sldMk cId="2629514329" sldId="435"/>
            <ac:spMk id="5" creationId="{968444A2-3EDE-46E2-9BD8-B6130EDE0189}"/>
          </ac:spMkLst>
        </pc:spChg>
        <pc:spChg chg="add mod">
          <ac:chgData name="" userId="20d5b200763d9547" providerId="LiveId" clId="{4812C3AB-4E85-40AA-876E-1192CCE373C2}" dt="2017-11-14T22:36:44.198" v="21162" actId="1076"/>
          <ac:spMkLst>
            <pc:docMk/>
            <pc:sldMk cId="2629514329" sldId="435"/>
            <ac:spMk id="6" creationId="{3E80128B-F2BF-427C-A9FA-F998D2400B22}"/>
          </ac:spMkLst>
        </pc:spChg>
      </pc:sldChg>
      <pc:sldChg chg="modSp add del modNotesTx">
        <pc:chgData name="" userId="20d5b200763d9547" providerId="LiveId" clId="{4812C3AB-4E85-40AA-876E-1192CCE373C2}" dt="2017-11-11T22:59:30.472" v="13115" actId="2696"/>
        <pc:sldMkLst>
          <pc:docMk/>
          <pc:sldMk cId="2305140474" sldId="436"/>
        </pc:sldMkLst>
        <pc:picChg chg="mod">
          <ac:chgData name="" userId="20d5b200763d9547" providerId="LiveId" clId="{4812C3AB-4E85-40AA-876E-1192CCE373C2}" dt="2017-11-11T22:55:14.136" v="12987" actId="14100"/>
          <ac:picMkLst>
            <pc:docMk/>
            <pc:sldMk cId="2305140474" sldId="436"/>
            <ac:picMk id="25604" creationId="{4D9E41F1-8B89-416E-ADF9-AEE909271E36}"/>
          </ac:picMkLst>
        </pc:picChg>
      </pc:sldChg>
      <pc:sldChg chg="modSp add del setBg">
        <pc:chgData name="" userId="20d5b200763d9547" providerId="LiveId" clId="{4812C3AB-4E85-40AA-876E-1192CCE373C2}" dt="2017-11-11T22:57:57.975" v="13060" actId="2696"/>
        <pc:sldMkLst>
          <pc:docMk/>
          <pc:sldMk cId="105603471" sldId="437"/>
        </pc:sldMkLst>
        <pc:spChg chg="mod">
          <ac:chgData name="" userId="20d5b200763d9547" providerId="LiveId" clId="{4812C3AB-4E85-40AA-876E-1192CCE373C2}" dt="2017-11-11T22:56:01.811" v="13003" actId="20577"/>
          <ac:spMkLst>
            <pc:docMk/>
            <pc:sldMk cId="105603471" sldId="437"/>
            <ac:spMk id="10" creationId="{69F971EC-2F56-49FF-A928-F2B3B832E135}"/>
          </ac:spMkLst>
        </pc:spChg>
      </pc:sldChg>
      <pc:sldChg chg="addSp delSp modSp add modNotesTx">
        <pc:chgData name="" userId="20d5b200763d9547" providerId="LiveId" clId="{4812C3AB-4E85-40AA-876E-1192CCE373C2}" dt="2017-11-14T23:57:57.061" v="23478" actId="1076"/>
        <pc:sldMkLst>
          <pc:docMk/>
          <pc:sldMk cId="2143085981" sldId="438"/>
        </pc:sldMkLst>
        <pc:spChg chg="add del mod">
          <ac:chgData name="" userId="20d5b200763d9547" providerId="LiveId" clId="{4812C3AB-4E85-40AA-876E-1192CCE373C2}" dt="2017-11-14T23:39:37.032" v="23072" actId="478"/>
          <ac:spMkLst>
            <pc:docMk/>
            <pc:sldMk cId="2143085981" sldId="438"/>
            <ac:spMk id="6" creationId="{79BA1169-37B7-4D9A-AED6-C0F17C51EC69}"/>
          </ac:spMkLst>
        </pc:spChg>
        <pc:spChg chg="mod">
          <ac:chgData name="" userId="20d5b200763d9547" providerId="LiveId" clId="{4812C3AB-4E85-40AA-876E-1192CCE373C2}" dt="2017-11-14T23:57:57.061" v="23478" actId="1076"/>
          <ac:spMkLst>
            <pc:docMk/>
            <pc:sldMk cId="2143085981" sldId="438"/>
            <ac:spMk id="8" creationId="{AF5296D9-C8EB-4DAA-B9CD-ECB6D73C27A7}"/>
          </ac:spMkLst>
        </pc:spChg>
      </pc:sldChg>
      <pc:sldChg chg="addSp delSp modSp add modTransition setBg">
        <pc:chgData name="" userId="20d5b200763d9547" providerId="LiveId" clId="{4812C3AB-4E85-40AA-876E-1192CCE373C2}" dt="2017-11-15T18:08:33.344" v="27483"/>
        <pc:sldMkLst>
          <pc:docMk/>
          <pc:sldMk cId="3974969583" sldId="439"/>
        </pc:sldMkLst>
        <pc:spChg chg="del">
          <ac:chgData name="" userId="20d5b200763d9547" providerId="LiveId" clId="{4812C3AB-4E85-40AA-876E-1192CCE373C2}" dt="2017-11-11T22:58:41.035" v="13063" actId="478"/>
          <ac:spMkLst>
            <pc:docMk/>
            <pc:sldMk cId="3974969583" sldId="439"/>
            <ac:spMk id="2" creationId="{0348749E-CF26-4DA5-9043-A8846C61CEE3}"/>
          </ac:spMkLst>
        </pc:spChg>
        <pc:spChg chg="del">
          <ac:chgData name="" userId="20d5b200763d9547" providerId="LiveId" clId="{4812C3AB-4E85-40AA-876E-1192CCE373C2}" dt="2017-11-11T22:58:43.005" v="13064" actId="478"/>
          <ac:spMkLst>
            <pc:docMk/>
            <pc:sldMk cId="3974969583" sldId="439"/>
            <ac:spMk id="3" creationId="{333B1350-14DE-4487-BBBC-FE320C4451B0}"/>
          </ac:spMkLst>
        </pc:spChg>
        <pc:spChg chg="del">
          <ac:chgData name="" userId="20d5b200763d9547" providerId="LiveId" clId="{4812C3AB-4E85-40AA-876E-1192CCE373C2}" dt="2017-11-11T22:58:47.145" v="13066" actId="478"/>
          <ac:spMkLst>
            <pc:docMk/>
            <pc:sldMk cId="3974969583" sldId="439"/>
            <ac:spMk id="4" creationId="{DC635E72-6FE8-47E6-A194-56BBAD097A84}"/>
          </ac:spMkLst>
        </pc:spChg>
        <pc:spChg chg="del">
          <ac:chgData name="" userId="20d5b200763d9547" providerId="LiveId" clId="{4812C3AB-4E85-40AA-876E-1192CCE373C2}" dt="2017-11-11T22:58:44.968" v="13065" actId="478"/>
          <ac:spMkLst>
            <pc:docMk/>
            <pc:sldMk cId="3974969583" sldId="439"/>
            <ac:spMk id="5" creationId="{88949DA7-5C5D-4005-A843-2E76A1FA65FA}"/>
          </ac:spMkLst>
        </pc:spChg>
        <pc:spChg chg="add mod">
          <ac:chgData name="" userId="20d5b200763d9547" providerId="LiveId" clId="{4812C3AB-4E85-40AA-876E-1192CCE373C2}" dt="2017-11-11T22:59:24.900" v="13114" actId="403"/>
          <ac:spMkLst>
            <pc:docMk/>
            <pc:sldMk cId="3974969583" sldId="439"/>
            <ac:spMk id="8" creationId="{73E08B8E-60EE-4988-97EE-4F59114A0E69}"/>
          </ac:spMkLst>
        </pc:spChg>
        <pc:picChg chg="add mod">
          <ac:chgData name="" userId="20d5b200763d9547" providerId="LiveId" clId="{4812C3AB-4E85-40AA-876E-1192CCE373C2}" dt="2017-11-11T22:58:53.613" v="13068" actId="1076"/>
          <ac:picMkLst>
            <pc:docMk/>
            <pc:sldMk cId="3974969583" sldId="439"/>
            <ac:picMk id="7" creationId="{6993E764-A9F0-4F57-B30D-F95FB2EBE982}"/>
          </ac:picMkLst>
        </pc:picChg>
      </pc:sldChg>
      <pc:sldChg chg="add del setBg">
        <pc:chgData name="" userId="20d5b200763d9547" providerId="LiveId" clId="{4812C3AB-4E85-40AA-876E-1192CCE373C2}" dt="2017-11-11T23:13:46.489" v="13727" actId="2696"/>
        <pc:sldMkLst>
          <pc:docMk/>
          <pc:sldMk cId="4067828918" sldId="440"/>
        </pc:sldMkLst>
      </pc:sldChg>
      <pc:sldChg chg="modSp add ord setBg modNotesTx">
        <pc:chgData name="" userId="20d5b200763d9547" providerId="LiveId" clId="{4812C3AB-4E85-40AA-876E-1192CCE373C2}" dt="2017-11-14T23:55:45.036" v="23314" actId="5793"/>
        <pc:sldMkLst>
          <pc:docMk/>
          <pc:sldMk cId="1307414944" sldId="441"/>
        </pc:sldMkLst>
        <pc:spChg chg="mod">
          <ac:chgData name="" userId="20d5b200763d9547" providerId="LiveId" clId="{4812C3AB-4E85-40AA-876E-1192CCE373C2}" dt="2017-11-11T23:14:08.772" v="13730" actId="1076"/>
          <ac:spMkLst>
            <pc:docMk/>
            <pc:sldMk cId="1307414944" sldId="441"/>
            <ac:spMk id="5" creationId="{968444A2-3EDE-46E2-9BD8-B6130EDE0189}"/>
          </ac:spMkLst>
        </pc:spChg>
      </pc:sldChg>
      <pc:sldChg chg="addSp modSp add setBg modNotesTx">
        <pc:chgData name="" userId="20d5b200763d9547" providerId="LiveId" clId="{4812C3AB-4E85-40AA-876E-1192CCE373C2}" dt="2017-11-14T23:57:36.101" v="23475" actId="20577"/>
        <pc:sldMkLst>
          <pc:docMk/>
          <pc:sldMk cId="702023904" sldId="442"/>
        </pc:sldMkLst>
        <pc:spChg chg="add mod">
          <ac:chgData name="" userId="20d5b200763d9547" providerId="LiveId" clId="{4812C3AB-4E85-40AA-876E-1192CCE373C2}" dt="2017-11-12T16:39:48.156" v="15771" actId="20577"/>
          <ac:spMkLst>
            <pc:docMk/>
            <pc:sldMk cId="702023904" sldId="442"/>
            <ac:spMk id="2" creationId="{31C4706C-6587-4260-9519-9124D364EDC0}"/>
          </ac:spMkLst>
        </pc:spChg>
        <pc:spChg chg="mod">
          <ac:chgData name="" userId="20d5b200763d9547" providerId="LiveId" clId="{4812C3AB-4E85-40AA-876E-1192CCE373C2}" dt="2017-11-11T23:04:40.824" v="13472" actId="1076"/>
          <ac:spMkLst>
            <pc:docMk/>
            <pc:sldMk cId="702023904" sldId="442"/>
            <ac:spMk id="5" creationId="{968444A2-3EDE-46E2-9BD8-B6130EDE0189}"/>
          </ac:spMkLst>
        </pc:spChg>
      </pc:sldChg>
      <pc:sldChg chg="addSp delSp modSp add modNotesTx">
        <pc:chgData name="" userId="20d5b200763d9547" providerId="LiveId" clId="{4812C3AB-4E85-40AA-876E-1192CCE373C2}" dt="2017-11-11T23:13:30.724" v="13726" actId="478"/>
        <pc:sldMkLst>
          <pc:docMk/>
          <pc:sldMk cId="3619969457" sldId="443"/>
        </pc:sldMkLst>
        <pc:spChg chg="mod topLvl">
          <ac:chgData name="" userId="20d5b200763d9547" providerId="LiveId" clId="{4812C3AB-4E85-40AA-876E-1192CCE373C2}" dt="2017-11-11T23:09:51.881" v="13647" actId="478"/>
          <ac:spMkLst>
            <pc:docMk/>
            <pc:sldMk cId="3619969457" sldId="443"/>
            <ac:spMk id="12" creationId="{51B372B1-6C52-4C74-95C7-8B81F9D80471}"/>
          </ac:spMkLst>
        </pc:spChg>
        <pc:spChg chg="add mod ord">
          <ac:chgData name="" userId="20d5b200763d9547" providerId="LiveId" clId="{4812C3AB-4E85-40AA-876E-1192CCE373C2}" dt="2017-11-11T23:12:09.475" v="13676" actId="164"/>
          <ac:spMkLst>
            <pc:docMk/>
            <pc:sldMk cId="3619969457" sldId="443"/>
            <ac:spMk id="18" creationId="{2295A524-8355-4C68-9457-282D5CE46B26}"/>
          </ac:spMkLst>
        </pc:spChg>
        <pc:spChg chg="add del mod">
          <ac:chgData name="" userId="20d5b200763d9547" providerId="LiveId" clId="{4812C3AB-4E85-40AA-876E-1192CCE373C2}" dt="2017-11-11T23:13:30.724" v="13726" actId="478"/>
          <ac:spMkLst>
            <pc:docMk/>
            <pc:sldMk cId="3619969457" sldId="443"/>
            <ac:spMk id="24" creationId="{754571F6-14F1-4E14-A8D0-A18714042668}"/>
          </ac:spMkLst>
        </pc:spChg>
        <pc:spChg chg="mod">
          <ac:chgData name="" userId="20d5b200763d9547" providerId="LiveId" clId="{4812C3AB-4E85-40AA-876E-1192CCE373C2}" dt="2017-11-11T23:12:33.395" v="13680" actId="1076"/>
          <ac:spMkLst>
            <pc:docMk/>
            <pc:sldMk cId="3619969457" sldId="443"/>
            <ac:spMk id="25" creationId="{920C007B-ACF0-40F9-AB49-90AE98B1E16B}"/>
          </ac:spMkLst>
        </pc:spChg>
        <pc:spChg chg="add del mod">
          <ac:chgData name="" userId="20d5b200763d9547" providerId="LiveId" clId="{4812C3AB-4E85-40AA-876E-1192CCE373C2}" dt="2017-11-11T23:13:26.664" v="13724" actId="478"/>
          <ac:spMkLst>
            <pc:docMk/>
            <pc:sldMk cId="3619969457" sldId="443"/>
            <ac:spMk id="28" creationId="{2F27BAA2-8149-44E7-BE4E-2517D166FD12}"/>
          </ac:spMkLst>
        </pc:spChg>
        <pc:grpChg chg="add del mod">
          <ac:chgData name="" userId="20d5b200763d9547" providerId="LiveId" clId="{4812C3AB-4E85-40AA-876E-1192CCE373C2}" dt="2017-11-11T23:09:41.086" v="13646" actId="165"/>
          <ac:grpSpMkLst>
            <pc:docMk/>
            <pc:sldMk cId="3619969457" sldId="443"/>
            <ac:grpSpMk id="3" creationId="{98830C72-D673-4EC8-BEF5-C579A272BC26}"/>
          </ac:grpSpMkLst>
        </pc:grpChg>
        <pc:grpChg chg="add del mod">
          <ac:chgData name="" userId="20d5b200763d9547" providerId="LiveId" clId="{4812C3AB-4E85-40AA-876E-1192CCE373C2}" dt="2017-11-11T23:13:22.714" v="13723" actId="478"/>
          <ac:grpSpMkLst>
            <pc:docMk/>
            <pc:sldMk cId="3619969457" sldId="443"/>
            <ac:grpSpMk id="4" creationId="{40217FC5-6F69-450A-98F9-CE2E9FE7C41F}"/>
          </ac:grpSpMkLst>
        </pc:grpChg>
        <pc:grpChg chg="del">
          <ac:chgData name="" userId="20d5b200763d9547" providerId="LiveId" clId="{4812C3AB-4E85-40AA-876E-1192CCE373C2}" dt="2017-11-11T23:08:42.902" v="13639" actId="165"/>
          <ac:grpSpMkLst>
            <pc:docMk/>
            <pc:sldMk cId="3619969457" sldId="443"/>
            <ac:grpSpMk id="13" creationId="{908CB2C2-64DD-468B-AD19-018CF5765B33}"/>
          </ac:grpSpMkLst>
        </pc:grpChg>
        <pc:picChg chg="add del mod modCrop">
          <ac:chgData name="" userId="20d5b200763d9547" providerId="LiveId" clId="{4812C3AB-4E85-40AA-876E-1192CCE373C2}" dt="2017-11-11T23:11:07.336" v="13661" actId="478"/>
          <ac:picMkLst>
            <pc:docMk/>
            <pc:sldMk cId="3619969457" sldId="443"/>
            <ac:picMk id="17" creationId="{9E2164DB-CB92-41DF-9673-36BBEA831739}"/>
          </ac:picMkLst>
        </pc:picChg>
        <pc:picChg chg="add del mod">
          <ac:chgData name="" userId="20d5b200763d9547" providerId="LiveId" clId="{4812C3AB-4E85-40AA-876E-1192CCE373C2}" dt="2017-11-11T23:09:05.356" v="13643" actId="478"/>
          <ac:picMkLst>
            <pc:docMk/>
            <pc:sldMk cId="3619969457" sldId="443"/>
            <ac:picMk id="19" creationId="{F5218AA2-EA4D-42D4-ADD6-512B30D5316F}"/>
          </ac:picMkLst>
        </pc:picChg>
        <pc:picChg chg="add del mod modCrop">
          <ac:chgData name="" userId="20d5b200763d9547" providerId="LiveId" clId="{4812C3AB-4E85-40AA-876E-1192CCE373C2}" dt="2017-11-11T23:11:49.598" v="13670" actId="478"/>
          <ac:picMkLst>
            <pc:docMk/>
            <pc:sldMk cId="3619969457" sldId="443"/>
            <ac:picMk id="21" creationId="{1E2C32A8-872B-4FBB-8FDE-C89FDD48B615}"/>
          </ac:picMkLst>
        </pc:picChg>
        <pc:picChg chg="add mod">
          <ac:chgData name="" userId="20d5b200763d9547" providerId="LiveId" clId="{4812C3AB-4E85-40AA-876E-1192CCE373C2}" dt="2017-11-11T23:12:09.475" v="13676" actId="164"/>
          <ac:picMkLst>
            <pc:docMk/>
            <pc:sldMk cId="3619969457" sldId="443"/>
            <ac:picMk id="23" creationId="{9BE899EC-18D9-40A4-BF26-5CC8371484F3}"/>
          </ac:picMkLst>
        </pc:picChg>
        <pc:picChg chg="mod topLvl">
          <ac:chgData name="" userId="20d5b200763d9547" providerId="LiveId" clId="{4812C3AB-4E85-40AA-876E-1192CCE373C2}" dt="2017-11-11T23:09:41.086" v="13646" actId="165"/>
          <ac:picMkLst>
            <pc:docMk/>
            <pc:sldMk cId="3619969457" sldId="443"/>
            <ac:picMk id="9228" creationId="{28B2969F-C1DF-4685-BECD-3D3E4D199794}"/>
          </ac:picMkLst>
        </pc:picChg>
        <pc:cxnChg chg="add del mod">
          <ac:chgData name="" userId="20d5b200763d9547" providerId="LiveId" clId="{4812C3AB-4E85-40AA-876E-1192CCE373C2}" dt="2017-11-11T23:13:28.166" v="13725" actId="478"/>
          <ac:cxnSpMkLst>
            <pc:docMk/>
            <pc:sldMk cId="3619969457" sldId="443"/>
            <ac:cxnSpMk id="26" creationId="{053FC58A-C871-4C76-90F3-3017DB1B04DB}"/>
          </ac:cxnSpMkLst>
        </pc:cxnChg>
      </pc:sldChg>
      <pc:sldChg chg="modSp add del modTransition">
        <pc:chgData name="" userId="20d5b200763d9547" providerId="LiveId" clId="{4812C3AB-4E85-40AA-876E-1192CCE373C2}" dt="2017-11-14T15:09:34.199" v="20272" actId="2696"/>
        <pc:sldMkLst>
          <pc:docMk/>
          <pc:sldMk cId="4076840912" sldId="444"/>
        </pc:sldMkLst>
        <pc:spChg chg="mod">
          <ac:chgData name="" userId="20d5b200763d9547" providerId="LiveId" clId="{4812C3AB-4E85-40AA-876E-1192CCE373C2}" dt="2017-11-11T23:07:42.570" v="13625" actId="403"/>
          <ac:spMkLst>
            <pc:docMk/>
            <pc:sldMk cId="4076840912" sldId="444"/>
            <ac:spMk id="2" creationId="{00000000-0000-0000-0000-000000000000}"/>
          </ac:spMkLst>
        </pc:spChg>
        <pc:spChg chg="mod">
          <ac:chgData name="" userId="20d5b200763d9547" providerId="LiveId" clId="{4812C3AB-4E85-40AA-876E-1192CCE373C2}" dt="2017-11-11T23:07:54.574" v="13627"/>
          <ac:spMkLst>
            <pc:docMk/>
            <pc:sldMk cId="4076840912" sldId="444"/>
            <ac:spMk id="3" creationId="{00000000-0000-0000-0000-000000000000}"/>
          </ac:spMkLst>
        </pc:spChg>
      </pc:sldChg>
      <pc:sldChg chg="addSp delSp modSp add del">
        <pc:chgData name="" userId="20d5b200763d9547" providerId="LiveId" clId="{4812C3AB-4E85-40AA-876E-1192CCE373C2}" dt="2017-11-14T07:15:03.203" v="19035" actId="2696"/>
        <pc:sldMkLst>
          <pc:docMk/>
          <pc:sldMk cId="3272724652" sldId="445"/>
        </pc:sldMkLst>
        <pc:spChg chg="mod">
          <ac:chgData name="" userId="20d5b200763d9547" providerId="LiveId" clId="{4812C3AB-4E85-40AA-876E-1192CCE373C2}" dt="2017-11-11T23:08:06.263" v="13632"/>
          <ac:spMkLst>
            <pc:docMk/>
            <pc:sldMk cId="3272724652" sldId="445"/>
            <ac:spMk id="3" creationId="{F28BEC85-FD1F-4098-9C07-3F5981C315B3}"/>
          </ac:spMkLst>
        </pc:spChg>
        <pc:spChg chg="add del mod">
          <ac:chgData name="" userId="20d5b200763d9547" providerId="LiveId" clId="{4812C3AB-4E85-40AA-876E-1192CCE373C2}" dt="2017-11-11T23:08:04.654" v="13631" actId="478"/>
          <ac:spMkLst>
            <pc:docMk/>
            <pc:sldMk cId="3272724652" sldId="445"/>
            <ac:spMk id="5" creationId="{AD34C49C-AAB1-4FA0-B9CE-B547713D88B4}"/>
          </ac:spMkLst>
        </pc:spChg>
      </pc:sldChg>
      <pc:sldChg chg="add">
        <pc:chgData name="" userId="20d5b200763d9547" providerId="LiveId" clId="{4812C3AB-4E85-40AA-876E-1192CCE373C2}" dt="2017-11-11T23:13:12.864" v="13722"/>
        <pc:sldMkLst>
          <pc:docMk/>
          <pc:sldMk cId="3313476549" sldId="446"/>
        </pc:sldMkLst>
      </pc:sldChg>
      <pc:sldChg chg="addSp delSp modSp add setBg modNotesTx">
        <pc:chgData name="" userId="20d5b200763d9547" providerId="LiveId" clId="{4812C3AB-4E85-40AA-876E-1192CCE373C2}" dt="2017-11-12T15:11:10.450" v="14356" actId="20577"/>
        <pc:sldMkLst>
          <pc:docMk/>
          <pc:sldMk cId="1266173974" sldId="447"/>
        </pc:sldMkLst>
        <pc:spChg chg="mod">
          <ac:chgData name="" userId="20d5b200763d9547" providerId="LiveId" clId="{4812C3AB-4E85-40AA-876E-1192CCE373C2}" dt="2017-11-11T23:55:45.200" v="14327" actId="20577"/>
          <ac:spMkLst>
            <pc:docMk/>
            <pc:sldMk cId="1266173974" sldId="447"/>
            <ac:spMk id="5" creationId="{968444A2-3EDE-46E2-9BD8-B6130EDE0189}"/>
          </ac:spMkLst>
        </pc:spChg>
        <pc:spChg chg="add del mod">
          <ac:chgData name="" userId="20d5b200763d9547" providerId="LiveId" clId="{4812C3AB-4E85-40AA-876E-1192CCE373C2}" dt="2017-11-11T23:55:48.252" v="14328" actId="478"/>
          <ac:spMkLst>
            <pc:docMk/>
            <pc:sldMk cId="1266173974" sldId="447"/>
            <ac:spMk id="6" creationId="{3AEBB858-CF3B-4819-811A-38A4A863E1CC}"/>
          </ac:spMkLst>
        </pc:spChg>
      </pc:sldChg>
      <pc:sldChg chg="delSp modSp add del setBg">
        <pc:chgData name="" userId="20d5b200763d9547" providerId="LiveId" clId="{4812C3AB-4E85-40AA-876E-1192CCE373C2}" dt="2017-11-15T15:59:14.735" v="27073" actId="2696"/>
        <pc:sldMkLst>
          <pc:docMk/>
          <pc:sldMk cId="1771657646" sldId="448"/>
        </pc:sldMkLst>
        <pc:spChg chg="del">
          <ac:chgData name="" userId="20d5b200763d9547" providerId="LiveId" clId="{4812C3AB-4E85-40AA-876E-1192CCE373C2}" dt="2017-11-11T23:17:56.783" v="13955" actId="478"/>
          <ac:spMkLst>
            <pc:docMk/>
            <pc:sldMk cId="1771657646" sldId="448"/>
            <ac:spMk id="7" creationId="{7FAF1013-E236-4047-97DA-E9EDA9727ABD}"/>
          </ac:spMkLst>
        </pc:spChg>
        <pc:spChg chg="del mod">
          <ac:chgData name="" userId="20d5b200763d9547" providerId="LiveId" clId="{4812C3AB-4E85-40AA-876E-1192CCE373C2}" dt="2017-11-11T23:18:49.161" v="14055"/>
          <ac:spMkLst>
            <pc:docMk/>
            <pc:sldMk cId="1771657646" sldId="448"/>
            <ac:spMk id="8" creationId="{CF3E203D-D06B-4FBB-A942-A265979F209A}"/>
          </ac:spMkLst>
        </pc:spChg>
      </pc:sldChg>
      <pc:sldChg chg="addSp delSp modSp add modNotesTx">
        <pc:chgData name="" userId="20d5b200763d9547" providerId="LiveId" clId="{4812C3AB-4E85-40AA-876E-1192CCE373C2}" dt="2017-11-12T15:11:25.993" v="14357" actId="20577"/>
        <pc:sldMkLst>
          <pc:docMk/>
          <pc:sldMk cId="3815104680" sldId="449"/>
        </pc:sldMkLst>
        <pc:spChg chg="del">
          <ac:chgData name="" userId="20d5b200763d9547" providerId="LiveId" clId="{4812C3AB-4E85-40AA-876E-1192CCE373C2}" dt="2017-11-11T23:18:41.425" v="14052" actId="478"/>
          <ac:spMkLst>
            <pc:docMk/>
            <pc:sldMk cId="3815104680" sldId="449"/>
            <ac:spMk id="7" creationId="{7FAF1013-E236-4047-97DA-E9EDA9727ABD}"/>
          </ac:spMkLst>
        </pc:spChg>
        <pc:spChg chg="del">
          <ac:chgData name="" userId="20d5b200763d9547" providerId="LiveId" clId="{4812C3AB-4E85-40AA-876E-1192CCE373C2}" dt="2017-11-11T23:18:43.508" v="14053" actId="478"/>
          <ac:spMkLst>
            <pc:docMk/>
            <pc:sldMk cId="3815104680" sldId="449"/>
            <ac:spMk id="8" creationId="{CF3E203D-D06B-4FBB-A942-A265979F209A}"/>
          </ac:spMkLst>
        </pc:spChg>
        <pc:spChg chg="add mod">
          <ac:chgData name="" userId="20d5b200763d9547" providerId="LiveId" clId="{4812C3AB-4E85-40AA-876E-1192CCE373C2}" dt="2017-11-11T23:21:59.986" v="14306" actId="20577"/>
          <ac:spMkLst>
            <pc:docMk/>
            <pc:sldMk cId="3815104680" sldId="449"/>
            <ac:spMk id="9" creationId="{50E197CE-A166-4708-86C2-E9AA1CD158D1}"/>
          </ac:spMkLst>
        </pc:spChg>
        <pc:spChg chg="mod">
          <ac:chgData name="" userId="20d5b200763d9547" providerId="LiveId" clId="{4812C3AB-4E85-40AA-876E-1192CCE373C2}" dt="2017-11-11T23:21:05.013" v="14297" actId="1076"/>
          <ac:spMkLst>
            <pc:docMk/>
            <pc:sldMk cId="3815104680" sldId="449"/>
            <ac:spMk id="10" creationId="{7F73F6AD-DF46-4563-9D84-D3C6CD456FD8}"/>
          </ac:spMkLst>
        </pc:spChg>
        <pc:spChg chg="del">
          <ac:chgData name="" userId="20d5b200763d9547" providerId="LiveId" clId="{4812C3AB-4E85-40AA-876E-1192CCE373C2}" dt="2017-11-11T23:18:45.309" v="14054" actId="478"/>
          <ac:spMkLst>
            <pc:docMk/>
            <pc:sldMk cId="3815104680" sldId="449"/>
            <ac:spMk id="11" creationId="{53DA9160-86D0-451F-AC65-F1484F02B553}"/>
          </ac:spMkLst>
        </pc:spChg>
        <pc:spChg chg="add mod">
          <ac:chgData name="" userId="20d5b200763d9547" providerId="LiveId" clId="{4812C3AB-4E85-40AA-876E-1192CCE373C2}" dt="2017-11-11T23:21:47.834" v="14303" actId="403"/>
          <ac:spMkLst>
            <pc:docMk/>
            <pc:sldMk cId="3815104680" sldId="449"/>
            <ac:spMk id="12" creationId="{07331A3D-135F-41DA-9794-2F7B282830BA}"/>
          </ac:spMkLst>
        </pc:spChg>
        <pc:spChg chg="add mod">
          <ac:chgData name="" userId="20d5b200763d9547" providerId="LiveId" clId="{4812C3AB-4E85-40AA-876E-1192CCE373C2}" dt="2017-11-11T23:22:07.642" v="14311" actId="20577"/>
          <ac:spMkLst>
            <pc:docMk/>
            <pc:sldMk cId="3815104680" sldId="449"/>
            <ac:spMk id="13" creationId="{F143EBDC-1A7F-4C8F-9582-60088CCA8CAB}"/>
          </ac:spMkLst>
        </pc:spChg>
      </pc:sldChg>
      <pc:sldChg chg="modSp add modTransition setBg modNotesTx">
        <pc:chgData name="" userId="20d5b200763d9547" providerId="LiveId" clId="{4812C3AB-4E85-40AA-876E-1192CCE373C2}" dt="2017-11-15T18:11:25.123" v="27497"/>
        <pc:sldMkLst>
          <pc:docMk/>
          <pc:sldMk cId="210151191" sldId="450"/>
        </pc:sldMkLst>
        <pc:spChg chg="mod">
          <ac:chgData name="" userId="20d5b200763d9547" providerId="LiveId" clId="{4812C3AB-4E85-40AA-876E-1192CCE373C2}" dt="2017-11-11T23:22:21.233" v="14319" actId="20577"/>
          <ac:spMkLst>
            <pc:docMk/>
            <pc:sldMk cId="210151191" sldId="450"/>
            <ac:spMk id="3" creationId="{1CBA660A-B279-4903-8B4D-4EA800874662}"/>
          </ac:spMkLst>
        </pc:spChg>
      </pc:sldChg>
      <pc:sldChg chg="delSp add setBg">
        <pc:chgData name="" userId="20d5b200763d9547" providerId="LiveId" clId="{4812C3AB-4E85-40AA-876E-1192CCE373C2}" dt="2017-11-11T23:55:52.696" v="14329" actId="478"/>
        <pc:sldMkLst>
          <pc:docMk/>
          <pc:sldMk cId="4200653799" sldId="451"/>
        </pc:sldMkLst>
        <pc:spChg chg="del">
          <ac:chgData name="" userId="20d5b200763d9547" providerId="LiveId" clId="{4812C3AB-4E85-40AA-876E-1192CCE373C2}" dt="2017-11-11T23:55:52.696" v="14329" actId="478"/>
          <ac:spMkLst>
            <pc:docMk/>
            <pc:sldMk cId="4200653799" sldId="451"/>
            <ac:spMk id="6" creationId="{3AEBB858-CF3B-4819-811A-38A4A863E1CC}"/>
          </ac:spMkLst>
        </pc:spChg>
      </pc:sldChg>
      <pc:sldChg chg="addSp delSp modSp add setBg modNotesTx">
        <pc:chgData name="" userId="20d5b200763d9547" providerId="LiveId" clId="{4812C3AB-4E85-40AA-876E-1192CCE373C2}" dt="2017-11-14T23:04:46.600" v="21535" actId="478"/>
        <pc:sldMkLst>
          <pc:docMk/>
          <pc:sldMk cId="1131833877" sldId="452"/>
        </pc:sldMkLst>
        <pc:spChg chg="mod">
          <ac:chgData name="" userId="20d5b200763d9547" providerId="LiveId" clId="{4812C3AB-4E85-40AA-876E-1192CCE373C2}" dt="2017-11-14T23:04:19.865" v="21530" actId="1076"/>
          <ac:spMkLst>
            <pc:docMk/>
            <pc:sldMk cId="1131833877" sldId="452"/>
            <ac:spMk id="6" creationId="{3AEBB858-CF3B-4819-811A-38A4A863E1CC}"/>
          </ac:spMkLst>
        </pc:spChg>
        <pc:spChg chg="add del mod">
          <ac:chgData name="" userId="20d5b200763d9547" providerId="LiveId" clId="{4812C3AB-4E85-40AA-876E-1192CCE373C2}" dt="2017-11-14T23:04:46.600" v="21535" actId="478"/>
          <ac:spMkLst>
            <pc:docMk/>
            <pc:sldMk cId="1131833877" sldId="452"/>
            <ac:spMk id="7" creationId="{C0E30077-7369-4683-B81E-C4B263CD2078}"/>
          </ac:spMkLst>
        </pc:spChg>
      </pc:sldChg>
      <pc:sldChg chg="add del">
        <pc:chgData name="" userId="20d5b200763d9547" providerId="LiveId" clId="{4812C3AB-4E85-40AA-876E-1192CCE373C2}" dt="2017-11-13T01:54:40.678" v="16023" actId="2696"/>
        <pc:sldMkLst>
          <pc:docMk/>
          <pc:sldMk cId="504486755" sldId="453"/>
        </pc:sldMkLst>
      </pc:sldChg>
      <pc:sldChg chg="addSp delSp modSp add del">
        <pc:chgData name="" userId="20d5b200763d9547" providerId="LiveId" clId="{4812C3AB-4E85-40AA-876E-1192CCE373C2}" dt="2017-11-12T15:23:12.946" v="14482" actId="2696"/>
        <pc:sldMkLst>
          <pc:docMk/>
          <pc:sldMk cId="1019504994" sldId="453"/>
        </pc:sldMkLst>
        <pc:spChg chg="del">
          <ac:chgData name="" userId="20d5b200763d9547" providerId="LiveId" clId="{4812C3AB-4E85-40AA-876E-1192CCE373C2}" dt="2017-11-12T15:21:25.784" v="14362" actId="2696"/>
          <ac:spMkLst>
            <pc:docMk/>
            <pc:sldMk cId="1019504994" sldId="453"/>
            <ac:spMk id="2" creationId="{4E8D9A6B-F8D1-4522-8B84-77D452277BF0}"/>
          </ac:spMkLst>
        </pc:spChg>
        <pc:spChg chg="del">
          <ac:chgData name="" userId="20d5b200763d9547" providerId="LiveId" clId="{4812C3AB-4E85-40AA-876E-1192CCE373C2}" dt="2017-11-12T15:21:25.784" v="14362" actId="2696"/>
          <ac:spMkLst>
            <pc:docMk/>
            <pc:sldMk cId="1019504994" sldId="453"/>
            <ac:spMk id="3" creationId="{D6828328-2FBB-40B3-AC53-1FA5801A6AEC}"/>
          </ac:spMkLst>
        </pc:spChg>
        <pc:spChg chg="del">
          <ac:chgData name="" userId="20d5b200763d9547" providerId="LiveId" clId="{4812C3AB-4E85-40AA-876E-1192CCE373C2}" dt="2017-11-12T15:21:25.784" v="14362" actId="2696"/>
          <ac:spMkLst>
            <pc:docMk/>
            <pc:sldMk cId="1019504994" sldId="453"/>
            <ac:spMk id="4" creationId="{650297D4-6372-44BF-88C2-8A5AFCF0D58F}"/>
          </ac:spMkLst>
        </pc:spChg>
        <pc:spChg chg="del">
          <ac:chgData name="" userId="20d5b200763d9547" providerId="LiveId" clId="{4812C3AB-4E85-40AA-876E-1192CCE373C2}" dt="2017-11-12T15:21:25.784" v="14362" actId="2696"/>
          <ac:spMkLst>
            <pc:docMk/>
            <pc:sldMk cId="1019504994" sldId="453"/>
            <ac:spMk id="5" creationId="{D1E70A00-F0E8-4D11-916B-82BFC8E7397C}"/>
          </ac:spMkLst>
        </pc:spChg>
        <pc:spChg chg="del">
          <ac:chgData name="" userId="20d5b200763d9547" providerId="LiveId" clId="{4812C3AB-4E85-40AA-876E-1192CCE373C2}" dt="2017-11-12T15:21:25.784" v="14362" actId="2696"/>
          <ac:spMkLst>
            <pc:docMk/>
            <pc:sldMk cId="1019504994" sldId="453"/>
            <ac:spMk id="6" creationId="{69A42DB3-6C8D-4DB0-9B49-959E2C92EBC4}"/>
          </ac:spMkLst>
        </pc:spChg>
        <pc:spChg chg="add mod">
          <ac:chgData name="" userId="20d5b200763d9547" providerId="LiveId" clId="{4812C3AB-4E85-40AA-876E-1192CCE373C2}" dt="2017-11-12T15:21:27.838" v="14363" actId="2696"/>
          <ac:spMkLst>
            <pc:docMk/>
            <pc:sldMk cId="1019504994" sldId="453"/>
            <ac:spMk id="8" creationId="{2D2D2D74-5159-4863-8E13-89D10BC5C858}"/>
          </ac:spMkLst>
        </pc:spChg>
        <pc:spChg chg="add mod">
          <ac:chgData name="" userId="20d5b200763d9547" providerId="LiveId" clId="{4812C3AB-4E85-40AA-876E-1192CCE373C2}" dt="2017-11-12T15:21:25.784" v="14362" actId="2696"/>
          <ac:spMkLst>
            <pc:docMk/>
            <pc:sldMk cId="1019504994" sldId="453"/>
            <ac:spMk id="9" creationId="{08090F30-98C9-4393-8054-6B905153024D}"/>
          </ac:spMkLst>
        </pc:spChg>
      </pc:sldChg>
      <pc:sldChg chg="add del">
        <pc:chgData name="" userId="20d5b200763d9547" providerId="LiveId" clId="{4812C3AB-4E85-40AA-876E-1192CCE373C2}" dt="2017-11-13T01:54:41.403" v="16024" actId="2696"/>
        <pc:sldMkLst>
          <pc:docMk/>
          <pc:sldMk cId="3347535342" sldId="454"/>
        </pc:sldMkLst>
      </pc:sldChg>
      <pc:sldChg chg="delSp add modNotesTx">
        <pc:chgData name="" userId="20d5b200763d9547" providerId="LiveId" clId="{4812C3AB-4E85-40AA-876E-1192CCE373C2}" dt="2017-11-14T14:31:32.810" v="20271" actId="5793"/>
        <pc:sldMkLst>
          <pc:docMk/>
          <pc:sldMk cId="4104037790" sldId="455"/>
        </pc:sldMkLst>
        <pc:spChg chg="del">
          <ac:chgData name="" userId="20d5b200763d9547" providerId="LiveId" clId="{4812C3AB-4E85-40AA-876E-1192CCE373C2}" dt="2017-11-13T01:42:57.041" v="15791" actId="478"/>
          <ac:spMkLst>
            <pc:docMk/>
            <pc:sldMk cId="4104037790" sldId="455"/>
            <ac:spMk id="30" creationId="{95DBE320-117D-4FC2-B382-9616F1542D00}"/>
          </ac:spMkLst>
        </pc:spChg>
        <pc:spChg chg="del">
          <ac:chgData name="" userId="20d5b200763d9547" providerId="LiveId" clId="{4812C3AB-4E85-40AA-876E-1192CCE373C2}" dt="2017-11-13T01:42:59.282" v="15793" actId="478"/>
          <ac:spMkLst>
            <pc:docMk/>
            <pc:sldMk cId="4104037790" sldId="455"/>
            <ac:spMk id="32" creationId="{593DA2B8-284A-4867-9D05-1B947C04478D}"/>
          </ac:spMkLst>
        </pc:spChg>
        <pc:picChg chg="del">
          <ac:chgData name="" userId="20d5b200763d9547" providerId="LiveId" clId="{4812C3AB-4E85-40AA-876E-1192CCE373C2}" dt="2017-11-13T01:42:55.676" v="15790" actId="478"/>
          <ac:picMkLst>
            <pc:docMk/>
            <pc:sldMk cId="4104037790" sldId="455"/>
            <ac:picMk id="9230" creationId="{6BAFE5A7-30D5-4F2D-A531-973119FF28E2}"/>
          </ac:picMkLst>
        </pc:picChg>
        <pc:cxnChg chg="del">
          <ac:chgData name="" userId="20d5b200763d9547" providerId="LiveId" clId="{4812C3AB-4E85-40AA-876E-1192CCE373C2}" dt="2017-11-13T01:42:57.838" v="15792" actId="478"/>
          <ac:cxnSpMkLst>
            <pc:docMk/>
            <pc:sldMk cId="4104037790" sldId="455"/>
            <ac:cxnSpMk id="20" creationId="{9E307C9B-6252-409B-9C37-760609D31659}"/>
          </ac:cxnSpMkLst>
        </pc:cxnChg>
      </pc:sldChg>
      <pc:sldChg chg="add modNotesTx">
        <pc:chgData name="" userId="20d5b200763d9547" providerId="LiveId" clId="{4812C3AB-4E85-40AA-876E-1192CCE373C2}" dt="2017-11-13T01:47:33.530" v="16022" actId="20577"/>
        <pc:sldMkLst>
          <pc:docMk/>
          <pc:sldMk cId="4025559063" sldId="456"/>
        </pc:sldMkLst>
      </pc:sldChg>
      <pc:sldChg chg="addSp delSp modSp add setBg">
        <pc:chgData name="" userId="20d5b200763d9547" providerId="LiveId" clId="{4812C3AB-4E85-40AA-876E-1192CCE373C2}" dt="2017-11-13T04:29:00.023" v="16066" actId="478"/>
        <pc:sldMkLst>
          <pc:docMk/>
          <pc:sldMk cId="3726293326" sldId="457"/>
        </pc:sldMkLst>
        <pc:spChg chg="mod ord topLvl">
          <ac:chgData name="" userId="20d5b200763d9547" providerId="LiveId" clId="{4812C3AB-4E85-40AA-876E-1192CCE373C2}" dt="2017-11-13T04:21:42.359" v="16047" actId="165"/>
          <ac:spMkLst>
            <pc:docMk/>
            <pc:sldMk cId="3726293326" sldId="457"/>
            <ac:spMk id="7" creationId="{E77E472A-B683-4B6F-9EA2-DA566994C99D}"/>
          </ac:spMkLst>
        </pc:spChg>
        <pc:spChg chg="mod topLvl">
          <ac:chgData name="" userId="20d5b200763d9547" providerId="LiveId" clId="{4812C3AB-4E85-40AA-876E-1192CCE373C2}" dt="2017-11-13T04:21:42.359" v="16047" actId="165"/>
          <ac:spMkLst>
            <pc:docMk/>
            <pc:sldMk cId="3726293326" sldId="457"/>
            <ac:spMk id="10" creationId="{F84861DE-2BE0-48C9-B702-A80BB84E0E23}"/>
          </ac:spMkLst>
        </pc:spChg>
        <pc:spChg chg="mod ord topLvl">
          <ac:chgData name="" userId="20d5b200763d9547" providerId="LiveId" clId="{4812C3AB-4E85-40AA-876E-1192CCE373C2}" dt="2017-11-13T04:22:20.299" v="16053" actId="1076"/>
          <ac:spMkLst>
            <pc:docMk/>
            <pc:sldMk cId="3726293326" sldId="457"/>
            <ac:spMk id="11" creationId="{8C66FAAE-36EC-4678-B3DF-BB7CE6F8A4D0}"/>
          </ac:spMkLst>
        </pc:spChg>
        <pc:spChg chg="add del">
          <ac:chgData name="" userId="20d5b200763d9547" providerId="LiveId" clId="{4812C3AB-4E85-40AA-876E-1192CCE373C2}" dt="2017-11-13T04:09:14.668" v="16028"/>
          <ac:spMkLst>
            <pc:docMk/>
            <pc:sldMk cId="3726293326" sldId="457"/>
            <ac:spMk id="16" creationId="{33B778D2-637B-4687-8BB0-18F66AED0089}"/>
          </ac:spMkLst>
        </pc:spChg>
        <pc:spChg chg="mod topLvl">
          <ac:chgData name="" userId="20d5b200763d9547" providerId="LiveId" clId="{4812C3AB-4E85-40AA-876E-1192CCE373C2}" dt="2017-11-13T04:21:19.606" v="16044" actId="208"/>
          <ac:spMkLst>
            <pc:docMk/>
            <pc:sldMk cId="3726293326" sldId="457"/>
            <ac:spMk id="19" creationId="{A8B52D6B-D093-4048-AC99-6ADF0F8E8187}"/>
          </ac:spMkLst>
        </pc:spChg>
        <pc:spChg chg="del mod topLvl">
          <ac:chgData name="" userId="20d5b200763d9547" providerId="LiveId" clId="{4812C3AB-4E85-40AA-876E-1192CCE373C2}" dt="2017-11-13T04:28:56.889" v="16063" actId="478"/>
          <ac:spMkLst>
            <pc:docMk/>
            <pc:sldMk cId="3726293326" sldId="457"/>
            <ac:spMk id="22" creationId="{EDF2922F-687C-4EEC-A4AA-F41052C6BDE2}"/>
          </ac:spMkLst>
        </pc:spChg>
        <pc:spChg chg="del mod topLvl">
          <ac:chgData name="" userId="20d5b200763d9547" providerId="LiveId" clId="{4812C3AB-4E85-40AA-876E-1192CCE373C2}" dt="2017-11-13T04:28:59.167" v="16065" actId="478"/>
          <ac:spMkLst>
            <pc:docMk/>
            <pc:sldMk cId="3726293326" sldId="457"/>
            <ac:spMk id="25" creationId="{2AD78678-7388-444C-ABB7-3999BAC89C35}"/>
          </ac:spMkLst>
        </pc:spChg>
        <pc:grpChg chg="del">
          <ac:chgData name="" userId="20d5b200763d9547" providerId="LiveId" clId="{4812C3AB-4E85-40AA-876E-1192CCE373C2}" dt="2017-11-13T04:21:42.359" v="16047" actId="165"/>
          <ac:grpSpMkLst>
            <pc:docMk/>
            <pc:sldMk cId="3726293326" sldId="457"/>
            <ac:grpSpMk id="6" creationId="{A6E09AF4-4AEE-4896-8AD7-14BD45C6FF3F}"/>
          </ac:grpSpMkLst>
        </pc:grpChg>
        <pc:grpChg chg="add del mod">
          <ac:chgData name="" userId="20d5b200763d9547" providerId="LiveId" clId="{4812C3AB-4E85-40AA-876E-1192CCE373C2}" dt="2017-11-13T04:21:13.614" v="16043" actId="165"/>
          <ac:grpSpMkLst>
            <pc:docMk/>
            <pc:sldMk cId="3726293326" sldId="457"/>
            <ac:grpSpMk id="18" creationId="{ED787BAD-E62D-4383-8070-06F04D571950}"/>
          </ac:grpSpMkLst>
        </pc:grpChg>
        <pc:grpChg chg="add del mod">
          <ac:chgData name="" userId="20d5b200763d9547" providerId="LiveId" clId="{4812C3AB-4E85-40AA-876E-1192CCE373C2}" dt="2017-11-13T04:20:38.826" v="16039" actId="165"/>
          <ac:grpSpMkLst>
            <pc:docMk/>
            <pc:sldMk cId="3726293326" sldId="457"/>
            <ac:grpSpMk id="21" creationId="{3925CE54-A376-470D-A827-7BA34B12E6A3}"/>
          </ac:grpSpMkLst>
        </pc:grpChg>
        <pc:grpChg chg="add del mod">
          <ac:chgData name="" userId="20d5b200763d9547" providerId="LiveId" clId="{4812C3AB-4E85-40AA-876E-1192CCE373C2}" dt="2017-11-13T04:21:01.649" v="16041" actId="165"/>
          <ac:grpSpMkLst>
            <pc:docMk/>
            <pc:sldMk cId="3726293326" sldId="457"/>
            <ac:grpSpMk id="24" creationId="{9152183C-17B2-47C1-AAE9-4EB0A0999175}"/>
          </ac:grpSpMkLst>
        </pc:grpChg>
        <pc:picChg chg="mod topLvl">
          <ac:chgData name="" userId="20d5b200763d9547" providerId="LiveId" clId="{4812C3AB-4E85-40AA-876E-1192CCE373C2}" dt="2017-11-13T04:21:42.359" v="16047" actId="165"/>
          <ac:picMkLst>
            <pc:docMk/>
            <pc:sldMk cId="3726293326" sldId="457"/>
            <ac:picMk id="12" creationId="{3F9406D5-DBF1-4543-9171-3CFCA6383771}"/>
          </ac:picMkLst>
        </pc:picChg>
        <pc:picChg chg="mod topLvl">
          <ac:chgData name="" userId="20d5b200763d9547" providerId="LiveId" clId="{4812C3AB-4E85-40AA-876E-1192CCE373C2}" dt="2017-11-13T04:21:42.359" v="16047" actId="165"/>
          <ac:picMkLst>
            <pc:docMk/>
            <pc:sldMk cId="3726293326" sldId="457"/>
            <ac:picMk id="13" creationId="{136C496E-B36F-4EB7-8070-EABBE721C268}"/>
          </ac:picMkLst>
        </pc:picChg>
        <pc:picChg chg="mod topLvl">
          <ac:chgData name="" userId="20d5b200763d9547" providerId="LiveId" clId="{4812C3AB-4E85-40AA-876E-1192CCE373C2}" dt="2017-11-13T04:21:42.359" v="16047" actId="165"/>
          <ac:picMkLst>
            <pc:docMk/>
            <pc:sldMk cId="3726293326" sldId="457"/>
            <ac:picMk id="14" creationId="{0DB5578C-5C58-4988-9018-11A620B09750}"/>
          </ac:picMkLst>
        </pc:picChg>
        <pc:picChg chg="mod topLvl">
          <ac:chgData name="" userId="20d5b200763d9547" providerId="LiveId" clId="{4812C3AB-4E85-40AA-876E-1192CCE373C2}" dt="2017-11-13T04:21:42.359" v="16047" actId="165"/>
          <ac:picMkLst>
            <pc:docMk/>
            <pc:sldMk cId="3726293326" sldId="457"/>
            <ac:picMk id="15" creationId="{024A0ADD-0A6D-4C46-95EA-D93A7CF7530D}"/>
          </ac:picMkLst>
        </pc:picChg>
        <pc:picChg chg="mod topLvl">
          <ac:chgData name="" userId="20d5b200763d9547" providerId="LiveId" clId="{4812C3AB-4E85-40AA-876E-1192CCE373C2}" dt="2017-11-13T04:21:13.614" v="16043" actId="165"/>
          <ac:picMkLst>
            <pc:docMk/>
            <pc:sldMk cId="3726293326" sldId="457"/>
            <ac:picMk id="20" creationId="{C15998C4-FBC9-4407-99BF-05551C9998A8}"/>
          </ac:picMkLst>
        </pc:picChg>
        <pc:picChg chg="del mod topLvl">
          <ac:chgData name="" userId="20d5b200763d9547" providerId="LiveId" clId="{4812C3AB-4E85-40AA-876E-1192CCE373C2}" dt="2017-11-13T04:28:58.483" v="16064" actId="478"/>
          <ac:picMkLst>
            <pc:docMk/>
            <pc:sldMk cId="3726293326" sldId="457"/>
            <ac:picMk id="23" creationId="{8685E2C0-B6B0-44AF-B2DB-5FB0D96CF08D}"/>
          </ac:picMkLst>
        </pc:picChg>
        <pc:picChg chg="del mod topLvl">
          <ac:chgData name="" userId="20d5b200763d9547" providerId="LiveId" clId="{4812C3AB-4E85-40AA-876E-1192CCE373C2}" dt="2017-11-13T04:29:00.023" v="16066" actId="478"/>
          <ac:picMkLst>
            <pc:docMk/>
            <pc:sldMk cId="3726293326" sldId="457"/>
            <ac:picMk id="26" creationId="{DE8FC23D-FF28-42B9-9C85-87E007A7CD5D}"/>
          </ac:picMkLst>
        </pc:picChg>
        <pc:cxnChg chg="mod ord topLvl">
          <ac:chgData name="" userId="20d5b200763d9547" providerId="LiveId" clId="{4812C3AB-4E85-40AA-876E-1192CCE373C2}" dt="2017-11-13T04:22:46.998" v="16057" actId="14100"/>
          <ac:cxnSpMkLst>
            <pc:docMk/>
            <pc:sldMk cId="3726293326" sldId="457"/>
            <ac:cxnSpMk id="8" creationId="{E39965E7-7527-4120-ABF9-D49BA72A76E6}"/>
          </ac:cxnSpMkLst>
        </pc:cxnChg>
        <pc:cxnChg chg="mod ord topLvl">
          <ac:chgData name="" userId="20d5b200763d9547" providerId="LiveId" clId="{4812C3AB-4E85-40AA-876E-1192CCE373C2}" dt="2017-11-13T04:21:50.181" v="16048" actId="166"/>
          <ac:cxnSpMkLst>
            <pc:docMk/>
            <pc:sldMk cId="3726293326" sldId="457"/>
            <ac:cxnSpMk id="9" creationId="{8CD6F40B-175E-4BAD-83D6-93521E91657C}"/>
          </ac:cxnSpMkLst>
        </pc:cxnChg>
      </pc:sldChg>
      <pc:sldChg chg="add del setBg">
        <pc:chgData name="" userId="20d5b200763d9547" providerId="LiveId" clId="{4812C3AB-4E85-40AA-876E-1192CCE373C2}" dt="2017-11-13T04:23:02.657" v="16060" actId="2696"/>
        <pc:sldMkLst>
          <pc:docMk/>
          <pc:sldMk cId="2109570600" sldId="458"/>
        </pc:sldMkLst>
      </pc:sldChg>
      <pc:sldChg chg="delSp add setBg">
        <pc:chgData name="" userId="20d5b200763d9547" providerId="LiveId" clId="{4812C3AB-4E85-40AA-876E-1192CCE373C2}" dt="2017-11-13T04:29:05.971" v="16068" actId="478"/>
        <pc:sldMkLst>
          <pc:docMk/>
          <pc:sldMk cId="2609883189" sldId="459"/>
        </pc:sldMkLst>
        <pc:spChg chg="del">
          <ac:chgData name="" userId="20d5b200763d9547" providerId="LiveId" clId="{4812C3AB-4E85-40AA-876E-1192CCE373C2}" dt="2017-11-13T04:29:05.971" v="16068" actId="478"/>
          <ac:spMkLst>
            <pc:docMk/>
            <pc:sldMk cId="2609883189" sldId="459"/>
            <ac:spMk id="22" creationId="{EDF2922F-687C-4EEC-A4AA-F41052C6BDE2}"/>
          </ac:spMkLst>
        </pc:spChg>
        <pc:picChg chg="del">
          <ac:chgData name="" userId="20d5b200763d9547" providerId="LiveId" clId="{4812C3AB-4E85-40AA-876E-1192CCE373C2}" dt="2017-11-13T04:29:04.269" v="16067" actId="478"/>
          <ac:picMkLst>
            <pc:docMk/>
            <pc:sldMk cId="2609883189" sldId="459"/>
            <ac:picMk id="23" creationId="{8685E2C0-B6B0-44AF-B2DB-5FB0D96CF08D}"/>
          </ac:picMkLst>
        </pc:picChg>
      </pc:sldChg>
      <pc:sldChg chg="addSp delSp modSp add setBg">
        <pc:chgData name="" userId="20d5b200763d9547" providerId="LiveId" clId="{4812C3AB-4E85-40AA-876E-1192CCE373C2}" dt="2017-11-15T13:01:38.199" v="24155"/>
        <pc:sldMkLst>
          <pc:docMk/>
          <pc:sldMk cId="1468439170" sldId="460"/>
        </pc:sldMkLst>
        <pc:spChg chg="add del mod">
          <ac:chgData name="" userId="20d5b200763d9547" providerId="LiveId" clId="{4812C3AB-4E85-40AA-876E-1192CCE373C2}" dt="2017-11-15T13:01:34.237" v="24154" actId="11529"/>
          <ac:spMkLst>
            <pc:docMk/>
            <pc:sldMk cId="1468439170" sldId="460"/>
            <ac:spMk id="2" creationId="{28CD4585-755B-4036-8516-E9719E30A0F6}"/>
          </ac:spMkLst>
        </pc:spChg>
        <pc:spChg chg="add del mod">
          <ac:chgData name="" userId="20d5b200763d9547" providerId="LiveId" clId="{4812C3AB-4E85-40AA-876E-1192CCE373C2}" dt="2017-11-15T13:01:38.199" v="24155"/>
          <ac:spMkLst>
            <pc:docMk/>
            <pc:sldMk cId="1468439170" sldId="460"/>
            <ac:spMk id="21" creationId="{4D031308-4343-49B9-B514-5283529ABD41}"/>
          </ac:spMkLst>
        </pc:spChg>
        <pc:spChg chg="mod">
          <ac:chgData name="" userId="20d5b200763d9547" providerId="LiveId" clId="{4812C3AB-4E85-40AA-876E-1192CCE373C2}" dt="2017-11-15T12:48:24.845" v="24136" actId="1076"/>
          <ac:spMkLst>
            <pc:docMk/>
            <pc:sldMk cId="1468439170" sldId="460"/>
            <ac:spMk id="22" creationId="{EDF2922F-687C-4EEC-A4AA-F41052C6BDE2}"/>
          </ac:spMkLst>
        </pc:spChg>
        <pc:spChg chg="add del mod">
          <ac:chgData name="" userId="20d5b200763d9547" providerId="LiveId" clId="{4812C3AB-4E85-40AA-876E-1192CCE373C2}" dt="2017-11-15T13:01:38.199" v="24155"/>
          <ac:spMkLst>
            <pc:docMk/>
            <pc:sldMk cId="1468439170" sldId="460"/>
            <ac:spMk id="27" creationId="{34025F55-867C-4AB7-BD2F-25CEC98251EC}"/>
          </ac:spMkLst>
        </pc:spChg>
        <pc:spChg chg="add del mod">
          <ac:chgData name="" userId="20d5b200763d9547" providerId="LiveId" clId="{4812C3AB-4E85-40AA-876E-1192CCE373C2}" dt="2017-11-15T13:01:38.199" v="24155"/>
          <ac:spMkLst>
            <pc:docMk/>
            <pc:sldMk cId="1468439170" sldId="460"/>
            <ac:spMk id="29" creationId="{1FBA07F1-D072-4DB4-9407-A9445C673326}"/>
          </ac:spMkLst>
        </pc:spChg>
        <pc:picChg chg="add del mod">
          <ac:chgData name="" userId="20d5b200763d9547" providerId="LiveId" clId="{4812C3AB-4E85-40AA-876E-1192CCE373C2}" dt="2017-11-15T13:01:38.199" v="24155"/>
          <ac:picMkLst>
            <pc:docMk/>
            <pc:sldMk cId="1468439170" sldId="460"/>
            <ac:picMk id="24" creationId="{1A6973AD-FFB1-4198-AA54-B2A5634FF71F}"/>
          </ac:picMkLst>
        </pc:picChg>
        <pc:picChg chg="add del mod">
          <ac:chgData name="" userId="20d5b200763d9547" providerId="LiveId" clId="{4812C3AB-4E85-40AA-876E-1192CCE373C2}" dt="2017-11-15T13:01:38.199" v="24155"/>
          <ac:picMkLst>
            <pc:docMk/>
            <pc:sldMk cId="1468439170" sldId="460"/>
            <ac:picMk id="28" creationId="{35C2AF60-8ADE-4843-889F-83ED856B592F}"/>
          </ac:picMkLst>
        </pc:picChg>
        <pc:picChg chg="add del mod">
          <ac:chgData name="" userId="20d5b200763d9547" providerId="LiveId" clId="{4812C3AB-4E85-40AA-876E-1192CCE373C2}" dt="2017-11-15T13:01:38.199" v="24155"/>
          <ac:picMkLst>
            <pc:docMk/>
            <pc:sldMk cId="1468439170" sldId="460"/>
            <ac:picMk id="30" creationId="{2DC6DB45-1C46-4307-8EA9-9F745F6EB4CB}"/>
          </ac:picMkLst>
        </pc:picChg>
      </pc:sldChg>
      <pc:sldChg chg="addSp delSp modSp add setBg modNotesTx">
        <pc:chgData name="" userId="20d5b200763d9547" providerId="LiveId" clId="{4812C3AB-4E85-40AA-876E-1192CCE373C2}" dt="2017-11-16T00:56:57.545" v="29123" actId="20577"/>
        <pc:sldMkLst>
          <pc:docMk/>
          <pc:sldMk cId="1975456475" sldId="461"/>
        </pc:sldMkLst>
        <pc:spChg chg="mod">
          <ac:chgData name="" userId="20d5b200763d9547" providerId="LiveId" clId="{4812C3AB-4E85-40AA-876E-1192CCE373C2}" dt="2017-11-16T00:48:45.919" v="28592" actId="20577"/>
          <ac:spMkLst>
            <pc:docMk/>
            <pc:sldMk cId="1975456475" sldId="461"/>
            <ac:spMk id="17" creationId="{355E2304-9782-490C-9A06-794E600E7DC5}"/>
          </ac:spMkLst>
        </pc:spChg>
        <pc:spChg chg="mod">
          <ac:chgData name="" userId="20d5b200763d9547" providerId="LiveId" clId="{4812C3AB-4E85-40AA-876E-1192CCE373C2}" dt="2017-11-13T05:01:10.488" v="16072" actId="164"/>
          <ac:spMkLst>
            <pc:docMk/>
            <pc:sldMk cId="1975456475" sldId="461"/>
            <ac:spMk id="19" creationId="{A8B52D6B-D093-4048-AC99-6ADF0F8E8187}"/>
          </ac:spMkLst>
        </pc:spChg>
        <pc:spChg chg="add del">
          <ac:chgData name="" userId="20d5b200763d9547" providerId="LiveId" clId="{4812C3AB-4E85-40AA-876E-1192CCE373C2}" dt="2017-11-13T05:01:01.814" v="16071"/>
          <ac:spMkLst>
            <pc:docMk/>
            <pc:sldMk cId="1975456475" sldId="461"/>
            <ac:spMk id="21" creationId="{A6CDD137-08EF-48B7-8755-C18825F2EA88}"/>
          </ac:spMkLst>
        </pc:spChg>
        <pc:spChg chg="mod">
          <ac:chgData name="" userId="20d5b200763d9547" providerId="LiveId" clId="{4812C3AB-4E85-40AA-876E-1192CCE373C2}" dt="2017-11-13T05:01:34.039" v="16076" actId="164"/>
          <ac:spMkLst>
            <pc:docMk/>
            <pc:sldMk cId="1975456475" sldId="461"/>
            <ac:spMk id="22" creationId="{EDF2922F-687C-4EEC-A4AA-F41052C6BDE2}"/>
          </ac:spMkLst>
        </pc:spChg>
        <pc:spChg chg="mod">
          <ac:chgData name="" userId="20d5b200763d9547" providerId="LiveId" clId="{4812C3AB-4E85-40AA-876E-1192CCE373C2}" dt="2017-11-13T05:03:51.920" v="16079" actId="164"/>
          <ac:spMkLst>
            <pc:docMk/>
            <pc:sldMk cId="1975456475" sldId="461"/>
            <ac:spMk id="25" creationId="{2AD78678-7388-444C-ABB7-3999BAC89C35}"/>
          </ac:spMkLst>
        </pc:spChg>
        <pc:spChg chg="add del">
          <ac:chgData name="" userId="20d5b200763d9547" providerId="LiveId" clId="{4812C3AB-4E85-40AA-876E-1192CCE373C2}" dt="2017-11-13T05:01:01.814" v="16071"/>
          <ac:spMkLst>
            <pc:docMk/>
            <pc:sldMk cId="1975456475" sldId="461"/>
            <ac:spMk id="30" creationId="{982631EF-9665-41F0-84C3-E817D9114244}"/>
          </ac:spMkLst>
        </pc:spChg>
        <pc:spChg chg="add del">
          <ac:chgData name="" userId="20d5b200763d9547" providerId="LiveId" clId="{4812C3AB-4E85-40AA-876E-1192CCE373C2}" dt="2017-11-13T05:01:01.814" v="16071"/>
          <ac:spMkLst>
            <pc:docMk/>
            <pc:sldMk cId="1975456475" sldId="461"/>
            <ac:spMk id="31" creationId="{11B52B77-50B3-4D48-BB94-5C9ACC221316}"/>
          </ac:spMkLst>
        </pc:spChg>
        <pc:spChg chg="add del">
          <ac:chgData name="" userId="20d5b200763d9547" providerId="LiveId" clId="{4812C3AB-4E85-40AA-876E-1192CCE373C2}" dt="2017-11-13T05:01:01.814" v="16071"/>
          <ac:spMkLst>
            <pc:docMk/>
            <pc:sldMk cId="1975456475" sldId="461"/>
            <ac:spMk id="34" creationId="{810CC32A-3614-4946-9657-DA4A658148B6}"/>
          </ac:spMkLst>
        </pc:spChg>
        <pc:spChg chg="add del">
          <ac:chgData name="" userId="20d5b200763d9547" providerId="LiveId" clId="{4812C3AB-4E85-40AA-876E-1192CCE373C2}" dt="2017-11-13T05:01:01.814" v="16071"/>
          <ac:spMkLst>
            <pc:docMk/>
            <pc:sldMk cId="1975456475" sldId="461"/>
            <ac:spMk id="36" creationId="{DDC08703-5892-40CB-AC8A-3DF457A1A0E3}"/>
          </ac:spMkLst>
        </pc:spChg>
        <pc:spChg chg="add del">
          <ac:chgData name="" userId="20d5b200763d9547" providerId="LiveId" clId="{4812C3AB-4E85-40AA-876E-1192CCE373C2}" dt="2017-11-13T05:01:01.814" v="16071"/>
          <ac:spMkLst>
            <pc:docMk/>
            <pc:sldMk cId="1975456475" sldId="461"/>
            <ac:spMk id="37" creationId="{1C716037-54AE-4C50-915A-26FBF331577A}"/>
          </ac:spMkLst>
        </pc:spChg>
        <pc:spChg chg="add mod">
          <ac:chgData name="" userId="20d5b200763d9547" providerId="LiveId" clId="{4812C3AB-4E85-40AA-876E-1192CCE373C2}" dt="2017-11-15T12:53:00.185" v="24145" actId="20577"/>
          <ac:spMkLst>
            <pc:docMk/>
            <pc:sldMk cId="1975456475" sldId="461"/>
            <ac:spMk id="93" creationId="{663B3C60-2538-441B-BCC9-329B6E64808A}"/>
          </ac:spMkLst>
        </pc:spChg>
        <pc:spChg chg="add del">
          <ac:chgData name="" userId="20d5b200763d9547" providerId="LiveId" clId="{4812C3AB-4E85-40AA-876E-1192CCE373C2}" dt="2017-11-15T13:04:56.824" v="24208" actId="478"/>
          <ac:spMkLst>
            <pc:docMk/>
            <pc:sldMk cId="1975456475" sldId="461"/>
            <ac:spMk id="94" creationId="{78600C69-DDBE-442F-9E95-A7BCDC5712C0}"/>
          </ac:spMkLst>
        </pc:spChg>
        <pc:spChg chg="add del">
          <ac:chgData name="" userId="20d5b200763d9547" providerId="LiveId" clId="{4812C3AB-4E85-40AA-876E-1192CCE373C2}" dt="2017-11-15T13:04:58.940" v="24211" actId="478"/>
          <ac:spMkLst>
            <pc:docMk/>
            <pc:sldMk cId="1975456475" sldId="461"/>
            <ac:spMk id="96" creationId="{D41ED8DF-654A-436F-B9B2-81833E03AC09}"/>
          </ac:spMkLst>
        </pc:spChg>
        <pc:spChg chg="add del">
          <ac:chgData name="" userId="20d5b200763d9547" providerId="LiveId" clId="{4812C3AB-4E85-40AA-876E-1192CCE373C2}" dt="2017-11-15T13:04:58.845" v="24210" actId="478"/>
          <ac:spMkLst>
            <pc:docMk/>
            <pc:sldMk cId="1975456475" sldId="461"/>
            <ac:spMk id="98" creationId="{6D871C5B-C53D-45C5-B1B2-E8E72600115A}"/>
          </ac:spMkLst>
        </pc:spChg>
        <pc:spChg chg="add mod">
          <ac:chgData name="" userId="20d5b200763d9547" providerId="LiveId" clId="{4812C3AB-4E85-40AA-876E-1192CCE373C2}" dt="2017-11-15T13:02:32.693" v="24166" actId="14100"/>
          <ac:spMkLst>
            <pc:docMk/>
            <pc:sldMk cId="1975456475" sldId="461"/>
            <ac:spMk id="100" creationId="{EDEBCB94-94D6-48EA-97A2-6BB332694AE1}"/>
          </ac:spMkLst>
        </pc:spChg>
        <pc:spChg chg="add mod">
          <ac:chgData name="" userId="20d5b200763d9547" providerId="LiveId" clId="{4812C3AB-4E85-40AA-876E-1192CCE373C2}" dt="2017-11-15T13:02:51.711" v="24175" actId="1076"/>
          <ac:spMkLst>
            <pc:docMk/>
            <pc:sldMk cId="1975456475" sldId="461"/>
            <ac:spMk id="101" creationId="{06BCCA79-B179-4356-B280-31481A1268E6}"/>
          </ac:spMkLst>
        </pc:spChg>
        <pc:spChg chg="add mod">
          <ac:chgData name="" userId="20d5b200763d9547" providerId="LiveId" clId="{4812C3AB-4E85-40AA-876E-1192CCE373C2}" dt="2017-11-15T13:05:41.940" v="24218" actId="14100"/>
          <ac:spMkLst>
            <pc:docMk/>
            <pc:sldMk cId="1975456475" sldId="461"/>
            <ac:spMk id="102" creationId="{37798E5D-8EBB-42CA-8B45-0AEC3CCCE4E9}"/>
          </ac:spMkLst>
        </pc:spChg>
        <pc:spChg chg="add del mod">
          <ac:chgData name="" userId="20d5b200763d9547" providerId="LiveId" clId="{4812C3AB-4E85-40AA-876E-1192CCE373C2}" dt="2017-11-15T13:04:55.309" v="24207" actId="478"/>
          <ac:spMkLst>
            <pc:docMk/>
            <pc:sldMk cId="1975456475" sldId="461"/>
            <ac:spMk id="114" creationId="{C5AD519B-5A9C-45BC-81D0-0A0B2654454D}"/>
          </ac:spMkLst>
        </pc:spChg>
        <pc:spChg chg="add del mod">
          <ac:chgData name="" userId="20d5b200763d9547" providerId="LiveId" clId="{4812C3AB-4E85-40AA-876E-1192CCE373C2}" dt="2017-11-15T13:04:55.309" v="24207" actId="478"/>
          <ac:spMkLst>
            <pc:docMk/>
            <pc:sldMk cId="1975456475" sldId="461"/>
            <ac:spMk id="116" creationId="{308ECD9E-8261-49F3-849B-1744903D9DA9}"/>
          </ac:spMkLst>
        </pc:spChg>
        <pc:spChg chg="add del mod">
          <ac:chgData name="" userId="20d5b200763d9547" providerId="LiveId" clId="{4812C3AB-4E85-40AA-876E-1192CCE373C2}" dt="2017-11-15T13:04:55.309" v="24207" actId="478"/>
          <ac:spMkLst>
            <pc:docMk/>
            <pc:sldMk cId="1975456475" sldId="461"/>
            <ac:spMk id="118" creationId="{571DD201-551E-4CF5-8CC9-1E681EE854BE}"/>
          </ac:spMkLst>
        </pc:spChg>
        <pc:grpChg chg="add del mod">
          <ac:chgData name="" userId="20d5b200763d9547" providerId="LiveId" clId="{4812C3AB-4E85-40AA-876E-1192CCE373C2}" dt="2017-11-13T05:09:48.216" v="16440" actId="478"/>
          <ac:grpSpMkLst>
            <pc:docMk/>
            <pc:sldMk cId="1975456475" sldId="461"/>
            <ac:grpSpMk id="2" creationId="{9F0F8603-41FE-46CF-8490-83A941ECBDB4}"/>
          </ac:grpSpMkLst>
        </pc:grpChg>
        <pc:grpChg chg="add del mod">
          <ac:chgData name="" userId="20d5b200763d9547" providerId="LiveId" clId="{4812C3AB-4E85-40AA-876E-1192CCE373C2}" dt="2017-11-13T05:09:50.185" v="16442" actId="478"/>
          <ac:grpSpMkLst>
            <pc:docMk/>
            <pc:sldMk cId="1975456475" sldId="461"/>
            <ac:grpSpMk id="3" creationId="{720144A1-1B74-435F-A95F-6D770E17A98C}"/>
          </ac:grpSpMkLst>
        </pc:grpChg>
        <pc:grpChg chg="add del mod">
          <ac:chgData name="" userId="20d5b200763d9547" providerId="LiveId" clId="{4812C3AB-4E85-40AA-876E-1192CCE373C2}" dt="2017-11-13T05:09:49.686" v="16441" actId="478"/>
          <ac:grpSpMkLst>
            <pc:docMk/>
            <pc:sldMk cId="1975456475" sldId="461"/>
            <ac:grpSpMk id="4" creationId="{DF7D313A-A22B-451E-961E-9344A1CE1C24}"/>
          </ac:grpSpMkLst>
        </pc:grpChg>
        <pc:grpChg chg="add mod">
          <ac:chgData name="" userId="20d5b200763d9547" providerId="LiveId" clId="{4812C3AB-4E85-40AA-876E-1192CCE373C2}" dt="2017-11-13T05:05:14.725" v="16105" actId="164"/>
          <ac:grpSpMkLst>
            <pc:docMk/>
            <pc:sldMk cId="1975456475" sldId="461"/>
            <ac:grpSpMk id="5" creationId="{D0C2FE1C-A2E0-4D30-A155-26A3685B0F88}"/>
          </ac:grpSpMkLst>
        </pc:grpChg>
        <pc:grpChg chg="add mod ord">
          <ac:chgData name="" userId="20d5b200763d9547" providerId="LiveId" clId="{4812C3AB-4E85-40AA-876E-1192CCE373C2}" dt="2017-11-13T05:05:23.190" v="16111" actId="171"/>
          <ac:grpSpMkLst>
            <pc:docMk/>
            <pc:sldMk cId="1975456475" sldId="461"/>
            <ac:grpSpMk id="6" creationId="{D195B857-6E85-4E95-9375-0273A80585E3}"/>
          </ac:grpSpMkLst>
        </pc:grpChg>
        <pc:grpChg chg="add mod">
          <ac:chgData name="" userId="20d5b200763d9547" providerId="LiveId" clId="{4812C3AB-4E85-40AA-876E-1192CCE373C2}" dt="2017-11-13T05:05:14.725" v="16105" actId="164"/>
          <ac:grpSpMkLst>
            <pc:docMk/>
            <pc:sldMk cId="1975456475" sldId="461"/>
            <ac:grpSpMk id="42" creationId="{86782923-46B8-46B5-AF9C-98BB11132A17}"/>
          </ac:grpSpMkLst>
        </pc:grpChg>
        <pc:grpChg chg="add mod">
          <ac:chgData name="" userId="20d5b200763d9547" providerId="LiveId" clId="{4812C3AB-4E85-40AA-876E-1192CCE373C2}" dt="2017-11-13T05:05:14.725" v="16105" actId="164"/>
          <ac:grpSpMkLst>
            <pc:docMk/>
            <pc:sldMk cId="1975456475" sldId="461"/>
            <ac:grpSpMk id="47" creationId="{DBFE30F5-3257-46AC-9A6B-391F180D1B77}"/>
          </ac:grpSpMkLst>
        </pc:grpChg>
        <pc:grpChg chg="add del mod">
          <ac:chgData name="" userId="20d5b200763d9547" providerId="LiveId" clId="{4812C3AB-4E85-40AA-876E-1192CCE373C2}" dt="2017-11-13T05:05:06.693" v="16104"/>
          <ac:grpSpMkLst>
            <pc:docMk/>
            <pc:sldMk cId="1975456475" sldId="461"/>
            <ac:grpSpMk id="52" creationId="{3AB047EB-B209-4998-831B-0D1520103086}"/>
          </ac:grpSpMkLst>
        </pc:grpChg>
        <pc:grpChg chg="add mod ord">
          <ac:chgData name="" userId="20d5b200763d9547" providerId="LiveId" clId="{4812C3AB-4E85-40AA-876E-1192CCE373C2}" dt="2017-11-13T05:05:51.560" v="16127" actId="1076"/>
          <ac:grpSpMkLst>
            <pc:docMk/>
            <pc:sldMk cId="1975456475" sldId="461"/>
            <ac:grpSpMk id="57" creationId="{CDC4392E-5E01-4041-8476-F3E973C0C34B}"/>
          </ac:grpSpMkLst>
        </pc:grpChg>
        <pc:grpChg chg="mod">
          <ac:chgData name="" userId="20d5b200763d9547" providerId="LiveId" clId="{4812C3AB-4E85-40AA-876E-1192CCE373C2}" dt="2017-11-13T05:05:24.749" v="16112"/>
          <ac:grpSpMkLst>
            <pc:docMk/>
            <pc:sldMk cId="1975456475" sldId="461"/>
            <ac:grpSpMk id="58" creationId="{3A7518EB-D56B-41FA-8EF7-9048B8715FF2}"/>
          </ac:grpSpMkLst>
        </pc:grpChg>
        <pc:grpChg chg="mod">
          <ac:chgData name="" userId="20d5b200763d9547" providerId="LiveId" clId="{4812C3AB-4E85-40AA-876E-1192CCE373C2}" dt="2017-11-13T05:05:24.749" v="16112"/>
          <ac:grpSpMkLst>
            <pc:docMk/>
            <pc:sldMk cId="1975456475" sldId="461"/>
            <ac:grpSpMk id="59" creationId="{4B2D0926-31CD-4158-BC5D-FF79831F5A7D}"/>
          </ac:grpSpMkLst>
        </pc:grpChg>
        <pc:grpChg chg="mod">
          <ac:chgData name="" userId="20d5b200763d9547" providerId="LiveId" clId="{4812C3AB-4E85-40AA-876E-1192CCE373C2}" dt="2017-11-13T05:05:24.749" v="16112"/>
          <ac:grpSpMkLst>
            <pc:docMk/>
            <pc:sldMk cId="1975456475" sldId="461"/>
            <ac:grpSpMk id="60" creationId="{6AFC0F6F-AE38-41BD-AED7-D655293CBA4E}"/>
          </ac:grpSpMkLst>
        </pc:grpChg>
        <pc:grpChg chg="add mod ord">
          <ac:chgData name="" userId="20d5b200763d9547" providerId="LiveId" clId="{4812C3AB-4E85-40AA-876E-1192CCE373C2}" dt="2017-11-13T05:05:56.521" v="16128" actId="1076"/>
          <ac:grpSpMkLst>
            <pc:docMk/>
            <pc:sldMk cId="1975456475" sldId="461"/>
            <ac:grpSpMk id="75" creationId="{67B00F29-1BE8-4D27-B880-938BD6DFF188}"/>
          </ac:grpSpMkLst>
        </pc:grpChg>
        <pc:grpChg chg="mod">
          <ac:chgData name="" userId="20d5b200763d9547" providerId="LiveId" clId="{4812C3AB-4E85-40AA-876E-1192CCE373C2}" dt="2017-11-13T05:05:36.740" v="16119"/>
          <ac:grpSpMkLst>
            <pc:docMk/>
            <pc:sldMk cId="1975456475" sldId="461"/>
            <ac:grpSpMk id="76" creationId="{6797851D-8860-4040-A139-3DB127F9EBD8}"/>
          </ac:grpSpMkLst>
        </pc:grpChg>
        <pc:grpChg chg="mod">
          <ac:chgData name="" userId="20d5b200763d9547" providerId="LiveId" clId="{4812C3AB-4E85-40AA-876E-1192CCE373C2}" dt="2017-11-13T05:05:36.740" v="16119"/>
          <ac:grpSpMkLst>
            <pc:docMk/>
            <pc:sldMk cId="1975456475" sldId="461"/>
            <ac:grpSpMk id="77" creationId="{8D213683-E153-4189-893F-2BE20C10126E}"/>
          </ac:grpSpMkLst>
        </pc:grpChg>
        <pc:grpChg chg="mod">
          <ac:chgData name="" userId="20d5b200763d9547" providerId="LiveId" clId="{4812C3AB-4E85-40AA-876E-1192CCE373C2}" dt="2017-11-13T05:05:36.740" v="16119"/>
          <ac:grpSpMkLst>
            <pc:docMk/>
            <pc:sldMk cId="1975456475" sldId="461"/>
            <ac:grpSpMk id="78" creationId="{BB73FA2C-F3CC-425B-BC7D-364EA19C0B1A}"/>
          </ac:grpSpMkLst>
        </pc:grpChg>
        <pc:picChg chg="mod">
          <ac:chgData name="" userId="20d5b200763d9547" providerId="LiveId" clId="{4812C3AB-4E85-40AA-876E-1192CCE373C2}" dt="2017-11-13T05:04:40.975" v="16095" actId="164"/>
          <ac:picMkLst>
            <pc:docMk/>
            <pc:sldMk cId="1975456475" sldId="461"/>
            <ac:picMk id="12" creationId="{3F9406D5-DBF1-4543-9171-3CFCA6383771}"/>
          </ac:picMkLst>
        </pc:picChg>
        <pc:picChg chg="add del mod">
          <ac:chgData name="" userId="20d5b200763d9547" providerId="LiveId" clId="{4812C3AB-4E85-40AA-876E-1192CCE373C2}" dt="2017-11-13T05:04:40.975" v="16095" actId="164"/>
          <ac:picMkLst>
            <pc:docMk/>
            <pc:sldMk cId="1975456475" sldId="461"/>
            <ac:picMk id="13" creationId="{136C496E-B36F-4EB7-8070-EABBE721C268}"/>
          </ac:picMkLst>
        </pc:picChg>
        <pc:picChg chg="add del mod">
          <ac:chgData name="" userId="20d5b200763d9547" providerId="LiveId" clId="{4812C3AB-4E85-40AA-876E-1192CCE373C2}" dt="2017-11-13T05:04:40.975" v="16095" actId="164"/>
          <ac:picMkLst>
            <pc:docMk/>
            <pc:sldMk cId="1975456475" sldId="461"/>
            <ac:picMk id="14" creationId="{0DB5578C-5C58-4988-9018-11A620B09750}"/>
          </ac:picMkLst>
        </pc:picChg>
        <pc:picChg chg="add del mod">
          <ac:chgData name="" userId="20d5b200763d9547" providerId="LiveId" clId="{4812C3AB-4E85-40AA-876E-1192CCE373C2}" dt="2017-11-13T05:04:40.975" v="16095" actId="164"/>
          <ac:picMkLst>
            <pc:docMk/>
            <pc:sldMk cId="1975456475" sldId="461"/>
            <ac:picMk id="15" creationId="{024A0ADD-0A6D-4C46-95EA-D93A7CF7530D}"/>
          </ac:picMkLst>
        </pc:picChg>
        <pc:picChg chg="mod">
          <ac:chgData name="" userId="20d5b200763d9547" providerId="LiveId" clId="{4812C3AB-4E85-40AA-876E-1192CCE373C2}" dt="2017-11-13T05:01:10.488" v="16072" actId="164"/>
          <ac:picMkLst>
            <pc:docMk/>
            <pc:sldMk cId="1975456475" sldId="461"/>
            <ac:picMk id="20" creationId="{C15998C4-FBC9-4407-99BF-05551C9998A8}"/>
          </ac:picMkLst>
        </pc:picChg>
        <pc:picChg chg="mod">
          <ac:chgData name="" userId="20d5b200763d9547" providerId="LiveId" clId="{4812C3AB-4E85-40AA-876E-1192CCE373C2}" dt="2017-11-13T05:01:34.039" v="16076" actId="164"/>
          <ac:picMkLst>
            <pc:docMk/>
            <pc:sldMk cId="1975456475" sldId="461"/>
            <ac:picMk id="23" creationId="{8685E2C0-B6B0-44AF-B2DB-5FB0D96CF08D}"/>
          </ac:picMkLst>
        </pc:picChg>
        <pc:picChg chg="add del">
          <ac:chgData name="" userId="20d5b200763d9547" providerId="LiveId" clId="{4812C3AB-4E85-40AA-876E-1192CCE373C2}" dt="2017-11-13T05:01:01.814" v="16071"/>
          <ac:picMkLst>
            <pc:docMk/>
            <pc:sldMk cId="1975456475" sldId="461"/>
            <ac:picMk id="24" creationId="{71B705D7-B26C-4957-9F14-1E2B074D5730}"/>
          </ac:picMkLst>
        </pc:picChg>
        <pc:picChg chg="mod">
          <ac:chgData name="" userId="20d5b200763d9547" providerId="LiveId" clId="{4812C3AB-4E85-40AA-876E-1192CCE373C2}" dt="2017-11-13T05:03:51.920" v="16079" actId="164"/>
          <ac:picMkLst>
            <pc:docMk/>
            <pc:sldMk cId="1975456475" sldId="461"/>
            <ac:picMk id="26" creationId="{DE8FC23D-FF28-42B9-9C85-87E007A7CD5D}"/>
          </ac:picMkLst>
        </pc:picChg>
        <pc:picChg chg="add del">
          <ac:chgData name="" userId="20d5b200763d9547" providerId="LiveId" clId="{4812C3AB-4E85-40AA-876E-1192CCE373C2}" dt="2017-11-13T05:01:01.814" v="16071"/>
          <ac:picMkLst>
            <pc:docMk/>
            <pc:sldMk cId="1975456475" sldId="461"/>
            <ac:picMk id="27" creationId="{A7C823CB-1531-48EB-838D-C3CB25823C6F}"/>
          </ac:picMkLst>
        </pc:picChg>
        <pc:picChg chg="add del">
          <ac:chgData name="" userId="20d5b200763d9547" providerId="LiveId" clId="{4812C3AB-4E85-40AA-876E-1192CCE373C2}" dt="2017-11-13T05:01:01.814" v="16071"/>
          <ac:picMkLst>
            <pc:docMk/>
            <pc:sldMk cId="1975456475" sldId="461"/>
            <ac:picMk id="28" creationId="{C31CCFDC-9993-4DD2-A987-D9151E897AA2}"/>
          </ac:picMkLst>
        </pc:picChg>
        <pc:picChg chg="add del">
          <ac:chgData name="" userId="20d5b200763d9547" providerId="LiveId" clId="{4812C3AB-4E85-40AA-876E-1192CCE373C2}" dt="2017-11-13T05:01:01.814" v="16071"/>
          <ac:picMkLst>
            <pc:docMk/>
            <pc:sldMk cId="1975456475" sldId="461"/>
            <ac:picMk id="29" creationId="{742FA70B-6B57-4EB4-81EE-D68691BD6AEB}"/>
          </ac:picMkLst>
        </pc:picChg>
        <pc:picChg chg="add del">
          <ac:chgData name="" userId="20d5b200763d9547" providerId="LiveId" clId="{4812C3AB-4E85-40AA-876E-1192CCE373C2}" dt="2017-11-13T05:01:01.814" v="16071"/>
          <ac:picMkLst>
            <pc:docMk/>
            <pc:sldMk cId="1975456475" sldId="461"/>
            <ac:picMk id="38" creationId="{148E0EF4-22E0-4D41-A9AE-C5B6C680EDA6}"/>
          </ac:picMkLst>
        </pc:picChg>
        <pc:picChg chg="add del">
          <ac:chgData name="" userId="20d5b200763d9547" providerId="LiveId" clId="{4812C3AB-4E85-40AA-876E-1192CCE373C2}" dt="2017-11-13T05:01:01.814" v="16071"/>
          <ac:picMkLst>
            <pc:docMk/>
            <pc:sldMk cId="1975456475" sldId="461"/>
            <ac:picMk id="39" creationId="{D9E8EB06-F6F3-4BD5-BA93-17D651593AD2}"/>
          </ac:picMkLst>
        </pc:picChg>
        <pc:picChg chg="add del">
          <ac:chgData name="" userId="20d5b200763d9547" providerId="LiveId" clId="{4812C3AB-4E85-40AA-876E-1192CCE373C2}" dt="2017-11-13T05:01:01.814" v="16071"/>
          <ac:picMkLst>
            <pc:docMk/>
            <pc:sldMk cId="1975456475" sldId="461"/>
            <ac:picMk id="40" creationId="{AF300EB3-0543-404C-A3D1-0EC286C70737}"/>
          </ac:picMkLst>
        </pc:picChg>
        <pc:picChg chg="add del mod">
          <ac:chgData name="" userId="20d5b200763d9547" providerId="LiveId" clId="{4812C3AB-4E85-40AA-876E-1192CCE373C2}" dt="2017-11-13T05:04:29.751" v="16090"/>
          <ac:picMkLst>
            <pc:docMk/>
            <pc:sldMk cId="1975456475" sldId="461"/>
            <ac:picMk id="41" creationId="{30CBF0DB-7A16-41DC-8F34-E58058199234}"/>
          </ac:picMkLst>
        </pc:picChg>
        <pc:picChg chg="add del mod">
          <ac:chgData name="" userId="20d5b200763d9547" providerId="LiveId" clId="{4812C3AB-4E85-40AA-876E-1192CCE373C2}" dt="2017-11-14T06:37:13.506" v="17395"/>
          <ac:picMkLst>
            <pc:docMk/>
            <pc:sldMk cId="1975456475" sldId="461"/>
            <ac:picMk id="91" creationId="{9F5D305D-0CB0-440C-9152-6F2D7B7A86C9}"/>
          </ac:picMkLst>
        </pc:picChg>
        <pc:picChg chg="add del">
          <ac:chgData name="" userId="20d5b200763d9547" providerId="LiveId" clId="{4812C3AB-4E85-40AA-876E-1192CCE373C2}" dt="2017-11-15T13:04:57.676" v="24209" actId="478"/>
          <ac:picMkLst>
            <pc:docMk/>
            <pc:sldMk cId="1975456475" sldId="461"/>
            <ac:picMk id="95" creationId="{D04F33C3-2ED6-4495-8BD5-97DD407AF7D7}"/>
          </ac:picMkLst>
        </pc:picChg>
        <pc:picChg chg="add del">
          <ac:chgData name="" userId="20d5b200763d9547" providerId="LiveId" clId="{4812C3AB-4E85-40AA-876E-1192CCE373C2}" dt="2017-11-15T13:04:59.698" v="24212" actId="478"/>
          <ac:picMkLst>
            <pc:docMk/>
            <pc:sldMk cId="1975456475" sldId="461"/>
            <ac:picMk id="97" creationId="{E9531415-6D8B-4EBB-B25A-7FC221F1E328}"/>
          </ac:picMkLst>
        </pc:picChg>
        <pc:picChg chg="add del">
          <ac:chgData name="" userId="20d5b200763d9547" providerId="LiveId" clId="{4812C3AB-4E85-40AA-876E-1192CCE373C2}" dt="2017-11-15T13:05:00.781" v="24213" actId="478"/>
          <ac:picMkLst>
            <pc:docMk/>
            <pc:sldMk cId="1975456475" sldId="461"/>
            <ac:picMk id="99" creationId="{8A660CC8-AA5D-4E90-983E-4A1287FC8152}"/>
          </ac:picMkLst>
        </pc:picChg>
        <pc:picChg chg="add mod">
          <ac:chgData name="" userId="20d5b200763d9547" providerId="LiveId" clId="{4812C3AB-4E85-40AA-876E-1192CCE373C2}" dt="2017-11-15T13:04:38.820" v="24197" actId="1076"/>
          <ac:picMkLst>
            <pc:docMk/>
            <pc:sldMk cId="1975456475" sldId="461"/>
            <ac:picMk id="111" creationId="{A9815ABC-73BB-44D6-9254-ECC7227E9764}"/>
          </ac:picMkLst>
        </pc:picChg>
        <pc:picChg chg="add mod">
          <ac:chgData name="" userId="20d5b200763d9547" providerId="LiveId" clId="{4812C3AB-4E85-40AA-876E-1192CCE373C2}" dt="2017-11-15T13:04:42.508" v="24199" actId="1076"/>
          <ac:picMkLst>
            <pc:docMk/>
            <pc:sldMk cId="1975456475" sldId="461"/>
            <ac:picMk id="112" creationId="{19241C6B-135D-4107-A7F5-B2D8210D211D}"/>
          </ac:picMkLst>
        </pc:picChg>
        <pc:picChg chg="add mod ord">
          <ac:chgData name="" userId="20d5b200763d9547" providerId="LiveId" clId="{4812C3AB-4E85-40AA-876E-1192CCE373C2}" dt="2017-11-15T13:04:49.671" v="24205" actId="171"/>
          <ac:picMkLst>
            <pc:docMk/>
            <pc:sldMk cId="1975456475" sldId="461"/>
            <ac:picMk id="113" creationId="{8460EF21-98D1-41A9-A7E7-807278B88AA9}"/>
          </ac:picMkLst>
        </pc:picChg>
        <pc:picChg chg="add del mod">
          <ac:chgData name="" userId="20d5b200763d9547" providerId="LiveId" clId="{4812C3AB-4E85-40AA-876E-1192CCE373C2}" dt="2017-11-15T13:04:55.309" v="24207" actId="478"/>
          <ac:picMkLst>
            <pc:docMk/>
            <pc:sldMk cId="1975456475" sldId="461"/>
            <ac:picMk id="115" creationId="{B4910729-6806-47E9-B652-6C3AE2AE4BE8}"/>
          </ac:picMkLst>
        </pc:picChg>
        <pc:picChg chg="add del mod">
          <ac:chgData name="" userId="20d5b200763d9547" providerId="LiveId" clId="{4812C3AB-4E85-40AA-876E-1192CCE373C2}" dt="2017-11-15T13:04:55.309" v="24207" actId="478"/>
          <ac:picMkLst>
            <pc:docMk/>
            <pc:sldMk cId="1975456475" sldId="461"/>
            <ac:picMk id="117" creationId="{5871A1F4-4FDA-4CFC-B395-3AAC68CB2E8F}"/>
          </ac:picMkLst>
        </pc:picChg>
        <pc:picChg chg="add del mod">
          <ac:chgData name="" userId="20d5b200763d9547" providerId="LiveId" clId="{4812C3AB-4E85-40AA-876E-1192CCE373C2}" dt="2017-11-15T13:04:55.309" v="24207" actId="478"/>
          <ac:picMkLst>
            <pc:docMk/>
            <pc:sldMk cId="1975456475" sldId="461"/>
            <ac:picMk id="119" creationId="{317E26F5-FF62-4437-95DB-06898811C864}"/>
          </ac:picMkLst>
        </pc:picChg>
        <pc:cxnChg chg="ord">
          <ac:chgData name="" userId="20d5b200763d9547" providerId="LiveId" clId="{4812C3AB-4E85-40AA-876E-1192CCE373C2}" dt="2017-11-15T13:05:24.074" v="24216" actId="166"/>
          <ac:cxnSpMkLst>
            <pc:docMk/>
            <pc:sldMk cId="1975456475" sldId="461"/>
            <ac:cxnSpMk id="9" creationId="{8CD6F40B-175E-4BAD-83D6-93521E91657C}"/>
          </ac:cxnSpMkLst>
        </pc:cxnChg>
        <pc:cxnChg chg="add del">
          <ac:chgData name="" userId="20d5b200763d9547" providerId="LiveId" clId="{4812C3AB-4E85-40AA-876E-1192CCE373C2}" dt="2017-11-13T05:01:01.814" v="16071"/>
          <ac:cxnSpMkLst>
            <pc:docMk/>
            <pc:sldMk cId="1975456475" sldId="461"/>
            <ac:cxnSpMk id="33" creationId="{4989CE96-AF18-417D-930D-E433B866FEE2}"/>
          </ac:cxnSpMkLst>
        </pc:cxnChg>
        <pc:cxnChg chg="add del">
          <ac:chgData name="" userId="20d5b200763d9547" providerId="LiveId" clId="{4812C3AB-4E85-40AA-876E-1192CCE373C2}" dt="2017-11-13T05:01:01.814" v="16071"/>
          <ac:cxnSpMkLst>
            <pc:docMk/>
            <pc:sldMk cId="1975456475" sldId="461"/>
            <ac:cxnSpMk id="35" creationId="{BADBD25B-3EE8-49F1-BE47-16F51BF50700}"/>
          </ac:cxnSpMkLst>
        </pc:cxnChg>
        <pc:cxnChg chg="add mod ord">
          <ac:chgData name="" userId="20d5b200763d9547" providerId="LiveId" clId="{4812C3AB-4E85-40AA-876E-1192CCE373C2}" dt="2017-11-15T13:05:19.999" v="24215" actId="166"/>
          <ac:cxnSpMkLst>
            <pc:docMk/>
            <pc:sldMk cId="1975456475" sldId="461"/>
            <ac:cxnSpMk id="92" creationId="{7A589EA3-458C-4D85-8266-0916F68FBC28}"/>
          </ac:cxnSpMkLst>
        </pc:cxnChg>
        <pc:cxnChg chg="add mod">
          <ac:chgData name="" userId="20d5b200763d9547" providerId="LiveId" clId="{4812C3AB-4E85-40AA-876E-1192CCE373C2}" dt="2017-11-15T13:03:29.820" v="24181" actId="14100"/>
          <ac:cxnSpMkLst>
            <pc:docMk/>
            <pc:sldMk cId="1975456475" sldId="461"/>
            <ac:cxnSpMk id="104" creationId="{A6C3541D-7ED4-4AFA-8EAC-C2E80616CFF5}"/>
          </ac:cxnSpMkLst>
        </pc:cxnChg>
        <pc:cxnChg chg="add del mod">
          <ac:chgData name="" userId="20d5b200763d9547" providerId="LiveId" clId="{4812C3AB-4E85-40AA-876E-1192CCE373C2}" dt="2017-11-15T13:05:15.790" v="24214" actId="478"/>
          <ac:cxnSpMkLst>
            <pc:docMk/>
            <pc:sldMk cId="1975456475" sldId="461"/>
            <ac:cxnSpMk id="107" creationId="{C584AB91-A03C-44F8-8295-7A1F617772AE}"/>
          </ac:cxnSpMkLst>
        </pc:cxnChg>
      </pc:sldChg>
      <pc:sldChg chg="addSp modSp add del setBg">
        <pc:chgData name="" userId="20d5b200763d9547" providerId="LiveId" clId="{4812C3AB-4E85-40AA-876E-1192CCE373C2}" dt="2017-11-15T13:11:08.747" v="24335" actId="2696"/>
        <pc:sldMkLst>
          <pc:docMk/>
          <pc:sldMk cId="3522987618" sldId="462"/>
        </pc:sldMkLst>
        <pc:spChg chg="mod">
          <ac:chgData name="" userId="20d5b200763d9547" providerId="LiveId" clId="{4812C3AB-4E85-40AA-876E-1192CCE373C2}" dt="2017-11-13T05:11:20.983" v="16651" actId="1076"/>
          <ac:spMkLst>
            <pc:docMk/>
            <pc:sldMk cId="3522987618" sldId="462"/>
            <ac:spMk id="17" creationId="{355E2304-9782-490C-9A06-794E600E7DC5}"/>
          </ac:spMkLst>
        </pc:spChg>
        <pc:spChg chg="add">
          <ac:chgData name="" userId="20d5b200763d9547" providerId="LiveId" clId="{4812C3AB-4E85-40AA-876E-1192CCE373C2}" dt="2017-11-15T12:53:36.530" v="24147"/>
          <ac:spMkLst>
            <pc:docMk/>
            <pc:sldMk cId="3522987618" sldId="462"/>
            <ac:spMk id="92" creationId="{E7240D2C-A49B-4ECB-9A21-CF741DBC0F7E}"/>
          </ac:spMkLst>
        </pc:spChg>
        <pc:cxnChg chg="add">
          <ac:chgData name="" userId="20d5b200763d9547" providerId="LiveId" clId="{4812C3AB-4E85-40AA-876E-1192CCE373C2}" dt="2017-11-15T12:53:36.530" v="24147"/>
          <ac:cxnSpMkLst>
            <pc:docMk/>
            <pc:sldMk cId="3522987618" sldId="462"/>
            <ac:cxnSpMk id="91" creationId="{D1BBEFF3-5C4D-4256-98D9-69A8EAA1782D}"/>
          </ac:cxnSpMkLst>
        </pc:cxnChg>
      </pc:sldChg>
      <pc:sldChg chg="addSp modSp add del setBg">
        <pc:chgData name="" userId="20d5b200763d9547" providerId="LiveId" clId="{4812C3AB-4E85-40AA-876E-1192CCE373C2}" dt="2017-11-15T13:11:08.711" v="24334" actId="2696"/>
        <pc:sldMkLst>
          <pc:docMk/>
          <pc:sldMk cId="188423282" sldId="463"/>
        </pc:sldMkLst>
        <pc:spChg chg="mod">
          <ac:chgData name="" userId="20d5b200763d9547" providerId="LiveId" clId="{4812C3AB-4E85-40AA-876E-1192CCE373C2}" dt="2017-11-13T05:11:13.855" v="16649" actId="1076"/>
          <ac:spMkLst>
            <pc:docMk/>
            <pc:sldMk cId="188423282" sldId="463"/>
            <ac:spMk id="17" creationId="{355E2304-9782-490C-9A06-794E600E7DC5}"/>
          </ac:spMkLst>
        </pc:spChg>
        <pc:spChg chg="add">
          <ac:chgData name="" userId="20d5b200763d9547" providerId="LiveId" clId="{4812C3AB-4E85-40AA-876E-1192CCE373C2}" dt="2017-11-15T12:53:34.015" v="24146"/>
          <ac:spMkLst>
            <pc:docMk/>
            <pc:sldMk cId="188423282" sldId="463"/>
            <ac:spMk id="161" creationId="{C4540F22-CCC6-44BA-A1F5-44C689182FCD}"/>
          </ac:spMkLst>
        </pc:spChg>
        <pc:grpChg chg="add mod">
          <ac:chgData name="" userId="20d5b200763d9547" providerId="LiveId" clId="{4812C3AB-4E85-40AA-876E-1192CCE373C2}" dt="2017-11-13T05:07:46.013" v="16369" actId="1076"/>
          <ac:grpSpMkLst>
            <pc:docMk/>
            <pc:sldMk cId="188423282" sldId="463"/>
            <ac:grpSpMk id="91" creationId="{0093143E-10A5-4375-BD0D-3E6A640084EA}"/>
          </ac:grpSpMkLst>
        </pc:grpChg>
        <pc:grpChg chg="add mod">
          <ac:chgData name="" userId="20d5b200763d9547" providerId="LiveId" clId="{4812C3AB-4E85-40AA-876E-1192CCE373C2}" dt="2017-11-13T05:07:51.927" v="16371" actId="1076"/>
          <ac:grpSpMkLst>
            <pc:docMk/>
            <pc:sldMk cId="188423282" sldId="463"/>
            <ac:grpSpMk id="94" creationId="{1556378C-7891-4694-AE28-83580C16CF72}"/>
          </ac:grpSpMkLst>
        </pc:grpChg>
        <pc:grpChg chg="add mod">
          <ac:chgData name="" userId="20d5b200763d9547" providerId="LiveId" clId="{4812C3AB-4E85-40AA-876E-1192CCE373C2}" dt="2017-11-13T05:07:55.871" v="16373" actId="1076"/>
          <ac:grpSpMkLst>
            <pc:docMk/>
            <pc:sldMk cId="188423282" sldId="463"/>
            <ac:grpSpMk id="97" creationId="{06175988-12B1-4099-931C-1AE86A23EA69}"/>
          </ac:grpSpMkLst>
        </pc:grpChg>
        <pc:grpChg chg="add mod">
          <ac:chgData name="" userId="20d5b200763d9547" providerId="LiveId" clId="{4812C3AB-4E85-40AA-876E-1192CCE373C2}" dt="2017-11-13T05:07:58.583" v="16375" actId="1076"/>
          <ac:grpSpMkLst>
            <pc:docMk/>
            <pc:sldMk cId="188423282" sldId="463"/>
            <ac:grpSpMk id="100" creationId="{4F4DD304-C0F8-4A70-A092-28FBBE709A23}"/>
          </ac:grpSpMkLst>
        </pc:grpChg>
        <pc:grpChg chg="add mod">
          <ac:chgData name="" userId="20d5b200763d9547" providerId="LiveId" clId="{4812C3AB-4E85-40AA-876E-1192CCE373C2}" dt="2017-11-13T05:08:01.047" v="16377" actId="1076"/>
          <ac:grpSpMkLst>
            <pc:docMk/>
            <pc:sldMk cId="188423282" sldId="463"/>
            <ac:grpSpMk id="103" creationId="{E3058E82-F750-4EE6-9370-FDAA6BF59127}"/>
          </ac:grpSpMkLst>
        </pc:grpChg>
        <pc:grpChg chg="add mod">
          <ac:chgData name="" userId="20d5b200763d9547" providerId="LiveId" clId="{4812C3AB-4E85-40AA-876E-1192CCE373C2}" dt="2017-11-13T05:08:04.568" v="16379" actId="1076"/>
          <ac:grpSpMkLst>
            <pc:docMk/>
            <pc:sldMk cId="188423282" sldId="463"/>
            <ac:grpSpMk id="106" creationId="{8712A0A3-C905-41E4-8E33-2D92E7CF9B23}"/>
          </ac:grpSpMkLst>
        </pc:grpChg>
        <pc:grpChg chg="add mod">
          <ac:chgData name="" userId="20d5b200763d9547" providerId="LiveId" clId="{4812C3AB-4E85-40AA-876E-1192CCE373C2}" dt="2017-11-13T05:08:08.576" v="16381" actId="1076"/>
          <ac:grpSpMkLst>
            <pc:docMk/>
            <pc:sldMk cId="188423282" sldId="463"/>
            <ac:grpSpMk id="109" creationId="{122FC300-4164-4361-BA1D-529A903770B7}"/>
          </ac:grpSpMkLst>
        </pc:grpChg>
        <pc:grpChg chg="add mod">
          <ac:chgData name="" userId="20d5b200763d9547" providerId="LiveId" clId="{4812C3AB-4E85-40AA-876E-1192CCE373C2}" dt="2017-11-13T05:08:12.480" v="16383" actId="1076"/>
          <ac:grpSpMkLst>
            <pc:docMk/>
            <pc:sldMk cId="188423282" sldId="463"/>
            <ac:grpSpMk id="112" creationId="{4DEA1553-739D-4865-84B9-BC038ECF196E}"/>
          </ac:grpSpMkLst>
        </pc:grpChg>
        <pc:grpChg chg="add mod">
          <ac:chgData name="" userId="20d5b200763d9547" providerId="LiveId" clId="{4812C3AB-4E85-40AA-876E-1192CCE373C2}" dt="2017-11-13T05:08:15.449" v="16385" actId="1076"/>
          <ac:grpSpMkLst>
            <pc:docMk/>
            <pc:sldMk cId="188423282" sldId="463"/>
            <ac:grpSpMk id="115" creationId="{40E53519-66E4-4EB4-BE2C-C8F76C8403AF}"/>
          </ac:grpSpMkLst>
        </pc:grpChg>
        <pc:grpChg chg="add mod">
          <ac:chgData name="" userId="20d5b200763d9547" providerId="LiveId" clId="{4812C3AB-4E85-40AA-876E-1192CCE373C2}" dt="2017-11-13T05:08:18.010" v="16387" actId="1076"/>
          <ac:grpSpMkLst>
            <pc:docMk/>
            <pc:sldMk cId="188423282" sldId="463"/>
            <ac:grpSpMk id="118" creationId="{9F2B9953-93E7-4864-8628-0D152C975FC1}"/>
          </ac:grpSpMkLst>
        </pc:grpChg>
        <pc:grpChg chg="add mod">
          <ac:chgData name="" userId="20d5b200763d9547" providerId="LiveId" clId="{4812C3AB-4E85-40AA-876E-1192CCE373C2}" dt="2017-11-13T05:08:21.154" v="16389" actId="1076"/>
          <ac:grpSpMkLst>
            <pc:docMk/>
            <pc:sldMk cId="188423282" sldId="463"/>
            <ac:grpSpMk id="121" creationId="{4FD66DD7-B28A-40BE-8609-7233952C9067}"/>
          </ac:grpSpMkLst>
        </pc:grpChg>
        <pc:grpChg chg="add mod">
          <ac:chgData name="" userId="20d5b200763d9547" providerId="LiveId" clId="{4812C3AB-4E85-40AA-876E-1192CCE373C2}" dt="2017-11-13T05:08:25.314" v="16391" actId="1076"/>
          <ac:grpSpMkLst>
            <pc:docMk/>
            <pc:sldMk cId="188423282" sldId="463"/>
            <ac:grpSpMk id="124" creationId="{53DD37A5-E4B7-4377-ACE7-0253DB21EA76}"/>
          </ac:grpSpMkLst>
        </pc:grpChg>
        <pc:grpChg chg="add mod">
          <ac:chgData name="" userId="20d5b200763d9547" providerId="LiveId" clId="{4812C3AB-4E85-40AA-876E-1192CCE373C2}" dt="2017-11-13T05:08:29.932" v="16393" actId="1076"/>
          <ac:grpSpMkLst>
            <pc:docMk/>
            <pc:sldMk cId="188423282" sldId="463"/>
            <ac:grpSpMk id="127" creationId="{8FA6627F-0BC6-4885-A36B-B4411DA1CB59}"/>
          </ac:grpSpMkLst>
        </pc:grpChg>
        <pc:grpChg chg="add mod">
          <ac:chgData name="" userId="20d5b200763d9547" providerId="LiveId" clId="{4812C3AB-4E85-40AA-876E-1192CCE373C2}" dt="2017-11-13T05:08:36.012" v="16395" actId="1076"/>
          <ac:grpSpMkLst>
            <pc:docMk/>
            <pc:sldMk cId="188423282" sldId="463"/>
            <ac:grpSpMk id="130" creationId="{B2BD8BF2-0815-4F28-9E5B-436C541359D5}"/>
          </ac:grpSpMkLst>
        </pc:grpChg>
        <pc:grpChg chg="add mod">
          <ac:chgData name="" userId="20d5b200763d9547" providerId="LiveId" clId="{4812C3AB-4E85-40AA-876E-1192CCE373C2}" dt="2017-11-13T05:08:38.676" v="16397" actId="1076"/>
          <ac:grpSpMkLst>
            <pc:docMk/>
            <pc:sldMk cId="188423282" sldId="463"/>
            <ac:grpSpMk id="133" creationId="{71884304-56C4-4467-8729-80E9CD4E0E27}"/>
          </ac:grpSpMkLst>
        </pc:grpChg>
        <pc:grpChg chg="add mod ord">
          <ac:chgData name="" userId="20d5b200763d9547" providerId="LiveId" clId="{4812C3AB-4E85-40AA-876E-1192CCE373C2}" dt="2017-11-13T05:08:48.790" v="16403" actId="171"/>
          <ac:grpSpMkLst>
            <pc:docMk/>
            <pc:sldMk cId="188423282" sldId="463"/>
            <ac:grpSpMk id="136" creationId="{1AF159AA-1E07-4A85-8C79-F272549D5206}"/>
          </ac:grpSpMkLst>
        </pc:grpChg>
        <pc:grpChg chg="add mod ord">
          <ac:chgData name="" userId="20d5b200763d9547" providerId="LiveId" clId="{4812C3AB-4E85-40AA-876E-1192CCE373C2}" dt="2017-11-13T05:08:58.551" v="16425" actId="171"/>
          <ac:grpSpMkLst>
            <pc:docMk/>
            <pc:sldMk cId="188423282" sldId="463"/>
            <ac:grpSpMk id="139" creationId="{31F6D12F-214D-46DE-B742-790510E4C0A1}"/>
          </ac:grpSpMkLst>
        </pc:grpChg>
        <pc:grpChg chg="add mod">
          <ac:chgData name="" userId="20d5b200763d9547" providerId="LiveId" clId="{4812C3AB-4E85-40AA-876E-1192CCE373C2}" dt="2017-11-13T05:09:04.280" v="16427" actId="1076"/>
          <ac:grpSpMkLst>
            <pc:docMk/>
            <pc:sldMk cId="188423282" sldId="463"/>
            <ac:grpSpMk id="142" creationId="{B3420E64-60E6-49B7-835A-1C2F4CA8B739}"/>
          </ac:grpSpMkLst>
        </pc:grpChg>
        <pc:grpChg chg="add mod">
          <ac:chgData name="" userId="20d5b200763d9547" providerId="LiveId" clId="{4812C3AB-4E85-40AA-876E-1192CCE373C2}" dt="2017-11-13T05:09:09.007" v="16429" actId="1076"/>
          <ac:grpSpMkLst>
            <pc:docMk/>
            <pc:sldMk cId="188423282" sldId="463"/>
            <ac:grpSpMk id="145" creationId="{DBC73CB5-B885-4F4F-B012-D271F6846688}"/>
          </ac:grpSpMkLst>
        </pc:grpChg>
        <pc:grpChg chg="add mod">
          <ac:chgData name="" userId="20d5b200763d9547" providerId="LiveId" clId="{4812C3AB-4E85-40AA-876E-1192CCE373C2}" dt="2017-11-13T05:09:11.154" v="16431" actId="1076"/>
          <ac:grpSpMkLst>
            <pc:docMk/>
            <pc:sldMk cId="188423282" sldId="463"/>
            <ac:grpSpMk id="148" creationId="{CB37A547-D635-4787-96D1-EA1ACEB9225E}"/>
          </ac:grpSpMkLst>
        </pc:grpChg>
        <pc:grpChg chg="add mod">
          <ac:chgData name="" userId="20d5b200763d9547" providerId="LiveId" clId="{4812C3AB-4E85-40AA-876E-1192CCE373C2}" dt="2017-11-13T05:09:14.096" v="16433" actId="1076"/>
          <ac:grpSpMkLst>
            <pc:docMk/>
            <pc:sldMk cId="188423282" sldId="463"/>
            <ac:grpSpMk id="151" creationId="{157DC864-7A5F-423E-9360-D7DF8CC42068}"/>
          </ac:grpSpMkLst>
        </pc:grpChg>
        <pc:grpChg chg="add mod">
          <ac:chgData name="" userId="20d5b200763d9547" providerId="LiveId" clId="{4812C3AB-4E85-40AA-876E-1192CCE373C2}" dt="2017-11-13T05:09:19.914" v="16435" actId="1076"/>
          <ac:grpSpMkLst>
            <pc:docMk/>
            <pc:sldMk cId="188423282" sldId="463"/>
            <ac:grpSpMk id="154" creationId="{F1845BFB-2C56-4594-9157-AFA8D97305BB}"/>
          </ac:grpSpMkLst>
        </pc:grpChg>
        <pc:grpChg chg="add mod">
          <ac:chgData name="" userId="20d5b200763d9547" providerId="LiveId" clId="{4812C3AB-4E85-40AA-876E-1192CCE373C2}" dt="2017-11-13T05:09:24.577" v="16437" actId="1076"/>
          <ac:grpSpMkLst>
            <pc:docMk/>
            <pc:sldMk cId="188423282" sldId="463"/>
            <ac:grpSpMk id="157" creationId="{01D912DB-B44A-4862-883D-4DA658971001}"/>
          </ac:grpSpMkLst>
        </pc:grpChg>
        <pc:cxnChg chg="ord">
          <ac:chgData name="" userId="20d5b200763d9547" providerId="LiveId" clId="{4812C3AB-4E85-40AA-876E-1192CCE373C2}" dt="2017-11-13T05:09:40.058" v="16439" actId="166"/>
          <ac:cxnSpMkLst>
            <pc:docMk/>
            <pc:sldMk cId="188423282" sldId="463"/>
            <ac:cxnSpMk id="8" creationId="{E39965E7-7527-4120-ABF9-D49BA72A76E6}"/>
          </ac:cxnSpMkLst>
        </pc:cxnChg>
        <pc:cxnChg chg="ord">
          <ac:chgData name="" userId="20d5b200763d9547" providerId="LiveId" clId="{4812C3AB-4E85-40AA-876E-1192CCE373C2}" dt="2017-11-13T05:09:36.153" v="16438" actId="166"/>
          <ac:cxnSpMkLst>
            <pc:docMk/>
            <pc:sldMk cId="188423282" sldId="463"/>
            <ac:cxnSpMk id="9" creationId="{8CD6F40B-175E-4BAD-83D6-93521E91657C}"/>
          </ac:cxnSpMkLst>
        </pc:cxnChg>
        <pc:cxnChg chg="add">
          <ac:chgData name="" userId="20d5b200763d9547" providerId="LiveId" clId="{4812C3AB-4E85-40AA-876E-1192CCE373C2}" dt="2017-11-15T12:53:34.015" v="24146"/>
          <ac:cxnSpMkLst>
            <pc:docMk/>
            <pc:sldMk cId="188423282" sldId="463"/>
            <ac:cxnSpMk id="160" creationId="{2A56A6A7-ECD7-4E5C-9488-7FC4F6E2C623}"/>
          </ac:cxnSpMkLst>
        </pc:cxnChg>
      </pc:sldChg>
      <pc:sldChg chg="addSp modSp add del setBg">
        <pc:chgData name="" userId="20d5b200763d9547" providerId="LiveId" clId="{4812C3AB-4E85-40AA-876E-1192CCE373C2}" dt="2017-11-15T13:11:08.781" v="24336" actId="2696"/>
        <pc:sldMkLst>
          <pc:docMk/>
          <pc:sldMk cId="3157621155" sldId="464"/>
        </pc:sldMkLst>
        <pc:spChg chg="add">
          <ac:chgData name="" userId="20d5b200763d9547" providerId="LiveId" clId="{4812C3AB-4E85-40AA-876E-1192CCE373C2}" dt="2017-11-15T12:53:40.261" v="24148"/>
          <ac:spMkLst>
            <pc:docMk/>
            <pc:sldMk cId="3157621155" sldId="464"/>
            <ac:spMk id="93" creationId="{38F350C4-EE31-42CE-B46A-52E9F7F680BB}"/>
          </ac:spMkLst>
        </pc:spChg>
        <pc:picChg chg="add mod">
          <ac:chgData name="" userId="20d5b200763d9547" providerId="LiveId" clId="{4812C3AB-4E85-40AA-876E-1192CCE373C2}" dt="2017-11-13T05:11:48.619" v="16655" actId="14100"/>
          <ac:picMkLst>
            <pc:docMk/>
            <pc:sldMk cId="3157621155" sldId="464"/>
            <ac:picMk id="91" creationId="{DD8A69BD-9632-4609-B2D6-5BD157373B08}"/>
          </ac:picMkLst>
        </pc:picChg>
        <pc:cxnChg chg="add">
          <ac:chgData name="" userId="20d5b200763d9547" providerId="LiveId" clId="{4812C3AB-4E85-40AA-876E-1192CCE373C2}" dt="2017-11-15T12:53:40.261" v="24148"/>
          <ac:cxnSpMkLst>
            <pc:docMk/>
            <pc:sldMk cId="3157621155" sldId="464"/>
            <ac:cxnSpMk id="92" creationId="{3A44F9B8-3AB9-474B-9CC0-FA95B0767207}"/>
          </ac:cxnSpMkLst>
        </pc:cxnChg>
      </pc:sldChg>
      <pc:sldChg chg="modSp add setBg">
        <pc:chgData name="" userId="20d5b200763d9547" providerId="LiveId" clId="{4812C3AB-4E85-40AA-876E-1192CCE373C2}" dt="2017-11-13T05:15:18.423" v="16775" actId="20577"/>
        <pc:sldMkLst>
          <pc:docMk/>
          <pc:sldMk cId="2552744931" sldId="465"/>
        </pc:sldMkLst>
        <pc:spChg chg="mod">
          <ac:chgData name="" userId="20d5b200763d9547" providerId="LiveId" clId="{4812C3AB-4E85-40AA-876E-1192CCE373C2}" dt="2017-11-13T05:15:18.423" v="16775" actId="20577"/>
          <ac:spMkLst>
            <pc:docMk/>
            <pc:sldMk cId="2552744931" sldId="465"/>
            <ac:spMk id="17" creationId="{C94A50B2-FA04-4783-B82C-BC62E87A4035}"/>
          </ac:spMkLst>
        </pc:spChg>
      </pc:sldChg>
      <pc:sldChg chg="modSp add setBg modNotesTx">
        <pc:chgData name="" userId="20d5b200763d9547" providerId="LiveId" clId="{4812C3AB-4E85-40AA-876E-1192CCE373C2}" dt="2017-11-13T05:15:06.228" v="16772" actId="20577"/>
        <pc:sldMkLst>
          <pc:docMk/>
          <pc:sldMk cId="3970966208" sldId="466"/>
        </pc:sldMkLst>
        <pc:spChg chg="mod">
          <ac:chgData name="" userId="20d5b200763d9547" providerId="LiveId" clId="{4812C3AB-4E85-40AA-876E-1192CCE373C2}" dt="2017-11-13T05:15:06.228" v="16772" actId="20577"/>
          <ac:spMkLst>
            <pc:docMk/>
            <pc:sldMk cId="3970966208" sldId="466"/>
            <ac:spMk id="17" creationId="{C94A50B2-FA04-4783-B82C-BC62E87A4035}"/>
          </ac:spMkLst>
        </pc:spChg>
      </pc:sldChg>
      <pc:sldChg chg="modSp add del setBg">
        <pc:chgData name="" userId="20d5b200763d9547" providerId="LiveId" clId="{4812C3AB-4E85-40AA-876E-1192CCE373C2}" dt="2017-11-13T05:17:39.259" v="16949" actId="2696"/>
        <pc:sldMkLst>
          <pc:docMk/>
          <pc:sldMk cId="412371269" sldId="467"/>
        </pc:sldMkLst>
        <pc:spChg chg="mod">
          <ac:chgData name="" userId="20d5b200763d9547" providerId="LiveId" clId="{4812C3AB-4E85-40AA-876E-1192CCE373C2}" dt="2017-11-13T05:16:26.295" v="16900" actId="20577"/>
          <ac:spMkLst>
            <pc:docMk/>
            <pc:sldMk cId="412371269" sldId="467"/>
            <ac:spMk id="5" creationId="{968444A2-3EDE-46E2-9BD8-B6130EDE0189}"/>
          </ac:spMkLst>
        </pc:spChg>
      </pc:sldChg>
      <pc:sldChg chg="addSp delSp modSp add setBg modNotesTx">
        <pc:chgData name="" userId="20d5b200763d9547" providerId="LiveId" clId="{4812C3AB-4E85-40AA-876E-1192CCE373C2}" dt="2017-11-16T00:44:24.612" v="28382" actId="1076"/>
        <pc:sldMkLst>
          <pc:docMk/>
          <pc:sldMk cId="1580461314" sldId="468"/>
        </pc:sldMkLst>
        <pc:spChg chg="add del mod">
          <ac:chgData name="" userId="20d5b200763d9547" providerId="LiveId" clId="{4812C3AB-4E85-40AA-876E-1192CCE373C2}" dt="2017-11-13T05:19:26.203" v="17006" actId="478"/>
          <ac:spMkLst>
            <pc:docMk/>
            <pc:sldMk cId="1580461314" sldId="468"/>
            <ac:spMk id="3" creationId="{F17A8875-B9D8-4E57-AB63-30E4F9930272}"/>
          </ac:spMkLst>
        </pc:spChg>
        <pc:spChg chg="add del mod">
          <ac:chgData name="" userId="20d5b200763d9547" providerId="LiveId" clId="{4812C3AB-4E85-40AA-876E-1192CCE373C2}" dt="2017-11-16T00:44:24.612" v="28382" actId="1076"/>
          <ac:spMkLst>
            <pc:docMk/>
            <pc:sldMk cId="1580461314" sldId="468"/>
            <ac:spMk id="8" creationId="{95FA1841-8783-465C-89D5-56350D4D249E}"/>
          </ac:spMkLst>
        </pc:spChg>
        <pc:spChg chg="mod">
          <ac:chgData name="" userId="20d5b200763d9547" providerId="LiveId" clId="{4812C3AB-4E85-40AA-876E-1192CCE373C2}" dt="2017-11-13T05:17:24.807" v="16945" actId="20577"/>
          <ac:spMkLst>
            <pc:docMk/>
            <pc:sldMk cId="1580461314" sldId="468"/>
            <ac:spMk id="10" creationId="{69F971EC-2F56-49FF-A928-F2B3B832E135}"/>
          </ac:spMkLst>
        </pc:spChg>
        <pc:spChg chg="del mod">
          <ac:chgData name="" userId="20d5b200763d9547" providerId="LiveId" clId="{4812C3AB-4E85-40AA-876E-1192CCE373C2}" dt="2017-11-13T05:19:20.393" v="17005" actId="478"/>
          <ac:spMkLst>
            <pc:docMk/>
            <pc:sldMk cId="1580461314" sldId="468"/>
            <ac:spMk id="11" creationId="{92D14381-26C8-489D-BF0B-65AEA5945F6D}"/>
          </ac:spMkLst>
        </pc:spChg>
      </pc:sldChg>
      <pc:sldChg chg="add del setBg">
        <pc:chgData name="" userId="20d5b200763d9547" providerId="LiveId" clId="{4812C3AB-4E85-40AA-876E-1192CCE373C2}" dt="2017-11-13T05:19:09.545" v="17002" actId="2696"/>
        <pc:sldMkLst>
          <pc:docMk/>
          <pc:sldMk cId="1544869889" sldId="469"/>
        </pc:sldMkLst>
      </pc:sldChg>
      <pc:sldChg chg="addSp delSp add setBg modNotesTx">
        <pc:chgData name="" userId="20d5b200763d9547" providerId="LiveId" clId="{4812C3AB-4E85-40AA-876E-1192CCE373C2}" dt="2017-11-16T00:44:31.967" v="28384"/>
        <pc:sldMkLst>
          <pc:docMk/>
          <pc:sldMk cId="2073080353" sldId="469"/>
        </pc:sldMkLst>
        <pc:spChg chg="add del">
          <ac:chgData name="" userId="20d5b200763d9547" providerId="LiveId" clId="{4812C3AB-4E85-40AA-876E-1192CCE373C2}" dt="2017-11-16T00:44:31.396" v="28383" actId="478"/>
          <ac:spMkLst>
            <pc:docMk/>
            <pc:sldMk cId="2073080353" sldId="469"/>
            <ac:spMk id="5" creationId="{8837CAA7-ACEF-4DD0-8E26-CF0A1D302C88}"/>
          </ac:spMkLst>
        </pc:spChg>
        <pc:spChg chg="add">
          <ac:chgData name="" userId="20d5b200763d9547" providerId="LiveId" clId="{4812C3AB-4E85-40AA-876E-1192CCE373C2}" dt="2017-11-16T00:44:31.967" v="28384"/>
          <ac:spMkLst>
            <pc:docMk/>
            <pc:sldMk cId="2073080353" sldId="469"/>
            <ac:spMk id="6" creationId="{C97FCA36-9A31-42B5-8288-9C6BD248F715}"/>
          </ac:spMkLst>
        </pc:spChg>
      </pc:sldChg>
      <pc:sldChg chg="add del">
        <pc:chgData name="" userId="20d5b200763d9547" providerId="LiveId" clId="{4812C3AB-4E85-40AA-876E-1192CCE373C2}" dt="2017-11-14T06:38:35.962" v="17399" actId="2696"/>
        <pc:sldMkLst>
          <pc:docMk/>
          <pc:sldMk cId="186127074" sldId="470"/>
        </pc:sldMkLst>
      </pc:sldChg>
      <pc:sldChg chg="modSp add del setBg">
        <pc:chgData name="" userId="20d5b200763d9547" providerId="LiveId" clId="{4812C3AB-4E85-40AA-876E-1192CCE373C2}" dt="2017-11-15T13:11:08.664" v="24333" actId="2696"/>
        <pc:sldMkLst>
          <pc:docMk/>
          <pc:sldMk cId="488461546" sldId="471"/>
        </pc:sldMkLst>
        <pc:spChg chg="mod">
          <ac:chgData name="" userId="20d5b200763d9547" providerId="LiveId" clId="{4812C3AB-4E85-40AA-876E-1192CCE373C2}" dt="2017-11-14T06:39:19.752" v="17518" actId="20577"/>
          <ac:spMkLst>
            <pc:docMk/>
            <pc:sldMk cId="488461546" sldId="471"/>
            <ac:spMk id="17" creationId="{355E2304-9782-490C-9A06-794E600E7DC5}"/>
          </ac:spMkLst>
        </pc:spChg>
      </pc:sldChg>
      <pc:sldChg chg="modSp add del ord setBg modAnim">
        <pc:chgData name="" userId="20d5b200763d9547" providerId="LiveId" clId="{4812C3AB-4E85-40AA-876E-1192CCE373C2}" dt="2017-11-16T00:46:04.854" v="28396" actId="2696"/>
        <pc:sldMkLst>
          <pc:docMk/>
          <pc:sldMk cId="3429439091" sldId="472"/>
        </pc:sldMkLst>
        <pc:spChg chg="mod">
          <ac:chgData name="" userId="20d5b200763d9547" providerId="LiveId" clId="{4812C3AB-4E85-40AA-876E-1192CCE373C2}" dt="2017-11-15T20:29:09.445" v="27557" actId="27636"/>
          <ac:spMkLst>
            <pc:docMk/>
            <pc:sldMk cId="3429439091" sldId="472"/>
            <ac:spMk id="5" creationId="{7DB65A8A-53D6-4449-AC5E-343A80E176CF}"/>
          </ac:spMkLst>
        </pc:spChg>
      </pc:sldChg>
      <pc:sldChg chg="delSp add del modTransition setBg delDesignElem">
        <pc:chgData name="" userId="20d5b200763d9547" providerId="LiveId" clId="{4812C3AB-4E85-40AA-876E-1192CCE373C2}" dt="2017-11-14T06:57:40.423" v="18497" actId="2696"/>
        <pc:sldMkLst>
          <pc:docMk/>
          <pc:sldMk cId="746875990" sldId="473"/>
        </pc:sldMkLst>
        <pc:spChg chg="del">
          <ac:chgData name="" userId="20d5b200763d9547" providerId="LiveId" clId="{4812C3AB-4E85-40AA-876E-1192CCE373C2}" dt="2017-11-14T06:52:44.682" v="18291"/>
          <ac:spMkLst>
            <pc:docMk/>
            <pc:sldMk cId="746875990" sldId="473"/>
            <ac:spMk id="24" creationId="{23207CC6-EAA1-4BFF-A48A-DECAD8972717}"/>
          </ac:spMkLst>
        </pc:spChg>
        <pc:spChg chg="del">
          <ac:chgData name="" userId="20d5b200763d9547" providerId="LiveId" clId="{4812C3AB-4E85-40AA-876E-1192CCE373C2}" dt="2017-11-14T06:52:44.682" v="18291"/>
          <ac:spMkLst>
            <pc:docMk/>
            <pc:sldMk cId="746875990" sldId="473"/>
            <ac:spMk id="25" creationId="{B234A3DD-923D-4166-8B19-7DD589908C68}"/>
          </ac:spMkLst>
        </pc:spChg>
        <pc:spChg chg="del">
          <ac:chgData name="" userId="20d5b200763d9547" providerId="LiveId" clId="{4812C3AB-4E85-40AA-876E-1192CCE373C2}" dt="2017-11-14T06:52:44.682" v="18291"/>
          <ac:spMkLst>
            <pc:docMk/>
            <pc:sldMk cId="746875990" sldId="473"/>
            <ac:spMk id="26" creationId="{F6ACA5AC-3C5D-4994-B40F-FC8349E4D6F4}"/>
          </ac:spMkLst>
        </pc:spChg>
      </pc:sldChg>
      <pc:sldChg chg="delSp modSp add del setBg">
        <pc:chgData name="" userId="20d5b200763d9547" providerId="LiveId" clId="{4812C3AB-4E85-40AA-876E-1192CCE373C2}" dt="2017-11-15T13:38:35.992" v="25180" actId="2696"/>
        <pc:sldMkLst>
          <pc:docMk/>
          <pc:sldMk cId="2130068957" sldId="474"/>
        </pc:sldMkLst>
        <pc:spChg chg="mod">
          <ac:chgData name="" userId="20d5b200763d9547" providerId="LiveId" clId="{4812C3AB-4E85-40AA-876E-1192CCE373C2}" dt="2017-11-14T06:53:49.187" v="18367" actId="20577"/>
          <ac:spMkLst>
            <pc:docMk/>
            <pc:sldMk cId="2130068957" sldId="474"/>
            <ac:spMk id="17" creationId="{355E2304-9782-490C-9A06-794E600E7DC5}"/>
          </ac:spMkLst>
        </pc:spChg>
        <pc:spChg chg="mod topLvl">
          <ac:chgData name="" userId="20d5b200763d9547" providerId="LiveId" clId="{4812C3AB-4E85-40AA-876E-1192CCE373C2}" dt="2017-11-14T06:54:18.553" v="18374" actId="165"/>
          <ac:spMkLst>
            <pc:docMk/>
            <pc:sldMk cId="2130068957" sldId="474"/>
            <ac:spMk id="22" creationId="{EDF2922F-687C-4EEC-A4AA-F41052C6BDE2}"/>
          </ac:spMkLst>
        </pc:spChg>
        <pc:grpChg chg="del">
          <ac:chgData name="" userId="20d5b200763d9547" providerId="LiveId" clId="{4812C3AB-4E85-40AA-876E-1192CCE373C2}" dt="2017-11-14T06:54:18.553" v="18374" actId="165"/>
          <ac:grpSpMkLst>
            <pc:docMk/>
            <pc:sldMk cId="2130068957" sldId="474"/>
            <ac:grpSpMk id="3" creationId="{720144A1-1B74-435F-A95F-6D770E17A98C}"/>
          </ac:grpSpMkLst>
        </pc:grpChg>
        <pc:picChg chg="mod topLvl">
          <ac:chgData name="" userId="20d5b200763d9547" providerId="LiveId" clId="{4812C3AB-4E85-40AA-876E-1192CCE373C2}" dt="2017-11-14T06:54:18.553" v="18374" actId="165"/>
          <ac:picMkLst>
            <pc:docMk/>
            <pc:sldMk cId="2130068957" sldId="474"/>
            <ac:picMk id="23" creationId="{8685E2C0-B6B0-44AF-B2DB-5FB0D96CF08D}"/>
          </ac:picMkLst>
        </pc:picChg>
      </pc:sldChg>
      <pc:sldChg chg="addSp delSp modSp add del setBg">
        <pc:chgData name="" userId="20d5b200763d9547" providerId="LiveId" clId="{4812C3AB-4E85-40AA-876E-1192CCE373C2}" dt="2017-11-15T13:40:23.771" v="25254" actId="2696"/>
        <pc:sldMkLst>
          <pc:docMk/>
          <pc:sldMk cId="731056581" sldId="475"/>
        </pc:sldMkLst>
        <pc:spChg chg="mod">
          <ac:chgData name="" userId="20d5b200763d9547" providerId="LiveId" clId="{4812C3AB-4E85-40AA-876E-1192CCE373C2}" dt="2017-11-14T06:54:56.479" v="18409" actId="20577"/>
          <ac:spMkLst>
            <pc:docMk/>
            <pc:sldMk cId="731056581" sldId="475"/>
            <ac:spMk id="17" creationId="{355E2304-9782-490C-9A06-794E600E7DC5}"/>
          </ac:spMkLst>
        </pc:spChg>
        <pc:spChg chg="add">
          <ac:chgData name="" userId="20d5b200763d9547" providerId="LiveId" clId="{4812C3AB-4E85-40AA-876E-1192CCE373C2}" dt="2017-11-15T13:38:52.320" v="25181"/>
          <ac:spMkLst>
            <pc:docMk/>
            <pc:sldMk cId="731056581" sldId="475"/>
            <ac:spMk id="126" creationId="{2951C6B1-B9D3-4DAE-A20B-9CBDB2CC8F17}"/>
          </ac:spMkLst>
        </pc:spChg>
        <pc:grpChg chg="del">
          <ac:chgData name="" userId="20d5b200763d9547" providerId="LiveId" clId="{4812C3AB-4E85-40AA-876E-1192CCE373C2}" dt="2017-11-14T06:54:07.373" v="18372" actId="478"/>
          <ac:grpSpMkLst>
            <pc:docMk/>
            <pc:sldMk cId="731056581" sldId="475"/>
            <ac:grpSpMk id="2" creationId="{9F0F8603-41FE-46CF-8490-83A941ECBDB4}"/>
          </ac:grpSpMkLst>
        </pc:grpChg>
        <pc:grpChg chg="del">
          <ac:chgData name="" userId="20d5b200763d9547" providerId="LiveId" clId="{4812C3AB-4E85-40AA-876E-1192CCE373C2}" dt="2017-11-14T06:54:02.766" v="18370" actId="478"/>
          <ac:grpSpMkLst>
            <pc:docMk/>
            <pc:sldMk cId="731056581" sldId="475"/>
            <ac:grpSpMk id="3" creationId="{720144A1-1B74-435F-A95F-6D770E17A98C}"/>
          </ac:grpSpMkLst>
        </pc:grpChg>
        <pc:grpChg chg="del">
          <ac:chgData name="" userId="20d5b200763d9547" providerId="LiveId" clId="{4812C3AB-4E85-40AA-876E-1192CCE373C2}" dt="2017-11-14T06:54:05.002" v="18371" actId="478"/>
          <ac:grpSpMkLst>
            <pc:docMk/>
            <pc:sldMk cId="731056581" sldId="475"/>
            <ac:grpSpMk id="4" creationId="{DF7D313A-A22B-451E-961E-9344A1CE1C24}"/>
          </ac:grpSpMkLst>
        </pc:grpChg>
        <pc:picChg chg="del">
          <ac:chgData name="" userId="20d5b200763d9547" providerId="LiveId" clId="{4812C3AB-4E85-40AA-876E-1192CCE373C2}" dt="2017-11-14T06:54:09.418" v="18373" actId="478"/>
          <ac:picMkLst>
            <pc:docMk/>
            <pc:sldMk cId="731056581" sldId="475"/>
            <ac:picMk id="91" creationId="{DD8A69BD-9632-4609-B2D6-5BD157373B08}"/>
          </ac:picMkLst>
        </pc:picChg>
        <pc:picChg chg="add mod">
          <ac:chgData name="" userId="20d5b200763d9547" providerId="LiveId" clId="{4812C3AB-4E85-40AA-876E-1192CCE373C2}" dt="2017-11-14T06:55:04.113" v="18411" actId="14100"/>
          <ac:picMkLst>
            <pc:docMk/>
            <pc:sldMk cId="731056581" sldId="475"/>
            <ac:picMk id="92" creationId="{96691C32-5692-4CD5-8940-BC7B3EB5D110}"/>
          </ac:picMkLst>
        </pc:picChg>
        <pc:picChg chg="add mod">
          <ac:chgData name="" userId="20d5b200763d9547" providerId="LiveId" clId="{4812C3AB-4E85-40AA-876E-1192CCE373C2}" dt="2017-11-14T06:55:07.394" v="18413" actId="1076"/>
          <ac:picMkLst>
            <pc:docMk/>
            <pc:sldMk cId="731056581" sldId="475"/>
            <ac:picMk id="93" creationId="{9B19DAE4-9CE7-4035-9025-7AB5D6AAB6C6}"/>
          </ac:picMkLst>
        </pc:picChg>
        <pc:picChg chg="add mod">
          <ac:chgData name="" userId="20d5b200763d9547" providerId="LiveId" clId="{4812C3AB-4E85-40AA-876E-1192CCE373C2}" dt="2017-11-14T06:55:10.416" v="18415" actId="1076"/>
          <ac:picMkLst>
            <pc:docMk/>
            <pc:sldMk cId="731056581" sldId="475"/>
            <ac:picMk id="94" creationId="{9559BAD7-35D0-4581-8B0F-705B41FDF84E}"/>
          </ac:picMkLst>
        </pc:picChg>
        <pc:picChg chg="add mod">
          <ac:chgData name="" userId="20d5b200763d9547" providerId="LiveId" clId="{4812C3AB-4E85-40AA-876E-1192CCE373C2}" dt="2017-11-14T06:55:12.836" v="18417" actId="1076"/>
          <ac:picMkLst>
            <pc:docMk/>
            <pc:sldMk cId="731056581" sldId="475"/>
            <ac:picMk id="95" creationId="{32B0C167-73E5-4D94-AF03-D3BD9992F02B}"/>
          </ac:picMkLst>
        </pc:picChg>
        <pc:picChg chg="add mod">
          <ac:chgData name="" userId="20d5b200763d9547" providerId="LiveId" clId="{4812C3AB-4E85-40AA-876E-1192CCE373C2}" dt="2017-11-14T06:55:15.813" v="18419" actId="1076"/>
          <ac:picMkLst>
            <pc:docMk/>
            <pc:sldMk cId="731056581" sldId="475"/>
            <ac:picMk id="96" creationId="{B8F1D888-D341-44BA-9D9C-FF5ADE3BA4CA}"/>
          </ac:picMkLst>
        </pc:picChg>
        <pc:picChg chg="add mod">
          <ac:chgData name="" userId="20d5b200763d9547" providerId="LiveId" clId="{4812C3AB-4E85-40AA-876E-1192CCE373C2}" dt="2017-11-14T06:55:18.535" v="18421" actId="1076"/>
          <ac:picMkLst>
            <pc:docMk/>
            <pc:sldMk cId="731056581" sldId="475"/>
            <ac:picMk id="97" creationId="{B5D0C59C-D420-4F66-AE42-5264E10C59F4}"/>
          </ac:picMkLst>
        </pc:picChg>
        <pc:picChg chg="add mod">
          <ac:chgData name="" userId="20d5b200763d9547" providerId="LiveId" clId="{4812C3AB-4E85-40AA-876E-1192CCE373C2}" dt="2017-11-14T06:55:21.141" v="18423" actId="1076"/>
          <ac:picMkLst>
            <pc:docMk/>
            <pc:sldMk cId="731056581" sldId="475"/>
            <ac:picMk id="98" creationId="{3F1E3256-40A5-41A5-BAB3-51FC6E78A753}"/>
          </ac:picMkLst>
        </pc:picChg>
        <pc:picChg chg="add mod">
          <ac:chgData name="" userId="20d5b200763d9547" providerId="LiveId" clId="{4812C3AB-4E85-40AA-876E-1192CCE373C2}" dt="2017-11-14T06:55:24.663" v="18425" actId="1076"/>
          <ac:picMkLst>
            <pc:docMk/>
            <pc:sldMk cId="731056581" sldId="475"/>
            <ac:picMk id="99" creationId="{DA435910-96A3-43AC-B39D-5B6696976875}"/>
          </ac:picMkLst>
        </pc:picChg>
        <pc:picChg chg="add mod">
          <ac:chgData name="" userId="20d5b200763d9547" providerId="LiveId" clId="{4812C3AB-4E85-40AA-876E-1192CCE373C2}" dt="2017-11-14T06:55:27.720" v="18427" actId="1076"/>
          <ac:picMkLst>
            <pc:docMk/>
            <pc:sldMk cId="731056581" sldId="475"/>
            <ac:picMk id="100" creationId="{0BF9FC62-A709-4E5F-ABCB-3C4D12DB1A4A}"/>
          </ac:picMkLst>
        </pc:picChg>
        <pc:picChg chg="add mod">
          <ac:chgData name="" userId="20d5b200763d9547" providerId="LiveId" clId="{4812C3AB-4E85-40AA-876E-1192CCE373C2}" dt="2017-11-14T06:55:30.397" v="18429" actId="1076"/>
          <ac:picMkLst>
            <pc:docMk/>
            <pc:sldMk cId="731056581" sldId="475"/>
            <ac:picMk id="101" creationId="{EB8E2CCF-8BBB-4981-A40C-AC25CAE81AB8}"/>
          </ac:picMkLst>
        </pc:picChg>
        <pc:picChg chg="add mod">
          <ac:chgData name="" userId="20d5b200763d9547" providerId="LiveId" clId="{4812C3AB-4E85-40AA-876E-1192CCE373C2}" dt="2017-11-14T06:55:34.532" v="18431" actId="1076"/>
          <ac:picMkLst>
            <pc:docMk/>
            <pc:sldMk cId="731056581" sldId="475"/>
            <ac:picMk id="102" creationId="{9DB6DA7E-A5E8-4C88-BAC9-EE5E9123E442}"/>
          </ac:picMkLst>
        </pc:picChg>
        <pc:picChg chg="add mod">
          <ac:chgData name="" userId="20d5b200763d9547" providerId="LiveId" clId="{4812C3AB-4E85-40AA-876E-1192CCE373C2}" dt="2017-11-14T06:55:42.814" v="18436" actId="1076"/>
          <ac:picMkLst>
            <pc:docMk/>
            <pc:sldMk cId="731056581" sldId="475"/>
            <ac:picMk id="103" creationId="{4B9B85FA-6E8E-4794-AA0C-06AD2F0101B3}"/>
          </ac:picMkLst>
        </pc:picChg>
        <pc:picChg chg="add mod">
          <ac:chgData name="" userId="20d5b200763d9547" providerId="LiveId" clId="{4812C3AB-4E85-40AA-876E-1192CCE373C2}" dt="2017-11-14T06:55:41.007" v="18435" actId="1076"/>
          <ac:picMkLst>
            <pc:docMk/>
            <pc:sldMk cId="731056581" sldId="475"/>
            <ac:picMk id="104" creationId="{9EE76BEA-0CDA-4ACC-8FBF-59A76F268FAB}"/>
          </ac:picMkLst>
        </pc:picChg>
        <pc:picChg chg="add mod">
          <ac:chgData name="" userId="20d5b200763d9547" providerId="LiveId" clId="{4812C3AB-4E85-40AA-876E-1192CCE373C2}" dt="2017-11-14T06:55:45.895" v="18438" actId="1076"/>
          <ac:picMkLst>
            <pc:docMk/>
            <pc:sldMk cId="731056581" sldId="475"/>
            <ac:picMk id="105" creationId="{E1A07514-2E0E-40CA-B1DF-A031C55BD501}"/>
          </ac:picMkLst>
        </pc:picChg>
        <pc:picChg chg="add mod">
          <ac:chgData name="" userId="20d5b200763d9547" providerId="LiveId" clId="{4812C3AB-4E85-40AA-876E-1192CCE373C2}" dt="2017-11-14T06:55:50.215" v="18440" actId="1076"/>
          <ac:picMkLst>
            <pc:docMk/>
            <pc:sldMk cId="731056581" sldId="475"/>
            <ac:picMk id="106" creationId="{82664449-D0A2-45BC-9E66-AE1C6BB968B2}"/>
          </ac:picMkLst>
        </pc:picChg>
        <pc:picChg chg="add mod">
          <ac:chgData name="" userId="20d5b200763d9547" providerId="LiveId" clId="{4812C3AB-4E85-40AA-876E-1192CCE373C2}" dt="2017-11-14T06:55:53.100" v="18442" actId="1076"/>
          <ac:picMkLst>
            <pc:docMk/>
            <pc:sldMk cId="731056581" sldId="475"/>
            <ac:picMk id="107" creationId="{366FBC52-3D24-4369-9378-D93E4326685C}"/>
          </ac:picMkLst>
        </pc:picChg>
        <pc:picChg chg="add mod">
          <ac:chgData name="" userId="20d5b200763d9547" providerId="LiveId" clId="{4812C3AB-4E85-40AA-876E-1192CCE373C2}" dt="2017-11-14T06:55:55.382" v="18444" actId="1076"/>
          <ac:picMkLst>
            <pc:docMk/>
            <pc:sldMk cId="731056581" sldId="475"/>
            <ac:picMk id="108" creationId="{5C9FDFCC-BE56-4E76-9E73-D10FE389D318}"/>
          </ac:picMkLst>
        </pc:picChg>
        <pc:picChg chg="add mod">
          <ac:chgData name="" userId="20d5b200763d9547" providerId="LiveId" clId="{4812C3AB-4E85-40AA-876E-1192CCE373C2}" dt="2017-11-14T06:55:57.861" v="18446" actId="1076"/>
          <ac:picMkLst>
            <pc:docMk/>
            <pc:sldMk cId="731056581" sldId="475"/>
            <ac:picMk id="109" creationId="{E2837706-184B-48D7-8DB1-A210F8207C6B}"/>
          </ac:picMkLst>
        </pc:picChg>
        <pc:picChg chg="add mod">
          <ac:chgData name="" userId="20d5b200763d9547" providerId="LiveId" clId="{4812C3AB-4E85-40AA-876E-1192CCE373C2}" dt="2017-11-14T06:56:01.092" v="18448" actId="1076"/>
          <ac:picMkLst>
            <pc:docMk/>
            <pc:sldMk cId="731056581" sldId="475"/>
            <ac:picMk id="110" creationId="{B202D096-61D6-4142-8377-39DF2CE6022A}"/>
          </ac:picMkLst>
        </pc:picChg>
        <pc:picChg chg="add mod ord">
          <ac:chgData name="" userId="20d5b200763d9547" providerId="LiveId" clId="{4812C3AB-4E85-40AA-876E-1192CCE373C2}" dt="2017-11-14T06:56:14.843" v="18466" actId="171"/>
          <ac:picMkLst>
            <pc:docMk/>
            <pc:sldMk cId="731056581" sldId="475"/>
            <ac:picMk id="111" creationId="{B5B4D89C-32EF-42B2-8CAC-11A6DA24B635}"/>
          </ac:picMkLst>
        </pc:picChg>
        <pc:picChg chg="add mod">
          <ac:chgData name="" userId="20d5b200763d9547" providerId="LiveId" clId="{4812C3AB-4E85-40AA-876E-1192CCE373C2}" dt="2017-11-14T06:56:31.534" v="18469" actId="1076"/>
          <ac:picMkLst>
            <pc:docMk/>
            <pc:sldMk cId="731056581" sldId="475"/>
            <ac:picMk id="112" creationId="{6A89E9F5-2140-43AE-B5F8-EF930685195B}"/>
          </ac:picMkLst>
        </pc:picChg>
        <pc:picChg chg="add mod">
          <ac:chgData name="" userId="20d5b200763d9547" providerId="LiveId" clId="{4812C3AB-4E85-40AA-876E-1192CCE373C2}" dt="2017-11-14T06:56:34.894" v="18471" actId="1076"/>
          <ac:picMkLst>
            <pc:docMk/>
            <pc:sldMk cId="731056581" sldId="475"/>
            <ac:picMk id="113" creationId="{C539ABEF-65D6-4E8F-96E5-9A4ACEA47DCD}"/>
          </ac:picMkLst>
        </pc:picChg>
        <pc:picChg chg="add mod">
          <ac:chgData name="" userId="20d5b200763d9547" providerId="LiveId" clId="{4812C3AB-4E85-40AA-876E-1192CCE373C2}" dt="2017-11-14T06:56:37.499" v="18473" actId="1076"/>
          <ac:picMkLst>
            <pc:docMk/>
            <pc:sldMk cId="731056581" sldId="475"/>
            <ac:picMk id="114" creationId="{A48280A1-EC02-41FA-A649-40F4432FA30A}"/>
          </ac:picMkLst>
        </pc:picChg>
        <pc:picChg chg="add mod">
          <ac:chgData name="" userId="20d5b200763d9547" providerId="LiveId" clId="{4812C3AB-4E85-40AA-876E-1192CCE373C2}" dt="2017-11-14T06:56:40.142" v="18475" actId="1076"/>
          <ac:picMkLst>
            <pc:docMk/>
            <pc:sldMk cId="731056581" sldId="475"/>
            <ac:picMk id="115" creationId="{AE879204-678D-4AB4-94E6-75570CBFCFC4}"/>
          </ac:picMkLst>
        </pc:picChg>
        <pc:picChg chg="add mod">
          <ac:chgData name="" userId="20d5b200763d9547" providerId="LiveId" clId="{4812C3AB-4E85-40AA-876E-1192CCE373C2}" dt="2017-11-14T06:56:42.608" v="18477" actId="1076"/>
          <ac:picMkLst>
            <pc:docMk/>
            <pc:sldMk cId="731056581" sldId="475"/>
            <ac:picMk id="116" creationId="{518FD19B-6BAF-4D8D-90E3-EEA78D49DBF5}"/>
          </ac:picMkLst>
        </pc:picChg>
        <pc:picChg chg="add mod">
          <ac:chgData name="" userId="20d5b200763d9547" providerId="LiveId" clId="{4812C3AB-4E85-40AA-876E-1192CCE373C2}" dt="2017-11-14T06:56:46.755" v="18479" actId="1076"/>
          <ac:picMkLst>
            <pc:docMk/>
            <pc:sldMk cId="731056581" sldId="475"/>
            <ac:picMk id="117" creationId="{79AF40CB-AE99-4849-A6BF-B313FC4FDE85}"/>
          </ac:picMkLst>
        </pc:picChg>
        <pc:picChg chg="add mod">
          <ac:chgData name="" userId="20d5b200763d9547" providerId="LiveId" clId="{4812C3AB-4E85-40AA-876E-1192CCE373C2}" dt="2017-11-14T06:56:49.814" v="18481" actId="1076"/>
          <ac:picMkLst>
            <pc:docMk/>
            <pc:sldMk cId="731056581" sldId="475"/>
            <ac:picMk id="118" creationId="{A6951DBA-0201-40D5-A4D6-8180771474EE}"/>
          </ac:picMkLst>
        </pc:picChg>
        <pc:picChg chg="add mod">
          <ac:chgData name="" userId="20d5b200763d9547" providerId="LiveId" clId="{4812C3AB-4E85-40AA-876E-1192CCE373C2}" dt="2017-11-14T06:56:53.879" v="18483" actId="1076"/>
          <ac:picMkLst>
            <pc:docMk/>
            <pc:sldMk cId="731056581" sldId="475"/>
            <ac:picMk id="119" creationId="{6FDBF9B7-4732-4C85-8D60-62C8E1FCA661}"/>
          </ac:picMkLst>
        </pc:picChg>
        <pc:picChg chg="add mod">
          <ac:chgData name="" userId="20d5b200763d9547" providerId="LiveId" clId="{4812C3AB-4E85-40AA-876E-1192CCE373C2}" dt="2017-11-14T06:56:56.925" v="18485" actId="1076"/>
          <ac:picMkLst>
            <pc:docMk/>
            <pc:sldMk cId="731056581" sldId="475"/>
            <ac:picMk id="120" creationId="{E01CCDFD-5E9C-42AA-A83C-49F3F47CCB35}"/>
          </ac:picMkLst>
        </pc:picChg>
        <pc:picChg chg="add mod">
          <ac:chgData name="" userId="20d5b200763d9547" providerId="LiveId" clId="{4812C3AB-4E85-40AA-876E-1192CCE373C2}" dt="2017-11-14T06:56:59.786" v="18487" actId="1076"/>
          <ac:picMkLst>
            <pc:docMk/>
            <pc:sldMk cId="731056581" sldId="475"/>
            <ac:picMk id="121" creationId="{92E97081-86ED-41EB-B861-B6D82B03EE62}"/>
          </ac:picMkLst>
        </pc:picChg>
        <pc:picChg chg="add mod">
          <ac:chgData name="" userId="20d5b200763d9547" providerId="LiveId" clId="{4812C3AB-4E85-40AA-876E-1192CCE373C2}" dt="2017-11-14T06:57:03.168" v="18489" actId="1076"/>
          <ac:picMkLst>
            <pc:docMk/>
            <pc:sldMk cId="731056581" sldId="475"/>
            <ac:picMk id="122" creationId="{C1778F9C-1777-4BBC-985B-408807A3EEBE}"/>
          </ac:picMkLst>
        </pc:picChg>
        <pc:picChg chg="add mod">
          <ac:chgData name="" userId="20d5b200763d9547" providerId="LiveId" clId="{4812C3AB-4E85-40AA-876E-1192CCE373C2}" dt="2017-11-14T06:57:05.810" v="18491" actId="1076"/>
          <ac:picMkLst>
            <pc:docMk/>
            <pc:sldMk cId="731056581" sldId="475"/>
            <ac:picMk id="123" creationId="{22678790-264D-47CF-9343-C0F1E8C21646}"/>
          </ac:picMkLst>
        </pc:picChg>
        <pc:picChg chg="add mod">
          <ac:chgData name="" userId="20d5b200763d9547" providerId="LiveId" clId="{4812C3AB-4E85-40AA-876E-1192CCE373C2}" dt="2017-11-14T06:57:09.854" v="18493" actId="1076"/>
          <ac:picMkLst>
            <pc:docMk/>
            <pc:sldMk cId="731056581" sldId="475"/>
            <ac:picMk id="124" creationId="{6DCEFEA3-9EC2-47E2-A5C4-E1F74E55C035}"/>
          </ac:picMkLst>
        </pc:picChg>
        <pc:picChg chg="add mod">
          <ac:chgData name="" userId="20d5b200763d9547" providerId="LiveId" clId="{4812C3AB-4E85-40AA-876E-1192CCE373C2}" dt="2017-11-14T06:57:13.866" v="18495" actId="1076"/>
          <ac:picMkLst>
            <pc:docMk/>
            <pc:sldMk cId="731056581" sldId="475"/>
            <ac:picMk id="125" creationId="{C1272503-9231-4E9F-A918-3DFC390D4346}"/>
          </ac:picMkLst>
        </pc:picChg>
        <pc:cxnChg chg="ord">
          <ac:chgData name="" userId="20d5b200763d9547" providerId="LiveId" clId="{4812C3AB-4E85-40AA-876E-1192CCE373C2}" dt="2017-11-14T06:56:26.987" v="18467" actId="166"/>
          <ac:cxnSpMkLst>
            <pc:docMk/>
            <pc:sldMk cId="731056581" sldId="475"/>
            <ac:cxnSpMk id="8" creationId="{E39965E7-7527-4120-ABF9-D49BA72A76E6}"/>
          </ac:cxnSpMkLst>
        </pc:cxnChg>
        <pc:cxnChg chg="add">
          <ac:chgData name="" userId="20d5b200763d9547" providerId="LiveId" clId="{4812C3AB-4E85-40AA-876E-1192CCE373C2}" dt="2017-11-15T13:38:52.320" v="25181"/>
          <ac:cxnSpMkLst>
            <pc:docMk/>
            <pc:sldMk cId="731056581" sldId="475"/>
            <ac:cxnSpMk id="127" creationId="{FF969EAF-3E43-4DEE-AC8A-2C2428336CBA}"/>
          </ac:cxnSpMkLst>
        </pc:cxnChg>
      </pc:sldChg>
      <pc:sldChg chg="addSp delSp modSp add setBg">
        <pc:chgData name="" userId="20d5b200763d9547" providerId="LiveId" clId="{4812C3AB-4E85-40AA-876E-1192CCE373C2}" dt="2017-11-15T13:41:54.088" v="25269" actId="2085"/>
        <pc:sldMkLst>
          <pc:docMk/>
          <pc:sldMk cId="1062782907" sldId="476"/>
        </pc:sldMkLst>
        <pc:spChg chg="add del mod">
          <ac:chgData name="" userId="20d5b200763d9547" providerId="LiveId" clId="{4812C3AB-4E85-40AA-876E-1192CCE373C2}" dt="2017-11-14T06:59:17.728" v="18636" actId="478"/>
          <ac:spMkLst>
            <pc:docMk/>
            <pc:sldMk cId="1062782907" sldId="476"/>
            <ac:spMk id="5" creationId="{56EAF191-0DC0-4F02-B152-7C1E2A7C5A04}"/>
          </ac:spMkLst>
        </pc:spChg>
        <pc:spChg chg="mod">
          <ac:chgData name="" userId="20d5b200763d9547" providerId="LiveId" clId="{4812C3AB-4E85-40AA-876E-1192CCE373C2}" dt="2017-11-14T06:57:58.638" v="18542" actId="20577"/>
          <ac:spMkLst>
            <pc:docMk/>
            <pc:sldMk cId="1062782907" sldId="476"/>
            <ac:spMk id="10" creationId="{69F971EC-2F56-49FF-A928-F2B3B832E135}"/>
          </ac:spMkLst>
        </pc:spChg>
        <pc:spChg chg="mod">
          <ac:chgData name="" userId="20d5b200763d9547" providerId="LiveId" clId="{4812C3AB-4E85-40AA-876E-1192CCE373C2}" dt="2017-11-14T07:02:44.780" v="18686" actId="20577"/>
          <ac:spMkLst>
            <pc:docMk/>
            <pc:sldMk cId="1062782907" sldId="476"/>
            <ac:spMk id="11" creationId="{92D14381-26C8-489D-BF0B-65AEA5945F6D}"/>
          </ac:spMkLst>
        </pc:spChg>
        <pc:spChg chg="add mod">
          <ac:chgData name="" userId="20d5b200763d9547" providerId="LiveId" clId="{4812C3AB-4E85-40AA-876E-1192CCE373C2}" dt="2017-11-14T06:59:37.559" v="18638"/>
          <ac:spMkLst>
            <pc:docMk/>
            <pc:sldMk cId="1062782907" sldId="476"/>
            <ac:spMk id="94" creationId="{9CD1E244-805F-490E-939D-44FF30183C88}"/>
          </ac:spMkLst>
        </pc:spChg>
        <pc:spChg chg="add mod">
          <ac:chgData name="" userId="20d5b200763d9547" providerId="LiveId" clId="{4812C3AB-4E85-40AA-876E-1192CCE373C2}" dt="2017-11-14T07:00:10.407" v="18646"/>
          <ac:spMkLst>
            <pc:docMk/>
            <pc:sldMk cId="1062782907" sldId="476"/>
            <ac:spMk id="95" creationId="{F9A4F1E0-D66C-4206-A2EB-CAF4D2AB25A2}"/>
          </ac:spMkLst>
        </pc:spChg>
        <pc:spChg chg="add del">
          <ac:chgData name="" userId="20d5b200763d9547" providerId="LiveId" clId="{4812C3AB-4E85-40AA-876E-1192CCE373C2}" dt="2017-11-14T06:59:44.269" v="18641" actId="478"/>
          <ac:spMkLst>
            <pc:docMk/>
            <pc:sldMk cId="1062782907" sldId="476"/>
            <ac:spMk id="147" creationId="{B9B022EC-6CFB-4E2E-8CF5-A18AB77DC5BD}"/>
          </ac:spMkLst>
        </pc:spChg>
        <pc:spChg chg="add mod">
          <ac:chgData name="" userId="20d5b200763d9547" providerId="LiveId" clId="{4812C3AB-4E85-40AA-876E-1192CCE373C2}" dt="2017-11-14T07:00:05.417" v="18645"/>
          <ac:spMkLst>
            <pc:docMk/>
            <pc:sldMk cId="1062782907" sldId="476"/>
            <ac:spMk id="154" creationId="{86514243-CB2F-456D-BB90-BE59702CFA04}"/>
          </ac:spMkLst>
        </pc:spChg>
        <pc:spChg chg="add mod">
          <ac:chgData name="" userId="20d5b200763d9547" providerId="LiveId" clId="{4812C3AB-4E85-40AA-876E-1192CCE373C2}" dt="2017-11-15T13:41:54.088" v="25269" actId="2085"/>
          <ac:spMkLst>
            <pc:docMk/>
            <pc:sldMk cId="1062782907" sldId="476"/>
            <ac:spMk id="173" creationId="{70AC3EF1-A646-482B-9432-4856BE296AD1}"/>
          </ac:spMkLst>
        </pc:spChg>
        <pc:grpChg chg="add del">
          <ac:chgData name="" userId="20d5b200763d9547" providerId="LiveId" clId="{4812C3AB-4E85-40AA-876E-1192CCE373C2}" dt="2017-11-14T06:59:17.728" v="18636" actId="478"/>
          <ac:grpSpMkLst>
            <pc:docMk/>
            <pc:sldMk cId="1062782907" sldId="476"/>
            <ac:grpSpMk id="6" creationId="{EAD131DD-333E-4A1D-AE10-A8F445828F72}"/>
          </ac:grpSpMkLst>
        </pc:grpChg>
        <pc:grpChg chg="add del">
          <ac:chgData name="" userId="20d5b200763d9547" providerId="LiveId" clId="{4812C3AB-4E85-40AA-876E-1192CCE373C2}" dt="2017-11-14T06:59:17.728" v="18636" actId="478"/>
          <ac:grpSpMkLst>
            <pc:docMk/>
            <pc:sldMk cId="1062782907" sldId="476"/>
            <ac:grpSpMk id="25" creationId="{D6DA8AF0-EA4A-4353-8DC0-CA3674623745}"/>
          </ac:grpSpMkLst>
        </pc:grpChg>
        <pc:grpChg chg="add del">
          <ac:chgData name="" userId="20d5b200763d9547" providerId="LiveId" clId="{4812C3AB-4E85-40AA-876E-1192CCE373C2}" dt="2017-11-14T06:59:17.728" v="18636" actId="478"/>
          <ac:grpSpMkLst>
            <pc:docMk/>
            <pc:sldMk cId="1062782907" sldId="476"/>
            <ac:grpSpMk id="41" creationId="{E65231E9-5798-480E-A82E-684AB8D37B15}"/>
          </ac:grpSpMkLst>
        </pc:grpChg>
        <pc:grpChg chg="add">
          <ac:chgData name="" userId="20d5b200763d9547" providerId="LiveId" clId="{4812C3AB-4E85-40AA-876E-1192CCE373C2}" dt="2017-11-14T06:59:26.358" v="18637"/>
          <ac:grpSpMkLst>
            <pc:docMk/>
            <pc:sldMk cId="1062782907" sldId="476"/>
            <ac:grpSpMk id="96" creationId="{38E1CC05-5E29-4B89-9E60-F65B3BBC77F6}"/>
          </ac:grpSpMkLst>
        </pc:grpChg>
        <pc:grpChg chg="add del">
          <ac:chgData name="" userId="20d5b200763d9547" providerId="LiveId" clId="{4812C3AB-4E85-40AA-876E-1192CCE373C2}" dt="2017-11-14T06:59:39.942" v="18639" actId="478"/>
          <ac:grpSpMkLst>
            <pc:docMk/>
            <pc:sldMk cId="1062782907" sldId="476"/>
            <ac:grpSpMk id="112" creationId="{1EB18F2C-5A7A-4763-9735-640FAD949699}"/>
          </ac:grpSpMkLst>
        </pc:grpChg>
        <pc:grpChg chg="add">
          <ac:chgData name="" userId="20d5b200763d9547" providerId="LiveId" clId="{4812C3AB-4E85-40AA-876E-1192CCE373C2}" dt="2017-11-14T06:59:26.358" v="18637"/>
          <ac:grpSpMkLst>
            <pc:docMk/>
            <pc:sldMk cId="1062782907" sldId="476"/>
            <ac:grpSpMk id="115" creationId="{5B5B1CFB-0E02-41B2-968A-E9F99F29EE6A}"/>
          </ac:grpSpMkLst>
        </pc:grpChg>
        <pc:grpChg chg="add">
          <ac:chgData name="" userId="20d5b200763d9547" providerId="LiveId" clId="{4812C3AB-4E85-40AA-876E-1192CCE373C2}" dt="2017-11-14T06:59:26.358" v="18637"/>
          <ac:grpSpMkLst>
            <pc:docMk/>
            <pc:sldMk cId="1062782907" sldId="476"/>
            <ac:grpSpMk id="131" creationId="{681E7B3C-12BC-42F5-B568-7CCA84FE49D2}"/>
          </ac:grpSpMkLst>
        </pc:grpChg>
        <pc:grpChg chg="add del">
          <ac:chgData name="" userId="20d5b200763d9547" providerId="LiveId" clId="{4812C3AB-4E85-40AA-876E-1192CCE373C2}" dt="2017-11-14T06:59:42.585" v="18640" actId="478"/>
          <ac:grpSpMkLst>
            <pc:docMk/>
            <pc:sldMk cId="1062782907" sldId="476"/>
            <ac:grpSpMk id="149" creationId="{DF7B8F63-00C3-4754-9D6F-48259E382134}"/>
          </ac:grpSpMkLst>
        </pc:grpChg>
        <pc:picChg chg="add del">
          <ac:chgData name="" userId="20d5b200763d9547" providerId="LiveId" clId="{4812C3AB-4E85-40AA-876E-1192CCE373C2}" dt="2017-11-14T06:59:17.728" v="18636" actId="478"/>
          <ac:picMkLst>
            <pc:docMk/>
            <pc:sldMk cId="1062782907" sldId="476"/>
            <ac:picMk id="58" creationId="{3BCBAF71-D479-4189-AAF9-32B45E130E8A}"/>
          </ac:picMkLst>
        </pc:picChg>
        <pc:picChg chg="add del">
          <ac:chgData name="" userId="20d5b200763d9547" providerId="LiveId" clId="{4812C3AB-4E85-40AA-876E-1192CCE373C2}" dt="2017-11-14T06:59:17.728" v="18636" actId="478"/>
          <ac:picMkLst>
            <pc:docMk/>
            <pc:sldMk cId="1062782907" sldId="476"/>
            <ac:picMk id="59" creationId="{9AAA8F3E-CCC6-4822-B8C1-580323E25F7D}"/>
          </ac:picMkLst>
        </pc:picChg>
        <pc:picChg chg="add del">
          <ac:chgData name="" userId="20d5b200763d9547" providerId="LiveId" clId="{4812C3AB-4E85-40AA-876E-1192CCE373C2}" dt="2017-11-14T06:59:17.728" v="18636" actId="478"/>
          <ac:picMkLst>
            <pc:docMk/>
            <pc:sldMk cId="1062782907" sldId="476"/>
            <ac:picMk id="60" creationId="{F117BC3B-236D-49FC-B96E-C87A3CB21596}"/>
          </ac:picMkLst>
        </pc:picChg>
        <pc:picChg chg="add del">
          <ac:chgData name="" userId="20d5b200763d9547" providerId="LiveId" clId="{4812C3AB-4E85-40AA-876E-1192CCE373C2}" dt="2017-11-14T06:59:17.728" v="18636" actId="478"/>
          <ac:picMkLst>
            <pc:docMk/>
            <pc:sldMk cId="1062782907" sldId="476"/>
            <ac:picMk id="61" creationId="{4CEB4ED7-D343-4EE2-BD03-E5C24B4A046E}"/>
          </ac:picMkLst>
        </pc:picChg>
        <pc:picChg chg="add del">
          <ac:chgData name="" userId="20d5b200763d9547" providerId="LiveId" clId="{4812C3AB-4E85-40AA-876E-1192CCE373C2}" dt="2017-11-14T06:59:17.728" v="18636" actId="478"/>
          <ac:picMkLst>
            <pc:docMk/>
            <pc:sldMk cId="1062782907" sldId="476"/>
            <ac:picMk id="62" creationId="{1FCD9F93-1E93-48EF-8DA1-D7DBC0B3649B}"/>
          </ac:picMkLst>
        </pc:picChg>
        <pc:picChg chg="add del">
          <ac:chgData name="" userId="20d5b200763d9547" providerId="LiveId" clId="{4812C3AB-4E85-40AA-876E-1192CCE373C2}" dt="2017-11-14T06:59:17.728" v="18636" actId="478"/>
          <ac:picMkLst>
            <pc:docMk/>
            <pc:sldMk cId="1062782907" sldId="476"/>
            <ac:picMk id="63" creationId="{95EEDC58-C3A1-4C23-899E-E13D9E61E673}"/>
          </ac:picMkLst>
        </pc:picChg>
        <pc:picChg chg="add del">
          <ac:chgData name="" userId="20d5b200763d9547" providerId="LiveId" clId="{4812C3AB-4E85-40AA-876E-1192CCE373C2}" dt="2017-11-14T06:59:17.728" v="18636" actId="478"/>
          <ac:picMkLst>
            <pc:docMk/>
            <pc:sldMk cId="1062782907" sldId="476"/>
            <ac:picMk id="64" creationId="{E70D2BC4-64D6-4E0A-9F09-86AA4BA166DB}"/>
          </ac:picMkLst>
        </pc:picChg>
        <pc:picChg chg="add del">
          <ac:chgData name="" userId="20d5b200763d9547" providerId="LiveId" clId="{4812C3AB-4E85-40AA-876E-1192CCE373C2}" dt="2017-11-14T06:59:17.728" v="18636" actId="478"/>
          <ac:picMkLst>
            <pc:docMk/>
            <pc:sldMk cId="1062782907" sldId="476"/>
            <ac:picMk id="65" creationId="{E0F08287-5E93-47EE-808A-8C68BF1A9351}"/>
          </ac:picMkLst>
        </pc:picChg>
        <pc:picChg chg="add del">
          <ac:chgData name="" userId="20d5b200763d9547" providerId="LiveId" clId="{4812C3AB-4E85-40AA-876E-1192CCE373C2}" dt="2017-11-14T06:59:17.728" v="18636" actId="478"/>
          <ac:picMkLst>
            <pc:docMk/>
            <pc:sldMk cId="1062782907" sldId="476"/>
            <ac:picMk id="66" creationId="{C0482BE1-C280-422C-AA94-9E6D03C0D5E5}"/>
          </ac:picMkLst>
        </pc:picChg>
        <pc:picChg chg="add del">
          <ac:chgData name="" userId="20d5b200763d9547" providerId="LiveId" clId="{4812C3AB-4E85-40AA-876E-1192CCE373C2}" dt="2017-11-14T06:59:17.728" v="18636" actId="478"/>
          <ac:picMkLst>
            <pc:docMk/>
            <pc:sldMk cId="1062782907" sldId="476"/>
            <ac:picMk id="67" creationId="{15FB8870-9F04-433E-96DC-43C9EEEC1CE3}"/>
          </ac:picMkLst>
        </pc:picChg>
        <pc:picChg chg="add del">
          <ac:chgData name="" userId="20d5b200763d9547" providerId="LiveId" clId="{4812C3AB-4E85-40AA-876E-1192CCE373C2}" dt="2017-11-14T06:59:17.728" v="18636" actId="478"/>
          <ac:picMkLst>
            <pc:docMk/>
            <pc:sldMk cId="1062782907" sldId="476"/>
            <ac:picMk id="68" creationId="{2A442FF2-3426-4DED-84C6-6B4C78D3605A}"/>
          </ac:picMkLst>
        </pc:picChg>
        <pc:picChg chg="add del">
          <ac:chgData name="" userId="20d5b200763d9547" providerId="LiveId" clId="{4812C3AB-4E85-40AA-876E-1192CCE373C2}" dt="2017-11-14T06:59:17.728" v="18636" actId="478"/>
          <ac:picMkLst>
            <pc:docMk/>
            <pc:sldMk cId="1062782907" sldId="476"/>
            <ac:picMk id="69" creationId="{A0E92E66-15DE-4325-B736-7EFEC4A94457}"/>
          </ac:picMkLst>
        </pc:picChg>
        <pc:picChg chg="add del">
          <ac:chgData name="" userId="20d5b200763d9547" providerId="LiveId" clId="{4812C3AB-4E85-40AA-876E-1192CCE373C2}" dt="2017-11-14T06:59:17.728" v="18636" actId="478"/>
          <ac:picMkLst>
            <pc:docMk/>
            <pc:sldMk cId="1062782907" sldId="476"/>
            <ac:picMk id="70" creationId="{8BBFEFD8-D7DE-424D-91B3-F3A0DD85109E}"/>
          </ac:picMkLst>
        </pc:picChg>
        <pc:picChg chg="add del">
          <ac:chgData name="" userId="20d5b200763d9547" providerId="LiveId" clId="{4812C3AB-4E85-40AA-876E-1192CCE373C2}" dt="2017-11-14T06:59:17.728" v="18636" actId="478"/>
          <ac:picMkLst>
            <pc:docMk/>
            <pc:sldMk cId="1062782907" sldId="476"/>
            <ac:picMk id="71" creationId="{DCE27FC3-BA80-4BCD-A5DE-2E68D19EE58A}"/>
          </ac:picMkLst>
        </pc:picChg>
        <pc:picChg chg="add del">
          <ac:chgData name="" userId="20d5b200763d9547" providerId="LiveId" clId="{4812C3AB-4E85-40AA-876E-1192CCE373C2}" dt="2017-11-14T06:59:17.728" v="18636" actId="478"/>
          <ac:picMkLst>
            <pc:docMk/>
            <pc:sldMk cId="1062782907" sldId="476"/>
            <ac:picMk id="72" creationId="{C95E5B66-0BD0-48B8-AB7C-E06781F474B1}"/>
          </ac:picMkLst>
        </pc:picChg>
        <pc:picChg chg="add del">
          <ac:chgData name="" userId="20d5b200763d9547" providerId="LiveId" clId="{4812C3AB-4E85-40AA-876E-1192CCE373C2}" dt="2017-11-14T06:59:17.728" v="18636" actId="478"/>
          <ac:picMkLst>
            <pc:docMk/>
            <pc:sldMk cId="1062782907" sldId="476"/>
            <ac:picMk id="73" creationId="{05C32F55-D710-4820-80F2-B2C7CF91923F}"/>
          </ac:picMkLst>
        </pc:picChg>
        <pc:picChg chg="add del">
          <ac:chgData name="" userId="20d5b200763d9547" providerId="LiveId" clId="{4812C3AB-4E85-40AA-876E-1192CCE373C2}" dt="2017-11-14T06:59:17.728" v="18636" actId="478"/>
          <ac:picMkLst>
            <pc:docMk/>
            <pc:sldMk cId="1062782907" sldId="476"/>
            <ac:picMk id="74" creationId="{D27B2DF8-7B3D-46B2-AE0C-FCCB45C700E3}"/>
          </ac:picMkLst>
        </pc:picChg>
        <pc:picChg chg="add del">
          <ac:chgData name="" userId="20d5b200763d9547" providerId="LiveId" clId="{4812C3AB-4E85-40AA-876E-1192CCE373C2}" dt="2017-11-14T06:59:17.728" v="18636" actId="478"/>
          <ac:picMkLst>
            <pc:docMk/>
            <pc:sldMk cId="1062782907" sldId="476"/>
            <ac:picMk id="75" creationId="{E3971770-F324-4028-BA0A-17D833706814}"/>
          </ac:picMkLst>
        </pc:picChg>
        <pc:picChg chg="add del">
          <ac:chgData name="" userId="20d5b200763d9547" providerId="LiveId" clId="{4812C3AB-4E85-40AA-876E-1192CCE373C2}" dt="2017-11-14T06:59:17.728" v="18636" actId="478"/>
          <ac:picMkLst>
            <pc:docMk/>
            <pc:sldMk cId="1062782907" sldId="476"/>
            <ac:picMk id="76" creationId="{60AF905D-48C2-4CAA-B40D-DE5ED945042F}"/>
          </ac:picMkLst>
        </pc:picChg>
        <pc:picChg chg="add del">
          <ac:chgData name="" userId="20d5b200763d9547" providerId="LiveId" clId="{4812C3AB-4E85-40AA-876E-1192CCE373C2}" dt="2017-11-14T06:59:17.728" v="18636" actId="478"/>
          <ac:picMkLst>
            <pc:docMk/>
            <pc:sldMk cId="1062782907" sldId="476"/>
            <ac:picMk id="77" creationId="{6398EC03-6668-4883-8A14-2FAF197D450D}"/>
          </ac:picMkLst>
        </pc:picChg>
        <pc:picChg chg="add del">
          <ac:chgData name="" userId="20d5b200763d9547" providerId="LiveId" clId="{4812C3AB-4E85-40AA-876E-1192CCE373C2}" dt="2017-11-14T06:59:17.728" v="18636" actId="478"/>
          <ac:picMkLst>
            <pc:docMk/>
            <pc:sldMk cId="1062782907" sldId="476"/>
            <ac:picMk id="79" creationId="{340CEBA8-C6DA-49B6-9905-60D74701D4AC}"/>
          </ac:picMkLst>
        </pc:picChg>
        <pc:picChg chg="add del">
          <ac:chgData name="" userId="20d5b200763d9547" providerId="LiveId" clId="{4812C3AB-4E85-40AA-876E-1192CCE373C2}" dt="2017-11-14T06:59:17.728" v="18636" actId="478"/>
          <ac:picMkLst>
            <pc:docMk/>
            <pc:sldMk cId="1062782907" sldId="476"/>
            <ac:picMk id="80" creationId="{44CEBFE6-0825-4652-A9FD-B52B779EECB1}"/>
          </ac:picMkLst>
        </pc:picChg>
        <pc:picChg chg="add del">
          <ac:chgData name="" userId="20d5b200763d9547" providerId="LiveId" clId="{4812C3AB-4E85-40AA-876E-1192CCE373C2}" dt="2017-11-14T06:59:17.728" v="18636" actId="478"/>
          <ac:picMkLst>
            <pc:docMk/>
            <pc:sldMk cId="1062782907" sldId="476"/>
            <ac:picMk id="81" creationId="{D1E2061B-3011-44F3-B772-816C6860608E}"/>
          </ac:picMkLst>
        </pc:picChg>
        <pc:picChg chg="add del">
          <ac:chgData name="" userId="20d5b200763d9547" providerId="LiveId" clId="{4812C3AB-4E85-40AA-876E-1192CCE373C2}" dt="2017-11-14T06:59:17.728" v="18636" actId="478"/>
          <ac:picMkLst>
            <pc:docMk/>
            <pc:sldMk cId="1062782907" sldId="476"/>
            <ac:picMk id="82" creationId="{BA3F50BD-CE29-43DA-AC1F-E321C91FB6D7}"/>
          </ac:picMkLst>
        </pc:picChg>
        <pc:picChg chg="add del">
          <ac:chgData name="" userId="20d5b200763d9547" providerId="LiveId" clId="{4812C3AB-4E85-40AA-876E-1192CCE373C2}" dt="2017-11-14T06:59:17.728" v="18636" actId="478"/>
          <ac:picMkLst>
            <pc:docMk/>
            <pc:sldMk cId="1062782907" sldId="476"/>
            <ac:picMk id="83" creationId="{9A7A6CA7-D6E8-4DB6-AC48-84CDBC7B69EB}"/>
          </ac:picMkLst>
        </pc:picChg>
        <pc:picChg chg="add del">
          <ac:chgData name="" userId="20d5b200763d9547" providerId="LiveId" clId="{4812C3AB-4E85-40AA-876E-1192CCE373C2}" dt="2017-11-14T06:59:17.728" v="18636" actId="478"/>
          <ac:picMkLst>
            <pc:docMk/>
            <pc:sldMk cId="1062782907" sldId="476"/>
            <ac:picMk id="84" creationId="{9E4460F0-2BCE-4E94-B377-99FAC6A29CE8}"/>
          </ac:picMkLst>
        </pc:picChg>
        <pc:picChg chg="add del">
          <ac:chgData name="" userId="20d5b200763d9547" providerId="LiveId" clId="{4812C3AB-4E85-40AA-876E-1192CCE373C2}" dt="2017-11-14T06:59:17.728" v="18636" actId="478"/>
          <ac:picMkLst>
            <pc:docMk/>
            <pc:sldMk cId="1062782907" sldId="476"/>
            <ac:picMk id="85" creationId="{9CCF673C-A372-49AA-A748-3C41433210DE}"/>
          </ac:picMkLst>
        </pc:picChg>
        <pc:picChg chg="add del">
          <ac:chgData name="" userId="20d5b200763d9547" providerId="LiveId" clId="{4812C3AB-4E85-40AA-876E-1192CCE373C2}" dt="2017-11-14T06:59:17.728" v="18636" actId="478"/>
          <ac:picMkLst>
            <pc:docMk/>
            <pc:sldMk cId="1062782907" sldId="476"/>
            <ac:picMk id="86" creationId="{2C934D48-81DA-47D2-94E4-5F23762D7C85}"/>
          </ac:picMkLst>
        </pc:picChg>
        <pc:picChg chg="add del">
          <ac:chgData name="" userId="20d5b200763d9547" providerId="LiveId" clId="{4812C3AB-4E85-40AA-876E-1192CCE373C2}" dt="2017-11-14T06:59:17.728" v="18636" actId="478"/>
          <ac:picMkLst>
            <pc:docMk/>
            <pc:sldMk cId="1062782907" sldId="476"/>
            <ac:picMk id="87" creationId="{63D8CBEC-25A6-4D40-BB05-5404A7C50D71}"/>
          </ac:picMkLst>
        </pc:picChg>
        <pc:picChg chg="add del">
          <ac:chgData name="" userId="20d5b200763d9547" providerId="LiveId" clId="{4812C3AB-4E85-40AA-876E-1192CCE373C2}" dt="2017-11-14T06:59:17.728" v="18636" actId="478"/>
          <ac:picMkLst>
            <pc:docMk/>
            <pc:sldMk cId="1062782907" sldId="476"/>
            <ac:picMk id="88" creationId="{2DF1077D-8016-4BEC-8940-4AE7F40BA40B}"/>
          </ac:picMkLst>
        </pc:picChg>
        <pc:picChg chg="add del">
          <ac:chgData name="" userId="20d5b200763d9547" providerId="LiveId" clId="{4812C3AB-4E85-40AA-876E-1192CCE373C2}" dt="2017-11-14T06:59:17.728" v="18636" actId="478"/>
          <ac:picMkLst>
            <pc:docMk/>
            <pc:sldMk cId="1062782907" sldId="476"/>
            <ac:picMk id="89" creationId="{3E4E17CB-63FC-4743-9088-E4CD2201C2C8}"/>
          </ac:picMkLst>
        </pc:picChg>
        <pc:picChg chg="add del">
          <ac:chgData name="" userId="20d5b200763d9547" providerId="LiveId" clId="{4812C3AB-4E85-40AA-876E-1192CCE373C2}" dt="2017-11-14T06:59:17.728" v="18636" actId="478"/>
          <ac:picMkLst>
            <pc:docMk/>
            <pc:sldMk cId="1062782907" sldId="476"/>
            <ac:picMk id="90" creationId="{CDCAB3DA-7FC7-46C4-B927-12608ECDDEBF}"/>
          </ac:picMkLst>
        </pc:picChg>
        <pc:picChg chg="add del">
          <ac:chgData name="" userId="20d5b200763d9547" providerId="LiveId" clId="{4812C3AB-4E85-40AA-876E-1192CCE373C2}" dt="2017-11-14T06:59:17.728" v="18636" actId="478"/>
          <ac:picMkLst>
            <pc:docMk/>
            <pc:sldMk cId="1062782907" sldId="476"/>
            <ac:picMk id="91" creationId="{983FFCFC-8093-4A99-8A53-40F1BA3A379F}"/>
          </ac:picMkLst>
        </pc:picChg>
        <pc:picChg chg="add del">
          <ac:chgData name="" userId="20d5b200763d9547" providerId="LiveId" clId="{4812C3AB-4E85-40AA-876E-1192CCE373C2}" dt="2017-11-14T06:59:17.728" v="18636" actId="478"/>
          <ac:picMkLst>
            <pc:docMk/>
            <pc:sldMk cId="1062782907" sldId="476"/>
            <ac:picMk id="92" creationId="{47520BFB-6EA4-4F4B-8C91-8EECADC9F63D}"/>
          </ac:picMkLst>
        </pc:picChg>
        <pc:picChg chg="add del mod">
          <ac:chgData name="" userId="20d5b200763d9547" providerId="LiveId" clId="{4812C3AB-4E85-40AA-876E-1192CCE373C2}" dt="2017-11-14T07:00:23.904" v="18649"/>
          <ac:picMkLst>
            <pc:docMk/>
            <pc:sldMk cId="1062782907" sldId="476"/>
            <ac:picMk id="93" creationId="{EF24B9AF-D0FE-41B0-B2CD-A514EF7E2CA0}"/>
          </ac:picMkLst>
        </pc:picChg>
        <pc:picChg chg="add del">
          <ac:chgData name="" userId="20d5b200763d9547" providerId="LiveId" clId="{4812C3AB-4E85-40AA-876E-1192CCE373C2}" dt="2017-11-14T06:59:45.987" v="18642" actId="478"/>
          <ac:picMkLst>
            <pc:docMk/>
            <pc:sldMk cId="1062782907" sldId="476"/>
            <ac:picMk id="148" creationId="{E320A6F9-11CF-42F2-A5F9-63E8E6864280}"/>
          </ac:picMkLst>
        </pc:picChg>
        <pc:picChg chg="add del">
          <ac:chgData name="" userId="20d5b200763d9547" providerId="LiveId" clId="{4812C3AB-4E85-40AA-876E-1192CCE373C2}" dt="2017-11-14T07:00:12.950" v="18647" actId="478"/>
          <ac:picMkLst>
            <pc:docMk/>
            <pc:sldMk cId="1062782907" sldId="476"/>
            <ac:picMk id="155" creationId="{C7969AA2-F609-450C-BE4C-4A9D48BB8F0F}"/>
          </ac:picMkLst>
        </pc:picChg>
        <pc:picChg chg="add mod">
          <ac:chgData name="" userId="20d5b200763d9547" providerId="LiveId" clId="{4812C3AB-4E85-40AA-876E-1192CCE373C2}" dt="2017-11-14T07:00:28.209" v="18651" actId="1076"/>
          <ac:picMkLst>
            <pc:docMk/>
            <pc:sldMk cId="1062782907" sldId="476"/>
            <ac:picMk id="156" creationId="{B0907750-757C-41CE-9977-C84E170E6AA2}"/>
          </ac:picMkLst>
        </pc:picChg>
        <pc:picChg chg="add mod">
          <ac:chgData name="" userId="20d5b200763d9547" providerId="LiveId" clId="{4812C3AB-4E85-40AA-876E-1192CCE373C2}" dt="2017-11-14T07:00:30.827" v="18653" actId="1076"/>
          <ac:picMkLst>
            <pc:docMk/>
            <pc:sldMk cId="1062782907" sldId="476"/>
            <ac:picMk id="157" creationId="{9DF2760F-8B37-41FB-A11D-267D90E24148}"/>
          </ac:picMkLst>
        </pc:picChg>
        <pc:picChg chg="add mod">
          <ac:chgData name="" userId="20d5b200763d9547" providerId="LiveId" clId="{4812C3AB-4E85-40AA-876E-1192CCE373C2}" dt="2017-11-14T07:01:53.206" v="18655" actId="1076"/>
          <ac:picMkLst>
            <pc:docMk/>
            <pc:sldMk cId="1062782907" sldId="476"/>
            <ac:picMk id="158" creationId="{43622097-4C19-4115-B304-9C485103F23B}"/>
          </ac:picMkLst>
        </pc:picChg>
        <pc:picChg chg="add mod">
          <ac:chgData name="" userId="20d5b200763d9547" providerId="LiveId" clId="{4812C3AB-4E85-40AA-876E-1192CCE373C2}" dt="2017-11-14T07:01:55.660" v="18657" actId="1076"/>
          <ac:picMkLst>
            <pc:docMk/>
            <pc:sldMk cId="1062782907" sldId="476"/>
            <ac:picMk id="159" creationId="{2FF95422-1FB8-4026-97B9-F29DB5B6AD54}"/>
          </ac:picMkLst>
        </pc:picChg>
        <pc:picChg chg="add mod">
          <ac:chgData name="" userId="20d5b200763d9547" providerId="LiveId" clId="{4812C3AB-4E85-40AA-876E-1192CCE373C2}" dt="2017-11-14T07:01:58.406" v="18659" actId="1076"/>
          <ac:picMkLst>
            <pc:docMk/>
            <pc:sldMk cId="1062782907" sldId="476"/>
            <ac:picMk id="160" creationId="{A7E71CC8-637E-4990-8D66-51E1331C45FD}"/>
          </ac:picMkLst>
        </pc:picChg>
        <pc:picChg chg="add mod">
          <ac:chgData name="" userId="20d5b200763d9547" providerId="LiveId" clId="{4812C3AB-4E85-40AA-876E-1192CCE373C2}" dt="2017-11-14T07:02:01.535" v="18661" actId="1076"/>
          <ac:picMkLst>
            <pc:docMk/>
            <pc:sldMk cId="1062782907" sldId="476"/>
            <ac:picMk id="161" creationId="{65EEDA79-1771-4888-8956-BCF44FA5D4B3}"/>
          </ac:picMkLst>
        </pc:picChg>
        <pc:picChg chg="add mod">
          <ac:chgData name="" userId="20d5b200763d9547" providerId="LiveId" clId="{4812C3AB-4E85-40AA-876E-1192CCE373C2}" dt="2017-11-14T07:02:04.070" v="18663" actId="1076"/>
          <ac:picMkLst>
            <pc:docMk/>
            <pc:sldMk cId="1062782907" sldId="476"/>
            <ac:picMk id="162" creationId="{76DD477D-F361-49D1-A615-37BD24C5747C}"/>
          </ac:picMkLst>
        </pc:picChg>
        <pc:picChg chg="add mod">
          <ac:chgData name="" userId="20d5b200763d9547" providerId="LiveId" clId="{4812C3AB-4E85-40AA-876E-1192CCE373C2}" dt="2017-11-14T07:02:06.606" v="18665" actId="1076"/>
          <ac:picMkLst>
            <pc:docMk/>
            <pc:sldMk cId="1062782907" sldId="476"/>
            <ac:picMk id="163" creationId="{12071C7C-A554-4A56-BBC9-6CF9A07545D6}"/>
          </ac:picMkLst>
        </pc:picChg>
        <pc:picChg chg="add mod">
          <ac:chgData name="" userId="20d5b200763d9547" providerId="LiveId" clId="{4812C3AB-4E85-40AA-876E-1192CCE373C2}" dt="2017-11-14T07:02:09.873" v="18667" actId="1076"/>
          <ac:picMkLst>
            <pc:docMk/>
            <pc:sldMk cId="1062782907" sldId="476"/>
            <ac:picMk id="164" creationId="{5C872235-9DB1-4FBE-9ED3-A11903753C34}"/>
          </ac:picMkLst>
        </pc:picChg>
        <pc:picChg chg="add mod">
          <ac:chgData name="" userId="20d5b200763d9547" providerId="LiveId" clId="{4812C3AB-4E85-40AA-876E-1192CCE373C2}" dt="2017-11-14T07:02:13.475" v="18669" actId="1076"/>
          <ac:picMkLst>
            <pc:docMk/>
            <pc:sldMk cId="1062782907" sldId="476"/>
            <ac:picMk id="165" creationId="{5D22094A-3AAF-4916-9D78-54971E5014A7}"/>
          </ac:picMkLst>
        </pc:picChg>
        <pc:picChg chg="add mod">
          <ac:chgData name="" userId="20d5b200763d9547" providerId="LiveId" clId="{4812C3AB-4E85-40AA-876E-1192CCE373C2}" dt="2017-11-14T07:02:16.116" v="18671" actId="1076"/>
          <ac:picMkLst>
            <pc:docMk/>
            <pc:sldMk cId="1062782907" sldId="476"/>
            <ac:picMk id="166" creationId="{C1677A2B-974F-4FF0-89E2-09859F541081}"/>
          </ac:picMkLst>
        </pc:picChg>
        <pc:picChg chg="add mod">
          <ac:chgData name="" userId="20d5b200763d9547" providerId="LiveId" clId="{4812C3AB-4E85-40AA-876E-1192CCE373C2}" dt="2017-11-14T07:02:18.120" v="18673" actId="1076"/>
          <ac:picMkLst>
            <pc:docMk/>
            <pc:sldMk cId="1062782907" sldId="476"/>
            <ac:picMk id="167" creationId="{2D3FB360-3111-43A9-908E-CF422EAC1BC1}"/>
          </ac:picMkLst>
        </pc:picChg>
        <pc:picChg chg="add mod">
          <ac:chgData name="" userId="20d5b200763d9547" providerId="LiveId" clId="{4812C3AB-4E85-40AA-876E-1192CCE373C2}" dt="2017-11-14T07:02:20.518" v="18675" actId="1076"/>
          <ac:picMkLst>
            <pc:docMk/>
            <pc:sldMk cId="1062782907" sldId="476"/>
            <ac:picMk id="168" creationId="{F6C7AFDF-D7A1-4F27-85DE-E58C101AB29D}"/>
          </ac:picMkLst>
        </pc:picChg>
        <pc:picChg chg="add mod">
          <ac:chgData name="" userId="20d5b200763d9547" providerId="LiveId" clId="{4812C3AB-4E85-40AA-876E-1192CCE373C2}" dt="2017-11-14T07:02:23.205" v="18677" actId="1076"/>
          <ac:picMkLst>
            <pc:docMk/>
            <pc:sldMk cId="1062782907" sldId="476"/>
            <ac:picMk id="169" creationId="{E50A786E-A98F-48E0-85AC-5C89C0E22CE8}"/>
          </ac:picMkLst>
        </pc:picChg>
        <pc:picChg chg="add mod">
          <ac:chgData name="" userId="20d5b200763d9547" providerId="LiveId" clId="{4812C3AB-4E85-40AA-876E-1192CCE373C2}" dt="2017-11-14T07:02:25.754" v="18679" actId="1076"/>
          <ac:picMkLst>
            <pc:docMk/>
            <pc:sldMk cId="1062782907" sldId="476"/>
            <ac:picMk id="170" creationId="{B53860EC-9A58-44EB-B1AF-D7E86AC406D6}"/>
          </ac:picMkLst>
        </pc:picChg>
        <pc:picChg chg="add mod">
          <ac:chgData name="" userId="20d5b200763d9547" providerId="LiveId" clId="{4812C3AB-4E85-40AA-876E-1192CCE373C2}" dt="2017-11-14T07:02:28.985" v="18681" actId="1076"/>
          <ac:picMkLst>
            <pc:docMk/>
            <pc:sldMk cId="1062782907" sldId="476"/>
            <ac:picMk id="171" creationId="{86714357-4D84-426C-864F-E70095569712}"/>
          </ac:picMkLst>
        </pc:picChg>
        <pc:picChg chg="add mod">
          <ac:chgData name="" userId="20d5b200763d9547" providerId="LiveId" clId="{4812C3AB-4E85-40AA-876E-1192CCE373C2}" dt="2017-11-14T07:02:32.645" v="18683" actId="1076"/>
          <ac:picMkLst>
            <pc:docMk/>
            <pc:sldMk cId="1062782907" sldId="476"/>
            <ac:picMk id="172" creationId="{33931E19-D0B7-46BD-AF03-05981AB2D60B}"/>
          </ac:picMkLst>
        </pc:picChg>
        <pc:cxnChg chg="add del">
          <ac:chgData name="" userId="20d5b200763d9547" providerId="LiveId" clId="{4812C3AB-4E85-40AA-876E-1192CCE373C2}" dt="2017-11-14T06:59:17.728" v="18636" actId="478"/>
          <ac:cxnSpMkLst>
            <pc:docMk/>
            <pc:sldMk cId="1062782907" sldId="476"/>
            <ac:cxnSpMk id="57" creationId="{366BF5D7-E4AA-4749-9A1C-8CBB9299ABD6}"/>
          </ac:cxnSpMkLst>
        </pc:cxnChg>
        <pc:cxnChg chg="add del">
          <ac:chgData name="" userId="20d5b200763d9547" providerId="LiveId" clId="{4812C3AB-4E85-40AA-876E-1192CCE373C2}" dt="2017-11-14T06:59:17.728" v="18636" actId="478"/>
          <ac:cxnSpMkLst>
            <pc:docMk/>
            <pc:sldMk cId="1062782907" sldId="476"/>
            <ac:cxnSpMk id="78" creationId="{F6620DA6-6370-482B-8AFF-CF84A6C7A4BF}"/>
          </ac:cxnSpMkLst>
        </pc:cxnChg>
        <pc:cxnChg chg="add mod">
          <ac:chgData name="" userId="20d5b200763d9547" providerId="LiveId" clId="{4812C3AB-4E85-40AA-876E-1192CCE373C2}" dt="2017-11-14T06:59:53.476" v="18643" actId="692"/>
          <ac:cxnSpMkLst>
            <pc:docMk/>
            <pc:sldMk cId="1062782907" sldId="476"/>
            <ac:cxnSpMk id="152" creationId="{ACF0176F-6917-4221-AED2-AC32F110721E}"/>
          </ac:cxnSpMkLst>
        </pc:cxnChg>
        <pc:cxnChg chg="add mod">
          <ac:chgData name="" userId="20d5b200763d9547" providerId="LiveId" clId="{4812C3AB-4E85-40AA-876E-1192CCE373C2}" dt="2017-11-14T06:59:58.302" v="18644" actId="692"/>
          <ac:cxnSpMkLst>
            <pc:docMk/>
            <pc:sldMk cId="1062782907" sldId="476"/>
            <ac:cxnSpMk id="153" creationId="{48BDEBCD-5FCB-4026-8D56-30F4CAD42AEC}"/>
          </ac:cxnSpMkLst>
        </pc:cxnChg>
        <pc:cxnChg chg="add mod">
          <ac:chgData name="" userId="20d5b200763d9547" providerId="LiveId" clId="{4812C3AB-4E85-40AA-876E-1192CCE373C2}" dt="2017-11-15T13:41:47.056" v="25268"/>
          <ac:cxnSpMkLst>
            <pc:docMk/>
            <pc:sldMk cId="1062782907" sldId="476"/>
            <ac:cxnSpMk id="174" creationId="{98C3D418-713C-4802-8F8D-E6D6919ECDC5}"/>
          </ac:cxnSpMkLst>
        </pc:cxnChg>
      </pc:sldChg>
      <pc:sldChg chg="addSp delSp modSp add modTransition modNotesTx">
        <pc:chgData name="" userId="20d5b200763d9547" providerId="LiveId" clId="{4812C3AB-4E85-40AA-876E-1192CCE373C2}" dt="2017-11-15T18:11:16.959" v="27496"/>
        <pc:sldMkLst>
          <pc:docMk/>
          <pc:sldMk cId="3131357844" sldId="477"/>
        </pc:sldMkLst>
        <pc:spChg chg="del">
          <ac:chgData name="" userId="20d5b200763d9547" providerId="LiveId" clId="{4812C3AB-4E85-40AA-876E-1192CCE373C2}" dt="2017-11-14T07:23:08.377" v="19140" actId="478"/>
          <ac:spMkLst>
            <pc:docMk/>
            <pc:sldMk cId="3131357844" sldId="477"/>
            <ac:spMk id="2" creationId="{A642639A-E250-4DF6-8B3E-3A21B0FB74A2}"/>
          </ac:spMkLst>
        </pc:spChg>
        <pc:spChg chg="del">
          <ac:chgData name="" userId="20d5b200763d9547" providerId="LiveId" clId="{4812C3AB-4E85-40AA-876E-1192CCE373C2}" dt="2017-11-14T07:23:12.729" v="19143" actId="478"/>
          <ac:spMkLst>
            <pc:docMk/>
            <pc:sldMk cId="3131357844" sldId="477"/>
            <ac:spMk id="3" creationId="{ADFC1FC2-C217-4408-ACA8-852406141451}"/>
          </ac:spMkLst>
        </pc:spChg>
        <pc:spChg chg="del">
          <ac:chgData name="" userId="20d5b200763d9547" providerId="LiveId" clId="{4812C3AB-4E85-40AA-876E-1192CCE373C2}" dt="2017-11-14T07:23:10.254" v="19141" actId="478"/>
          <ac:spMkLst>
            <pc:docMk/>
            <pc:sldMk cId="3131357844" sldId="477"/>
            <ac:spMk id="4" creationId="{04AD7C29-AA11-41C9-95A9-19C50EBC3497}"/>
          </ac:spMkLst>
        </pc:spChg>
        <pc:spChg chg="del">
          <ac:chgData name="" userId="20d5b200763d9547" providerId="LiveId" clId="{4812C3AB-4E85-40AA-876E-1192CCE373C2}" dt="2017-11-14T07:23:11.810" v="19142" actId="478"/>
          <ac:spMkLst>
            <pc:docMk/>
            <pc:sldMk cId="3131357844" sldId="477"/>
            <ac:spMk id="5" creationId="{8A8602F6-57B5-4F9B-AC00-851D9AA48170}"/>
          </ac:spMkLst>
        </pc:spChg>
        <pc:spChg chg="add mod">
          <ac:chgData name="" userId="20d5b200763d9547" providerId="LiveId" clId="{4812C3AB-4E85-40AA-876E-1192CCE373C2}" dt="2017-11-14T07:25:07.566" v="19172"/>
          <ac:spMkLst>
            <pc:docMk/>
            <pc:sldMk cId="3131357844" sldId="477"/>
            <ac:spMk id="9" creationId="{84F749AA-B2A2-48E4-AF95-CEFA5798C5C6}"/>
          </ac:spMkLst>
        </pc:spChg>
        <pc:picChg chg="add del mod">
          <ac:chgData name="" userId="20d5b200763d9547" providerId="LiveId" clId="{4812C3AB-4E85-40AA-876E-1192CCE373C2}" dt="2017-11-14T07:24:32.105" v="19150" actId="478"/>
          <ac:picMkLst>
            <pc:docMk/>
            <pc:sldMk cId="3131357844" sldId="477"/>
            <ac:picMk id="7" creationId="{7488FB5B-23D1-4D86-87C8-CF60F8D4AD49}"/>
          </ac:picMkLst>
        </pc:picChg>
        <pc:picChg chg="add mod">
          <ac:chgData name="" userId="20d5b200763d9547" providerId="LiveId" clId="{4812C3AB-4E85-40AA-876E-1192CCE373C2}" dt="2017-11-14T07:25:18.784" v="19175" actId="1076"/>
          <ac:picMkLst>
            <pc:docMk/>
            <pc:sldMk cId="3131357844" sldId="477"/>
            <ac:picMk id="8" creationId="{FF2BAFE9-D8AE-41F9-A41A-7D5DBAF0DA01}"/>
          </ac:picMkLst>
        </pc:picChg>
      </pc:sldChg>
      <pc:sldChg chg="delSp modSp add">
        <pc:chgData name="" userId="20d5b200763d9547" providerId="LiveId" clId="{4812C3AB-4E85-40AA-876E-1192CCE373C2}" dt="2017-11-15T23:57:12.128" v="27606" actId="20577"/>
        <pc:sldMkLst>
          <pc:docMk/>
          <pc:sldMk cId="2544977785" sldId="478"/>
        </pc:sldMkLst>
        <pc:spChg chg="del">
          <ac:chgData name="" userId="20d5b200763d9547" providerId="LiveId" clId="{4812C3AB-4E85-40AA-876E-1192CCE373C2}" dt="2017-11-14T07:28:55.900" v="19269" actId="478"/>
          <ac:spMkLst>
            <pc:docMk/>
            <pc:sldMk cId="2544977785" sldId="478"/>
            <ac:spMk id="9" creationId="{50E197CE-A166-4708-86C2-E9AA1CD158D1}"/>
          </ac:spMkLst>
        </pc:spChg>
        <pc:spChg chg="mod">
          <ac:chgData name="" userId="20d5b200763d9547" providerId="LiveId" clId="{4812C3AB-4E85-40AA-876E-1192CCE373C2}" dt="2017-11-15T23:57:12.128" v="27606" actId="20577"/>
          <ac:spMkLst>
            <pc:docMk/>
            <pc:sldMk cId="2544977785" sldId="478"/>
            <ac:spMk id="12" creationId="{07331A3D-135F-41DA-9794-2F7B282830BA}"/>
          </ac:spMkLst>
        </pc:spChg>
        <pc:spChg chg="del">
          <ac:chgData name="" userId="20d5b200763d9547" providerId="LiveId" clId="{4812C3AB-4E85-40AA-876E-1192CCE373C2}" dt="2017-11-14T07:28:58.880" v="19270" actId="478"/>
          <ac:spMkLst>
            <pc:docMk/>
            <pc:sldMk cId="2544977785" sldId="478"/>
            <ac:spMk id="13" creationId="{F143EBDC-1A7F-4C8F-9582-60088CCA8CAB}"/>
          </ac:spMkLst>
        </pc:spChg>
      </pc:sldChg>
      <pc:sldChg chg="modSp add setBg">
        <pc:chgData name="" userId="20d5b200763d9547" providerId="LiveId" clId="{4812C3AB-4E85-40AA-876E-1192CCE373C2}" dt="2017-11-16T00:19:51.672" v="28157" actId="20577"/>
        <pc:sldMkLst>
          <pc:docMk/>
          <pc:sldMk cId="1798896534" sldId="479"/>
        </pc:sldMkLst>
        <pc:spChg chg="mod">
          <ac:chgData name="" userId="20d5b200763d9547" providerId="LiveId" clId="{4812C3AB-4E85-40AA-876E-1192CCE373C2}" dt="2017-11-16T00:19:51.672" v="28157" actId="20577"/>
          <ac:spMkLst>
            <pc:docMk/>
            <pc:sldMk cId="1798896534" sldId="479"/>
            <ac:spMk id="17" creationId="{355E2304-9782-490C-9A06-794E600E7DC5}"/>
          </ac:spMkLst>
        </pc:spChg>
      </pc:sldChg>
      <pc:sldChg chg="modSp add setBg">
        <pc:chgData name="" userId="20d5b200763d9547" providerId="LiveId" clId="{4812C3AB-4E85-40AA-876E-1192CCE373C2}" dt="2017-11-14T07:33:52.517" v="19605"/>
        <pc:sldMkLst>
          <pc:docMk/>
          <pc:sldMk cId="1353436404" sldId="480"/>
        </pc:sldMkLst>
        <pc:spChg chg="mod">
          <ac:chgData name="" userId="20d5b200763d9547" providerId="LiveId" clId="{4812C3AB-4E85-40AA-876E-1192CCE373C2}" dt="2017-11-14T07:33:48.702" v="19604" actId="20577"/>
          <ac:spMkLst>
            <pc:docMk/>
            <pc:sldMk cId="1353436404" sldId="480"/>
            <ac:spMk id="17" creationId="{355E2304-9782-490C-9A06-794E600E7DC5}"/>
          </ac:spMkLst>
        </pc:spChg>
      </pc:sldChg>
      <pc:sldChg chg="modSp add setBg">
        <pc:chgData name="" userId="20d5b200763d9547" providerId="LiveId" clId="{4812C3AB-4E85-40AA-876E-1192CCE373C2}" dt="2017-11-14T14:22:26.455" v="19904" actId="1076"/>
        <pc:sldMkLst>
          <pc:docMk/>
          <pc:sldMk cId="3659310920" sldId="481"/>
        </pc:sldMkLst>
        <pc:spChg chg="mod">
          <ac:chgData name="" userId="20d5b200763d9547" providerId="LiveId" clId="{4812C3AB-4E85-40AA-876E-1192CCE373C2}" dt="2017-11-14T14:22:20.475" v="19902"/>
          <ac:spMkLst>
            <pc:docMk/>
            <pc:sldMk cId="3659310920" sldId="481"/>
            <ac:spMk id="17" creationId="{C94A50B2-FA04-4783-B82C-BC62E87A4035}"/>
          </ac:spMkLst>
        </pc:spChg>
        <pc:spChg chg="mod">
          <ac:chgData name="" userId="20d5b200763d9547" providerId="LiveId" clId="{4812C3AB-4E85-40AA-876E-1192CCE373C2}" dt="2017-11-14T14:22:26.455" v="19904" actId="1076"/>
          <ac:spMkLst>
            <pc:docMk/>
            <pc:sldMk cId="3659310920" sldId="481"/>
            <ac:spMk id="19" creationId="{8E249221-B9B6-4D19-94E9-2E4C88487BE1}"/>
          </ac:spMkLst>
        </pc:spChg>
      </pc:sldChg>
      <pc:sldChg chg="add ord modTransition">
        <pc:chgData name="" userId="20d5b200763d9547" providerId="LiveId" clId="{4812C3AB-4E85-40AA-876E-1192CCE373C2}" dt="2017-11-15T18:11:08.100" v="27493"/>
        <pc:sldMkLst>
          <pc:docMk/>
          <pc:sldMk cId="2565246060" sldId="482"/>
        </pc:sldMkLst>
      </pc:sldChg>
      <pc:sldChg chg="modSp add del setBg">
        <pc:chgData name="" userId="20d5b200763d9547" providerId="LiveId" clId="{4812C3AB-4E85-40AA-876E-1192CCE373C2}" dt="2017-11-14T22:36:46.674" v="21163" actId="2696"/>
        <pc:sldMkLst>
          <pc:docMk/>
          <pc:sldMk cId="582746600" sldId="483"/>
        </pc:sldMkLst>
        <pc:spChg chg="mod">
          <ac:chgData name="" userId="20d5b200763d9547" providerId="LiveId" clId="{4812C3AB-4E85-40AA-876E-1192CCE373C2}" dt="2017-11-14T22:35:36.683" v="21100" actId="20577"/>
          <ac:spMkLst>
            <pc:docMk/>
            <pc:sldMk cId="582746600" sldId="483"/>
            <ac:spMk id="5" creationId="{968444A2-3EDE-46E2-9BD8-B6130EDE0189}"/>
          </ac:spMkLst>
        </pc:spChg>
      </pc:sldChg>
      <pc:sldChg chg="modSp add setBg modNotesTx">
        <pc:chgData name="" userId="20d5b200763d9547" providerId="LiveId" clId="{4812C3AB-4E85-40AA-876E-1192CCE373C2}" dt="2017-11-14T22:38:51.840" v="21343" actId="20577"/>
        <pc:sldMkLst>
          <pc:docMk/>
          <pc:sldMk cId="3821138889" sldId="483"/>
        </pc:sldMkLst>
        <pc:spChg chg="mod">
          <ac:chgData name="" userId="20d5b200763d9547" providerId="LiveId" clId="{4812C3AB-4E85-40AA-876E-1192CCE373C2}" dt="2017-11-14T22:38:42.418" v="21342" actId="113"/>
          <ac:spMkLst>
            <pc:docMk/>
            <pc:sldMk cId="3821138889" sldId="483"/>
            <ac:spMk id="5" creationId="{968444A2-3EDE-46E2-9BD8-B6130EDE0189}"/>
          </ac:spMkLst>
        </pc:spChg>
      </pc:sldChg>
      <pc:sldChg chg="modSp add setBg">
        <pc:chgData name="" userId="20d5b200763d9547" providerId="LiveId" clId="{4812C3AB-4E85-40AA-876E-1192CCE373C2}" dt="2017-11-14T22:41:45.430" v="21517" actId="1076"/>
        <pc:sldMkLst>
          <pc:docMk/>
          <pc:sldMk cId="2422786568" sldId="484"/>
        </pc:sldMkLst>
        <pc:spChg chg="mod">
          <ac:chgData name="" userId="20d5b200763d9547" providerId="LiveId" clId="{4812C3AB-4E85-40AA-876E-1192CCE373C2}" dt="2017-11-14T22:41:45.430" v="21517" actId="1076"/>
          <ac:spMkLst>
            <pc:docMk/>
            <pc:sldMk cId="2422786568" sldId="484"/>
            <ac:spMk id="5" creationId="{968444A2-3EDE-46E2-9BD8-B6130EDE0189}"/>
          </ac:spMkLst>
        </pc:spChg>
      </pc:sldChg>
      <pc:sldChg chg="addSp modSp add del setBg">
        <pc:chgData name="" userId="20d5b200763d9547" providerId="LiveId" clId="{4812C3AB-4E85-40AA-876E-1192CCE373C2}" dt="2017-11-14T22:41:59.775" v="21521" actId="2696"/>
        <pc:sldMkLst>
          <pc:docMk/>
          <pc:sldMk cId="2064002365" sldId="485"/>
        </pc:sldMkLst>
        <pc:spChg chg="add mod">
          <ac:chgData name="" userId="20d5b200763d9547" providerId="LiveId" clId="{4812C3AB-4E85-40AA-876E-1192CCE373C2}" dt="2017-11-14T22:41:40.566" v="21516" actId="14100"/>
          <ac:spMkLst>
            <pc:docMk/>
            <pc:sldMk cId="2064002365" sldId="485"/>
            <ac:spMk id="7" creationId="{3B7FF8B4-7114-4287-85DB-FC62CCF97767}"/>
          </ac:spMkLst>
        </pc:spChg>
      </pc:sldChg>
      <pc:sldChg chg="addSp modSp add setBg modNotesTx">
        <pc:chgData name="" userId="20d5b200763d9547" providerId="LiveId" clId="{4812C3AB-4E85-40AA-876E-1192CCE373C2}" dt="2017-11-14T23:53:20.964" v="23097" actId="20577"/>
        <pc:sldMkLst>
          <pc:docMk/>
          <pc:sldMk cId="2725987109" sldId="486"/>
        </pc:sldMkLst>
        <pc:spChg chg="add mod">
          <ac:chgData name="" userId="20d5b200763d9547" providerId="LiveId" clId="{4812C3AB-4E85-40AA-876E-1192CCE373C2}" dt="2017-11-14T22:42:10.658" v="21523" actId="20577"/>
          <ac:spMkLst>
            <pc:docMk/>
            <pc:sldMk cId="2725987109" sldId="486"/>
            <ac:spMk id="7" creationId="{70A16459-3B17-414D-A861-3FC2205EB7E6}"/>
          </ac:spMkLst>
        </pc:spChg>
      </pc:sldChg>
      <pc:sldChg chg="modSp add setBg modNotesTx">
        <pc:chgData name="" userId="20d5b200763d9547" providerId="LiveId" clId="{4812C3AB-4E85-40AA-876E-1192CCE373C2}" dt="2017-11-15T15:56:37.673" v="27072" actId="20577"/>
        <pc:sldMkLst>
          <pc:docMk/>
          <pc:sldMk cId="381996397" sldId="487"/>
        </pc:sldMkLst>
        <pc:spChg chg="mod">
          <ac:chgData name="" userId="20d5b200763d9547" providerId="LiveId" clId="{4812C3AB-4E85-40AA-876E-1192CCE373C2}" dt="2017-11-14T23:06:10.031" v="21647" actId="404"/>
          <ac:spMkLst>
            <pc:docMk/>
            <pc:sldMk cId="381996397" sldId="487"/>
            <ac:spMk id="7" creationId="{C0E30077-7369-4683-B81E-C4B263CD2078}"/>
          </ac:spMkLst>
        </pc:spChg>
      </pc:sldChg>
      <pc:sldChg chg="add del">
        <pc:chgData name="" userId="20d5b200763d9547" providerId="LiveId" clId="{4812C3AB-4E85-40AA-876E-1192CCE373C2}" dt="2017-11-14T23:12:39.178" v="22113" actId="2696"/>
        <pc:sldMkLst>
          <pc:docMk/>
          <pc:sldMk cId="978678704" sldId="488"/>
        </pc:sldMkLst>
      </pc:sldChg>
      <pc:sldChg chg="add del ord setBg modNotesTx">
        <pc:chgData name="" userId="20d5b200763d9547" providerId="LiveId" clId="{4812C3AB-4E85-40AA-876E-1192CCE373C2}" dt="2017-11-14T23:57:30.327" v="23456" actId="2696"/>
        <pc:sldMkLst>
          <pc:docMk/>
          <pc:sldMk cId="3297142194" sldId="488"/>
        </pc:sldMkLst>
      </pc:sldChg>
      <pc:sldChg chg="addSp delSp modSp add modTransition">
        <pc:chgData name="" userId="20d5b200763d9547" providerId="LiveId" clId="{4812C3AB-4E85-40AA-876E-1192CCE373C2}" dt="2017-11-15T18:11:09.677" v="27494"/>
        <pc:sldMkLst>
          <pc:docMk/>
          <pc:sldMk cId="1539996841" sldId="489"/>
        </pc:sldMkLst>
        <pc:spChg chg="del">
          <ac:chgData name="" userId="20d5b200763d9547" providerId="LiveId" clId="{4812C3AB-4E85-40AA-876E-1192CCE373C2}" dt="2017-11-14T23:19:48.236" v="22197" actId="478"/>
          <ac:spMkLst>
            <pc:docMk/>
            <pc:sldMk cId="1539996841" sldId="489"/>
            <ac:spMk id="3" creationId="{00000000-0000-0000-0000-000000000000}"/>
          </ac:spMkLst>
        </pc:spChg>
        <pc:spChg chg="add del mod">
          <ac:chgData name="" userId="20d5b200763d9547" providerId="LiveId" clId="{4812C3AB-4E85-40AA-876E-1192CCE373C2}" dt="2017-11-14T23:19:57.437" v="22199" actId="478"/>
          <ac:spMkLst>
            <pc:docMk/>
            <pc:sldMk cId="1539996841" sldId="489"/>
            <ac:spMk id="6" creationId="{AAFD9D07-49D8-48EA-AD9E-4C3F4D0DA42D}"/>
          </ac:spMkLst>
        </pc:spChg>
        <pc:spChg chg="add mod">
          <ac:chgData name="" userId="20d5b200763d9547" providerId="LiveId" clId="{4812C3AB-4E85-40AA-876E-1192CCE373C2}" dt="2017-11-14T23:23:26.894" v="22318" actId="1076"/>
          <ac:spMkLst>
            <pc:docMk/>
            <pc:sldMk cId="1539996841" sldId="489"/>
            <ac:spMk id="7" creationId="{60C655C8-37D9-4F40-B522-6B940E5284AF}"/>
          </ac:spMkLst>
        </pc:spChg>
        <pc:picChg chg="del">
          <ac:chgData name="" userId="20d5b200763d9547" providerId="LiveId" clId="{4812C3AB-4E85-40AA-876E-1192CCE373C2}" dt="2017-11-14T23:19:51.550" v="22198" actId="478"/>
          <ac:picMkLst>
            <pc:docMk/>
            <pc:sldMk cId="1539996841" sldId="489"/>
            <ac:picMk id="4" creationId="{00000000-0000-0000-0000-000000000000}"/>
          </ac:picMkLst>
        </pc:picChg>
        <pc:picChg chg="add mod">
          <ac:chgData name="" userId="20d5b200763d9547" providerId="LiveId" clId="{4812C3AB-4E85-40AA-876E-1192CCE373C2}" dt="2017-11-14T23:23:24.262" v="22317" actId="1076"/>
          <ac:picMkLst>
            <pc:docMk/>
            <pc:sldMk cId="1539996841" sldId="489"/>
            <ac:picMk id="1026" creationId="{22092439-EC84-48C9-A544-B569BD82905A}"/>
          </ac:picMkLst>
        </pc:picChg>
      </pc:sldChg>
      <pc:sldChg chg="addSp delSp modSp add modTransition">
        <pc:chgData name="" userId="20d5b200763d9547" providerId="LiveId" clId="{4812C3AB-4E85-40AA-876E-1192CCE373C2}" dt="2017-11-15T18:11:11.327" v="27495"/>
        <pc:sldMkLst>
          <pc:docMk/>
          <pc:sldMk cId="3239418190" sldId="490"/>
        </pc:sldMkLst>
        <pc:spChg chg="add mod">
          <ac:chgData name="" userId="20d5b200763d9547" providerId="LiveId" clId="{4812C3AB-4E85-40AA-876E-1192CCE373C2}" dt="2017-11-14T23:28:23.784" v="22490" actId="20577"/>
          <ac:spMkLst>
            <pc:docMk/>
            <pc:sldMk cId="3239418190" sldId="490"/>
            <ac:spMk id="3" creationId="{E14216A2-1893-43EF-97D6-24E30DF963CF}"/>
          </ac:spMkLst>
        </pc:spChg>
        <pc:spChg chg="add mod">
          <ac:chgData name="" userId="20d5b200763d9547" providerId="LiveId" clId="{4812C3AB-4E85-40AA-876E-1192CCE373C2}" dt="2017-11-14T23:27:52.393" v="22431" actId="2085"/>
          <ac:spMkLst>
            <pc:docMk/>
            <pc:sldMk cId="3239418190" sldId="490"/>
            <ac:spMk id="4" creationId="{538DDAF3-CBAE-4FAC-A76D-A15BE2BC0522}"/>
          </ac:spMkLst>
        </pc:spChg>
        <pc:spChg chg="add mod">
          <ac:chgData name="" userId="20d5b200763d9547" providerId="LiveId" clId="{4812C3AB-4E85-40AA-876E-1192CCE373C2}" dt="2017-11-14T23:25:53.538" v="22414" actId="20577"/>
          <ac:spMkLst>
            <pc:docMk/>
            <pc:sldMk cId="3239418190" sldId="490"/>
            <ac:spMk id="9" creationId="{245306C7-CE83-45E5-9E78-B8F5D99CF0B9}"/>
          </ac:spMkLst>
        </pc:spChg>
        <pc:spChg chg="add del">
          <ac:chgData name="" userId="20d5b200763d9547" providerId="LiveId" clId="{4812C3AB-4E85-40AA-876E-1192CCE373C2}" dt="2017-11-14T23:26:21.344" v="22416"/>
          <ac:spMkLst>
            <pc:docMk/>
            <pc:sldMk cId="3239418190" sldId="490"/>
            <ac:spMk id="10" creationId="{4FF8497D-1165-411A-8AAF-0B6803FF5BF2}"/>
          </ac:spMkLst>
        </pc:spChg>
        <pc:picChg chg="add del mod modCrop">
          <ac:chgData name="" userId="20d5b200763d9547" providerId="LiveId" clId="{4812C3AB-4E85-40AA-876E-1192CCE373C2}" dt="2017-11-14T23:24:43.611" v="22332"/>
          <ac:picMkLst>
            <pc:docMk/>
            <pc:sldMk cId="3239418190" sldId="490"/>
            <ac:picMk id="6" creationId="{51EC900C-16D4-4777-83EB-A6ADF6729296}"/>
          </ac:picMkLst>
        </pc:picChg>
        <pc:picChg chg="add mod">
          <ac:chgData name="" userId="20d5b200763d9547" providerId="LiveId" clId="{4812C3AB-4E85-40AA-876E-1192CCE373C2}" dt="2017-11-14T23:25:03.122" v="22337" actId="1076"/>
          <ac:picMkLst>
            <pc:docMk/>
            <pc:sldMk cId="3239418190" sldId="490"/>
            <ac:picMk id="8" creationId="{FFB62828-7221-4CB2-874E-E5C167919824}"/>
          </ac:picMkLst>
        </pc:picChg>
        <pc:picChg chg="add mod">
          <ac:chgData name="" userId="20d5b200763d9547" providerId="LiveId" clId="{4812C3AB-4E85-40AA-876E-1192CCE373C2}" dt="2017-11-14T23:23:55.681" v="22324" actId="14100"/>
          <ac:picMkLst>
            <pc:docMk/>
            <pc:sldMk cId="3239418190" sldId="490"/>
            <ac:picMk id="2050" creationId="{D8AFD0F2-4207-45B0-8996-F8C40DA7DE9E}"/>
          </ac:picMkLst>
        </pc:picChg>
      </pc:sldChg>
      <pc:sldChg chg="modSp add del setBg">
        <pc:chgData name="" userId="20d5b200763d9547" providerId="LiveId" clId="{4812C3AB-4E85-40AA-876E-1192CCE373C2}" dt="2017-11-14T23:37:35.256" v="22729" actId="2696"/>
        <pc:sldMkLst>
          <pc:docMk/>
          <pc:sldMk cId="28492222" sldId="491"/>
        </pc:sldMkLst>
        <pc:spChg chg="mod">
          <ac:chgData name="" userId="20d5b200763d9547" providerId="LiveId" clId="{4812C3AB-4E85-40AA-876E-1192CCE373C2}" dt="2017-11-14T23:35:01.179" v="22706" actId="20577"/>
          <ac:spMkLst>
            <pc:docMk/>
            <pc:sldMk cId="28492222" sldId="491"/>
            <ac:spMk id="5" creationId="{968444A2-3EDE-46E2-9BD8-B6130EDE0189}"/>
          </ac:spMkLst>
        </pc:spChg>
        <pc:spChg chg="mod">
          <ac:chgData name="" userId="20d5b200763d9547" providerId="LiveId" clId="{4812C3AB-4E85-40AA-876E-1192CCE373C2}" dt="2017-11-14T23:34:12.332" v="22615" actId="403"/>
          <ac:spMkLst>
            <pc:docMk/>
            <pc:sldMk cId="28492222" sldId="491"/>
            <ac:spMk id="6" creationId="{3E80128B-F2BF-427C-A9FA-F998D2400B22}"/>
          </ac:spMkLst>
        </pc:spChg>
      </pc:sldChg>
      <pc:sldChg chg="delSp modSp add modNotesTx">
        <pc:chgData name="" userId="20d5b200763d9547" providerId="LiveId" clId="{4812C3AB-4E85-40AA-876E-1192CCE373C2}" dt="2017-11-14T23:57:44.164" v="23476" actId="1076"/>
        <pc:sldMkLst>
          <pc:docMk/>
          <pc:sldMk cId="761557041" sldId="491"/>
        </pc:sldMkLst>
        <pc:spChg chg="del">
          <ac:chgData name="" userId="20d5b200763d9547" providerId="LiveId" clId="{4812C3AB-4E85-40AA-876E-1192CCE373C2}" dt="2017-11-14T23:39:29.307" v="23070" actId="478"/>
          <ac:spMkLst>
            <pc:docMk/>
            <pc:sldMk cId="761557041" sldId="491"/>
            <ac:spMk id="6" creationId="{79BA1169-37B7-4D9A-AED6-C0F17C51EC69}"/>
          </ac:spMkLst>
        </pc:spChg>
        <pc:spChg chg="mod">
          <ac:chgData name="" userId="20d5b200763d9547" providerId="LiveId" clId="{4812C3AB-4E85-40AA-876E-1192CCE373C2}" dt="2017-11-14T23:57:44.164" v="23476" actId="1076"/>
          <ac:spMkLst>
            <pc:docMk/>
            <pc:sldMk cId="761557041" sldId="491"/>
            <ac:spMk id="8" creationId="{AF5296D9-C8EB-4DAA-B9CD-ECB6D73C27A7}"/>
          </ac:spMkLst>
        </pc:spChg>
      </pc:sldChg>
      <pc:sldChg chg="modSp add modNotesTx">
        <pc:chgData name="" userId="20d5b200763d9547" providerId="LiveId" clId="{4812C3AB-4E85-40AA-876E-1192CCE373C2}" dt="2017-11-15T00:21:10.678" v="23973" actId="20577"/>
        <pc:sldMkLst>
          <pc:docMk/>
          <pc:sldMk cId="1322899735" sldId="492"/>
        </pc:sldMkLst>
        <pc:spChg chg="mod">
          <ac:chgData name="" userId="20d5b200763d9547" providerId="LiveId" clId="{4812C3AB-4E85-40AA-876E-1192CCE373C2}" dt="2017-11-14T23:57:50.004" v="23477" actId="1076"/>
          <ac:spMkLst>
            <pc:docMk/>
            <pc:sldMk cId="1322899735" sldId="492"/>
            <ac:spMk id="8" creationId="{AF5296D9-C8EB-4DAA-B9CD-ECB6D73C27A7}"/>
          </ac:spMkLst>
        </pc:spChg>
      </pc:sldChg>
      <pc:sldChg chg="modSp add del setBg">
        <pc:chgData name="" userId="20d5b200763d9547" providerId="LiveId" clId="{4812C3AB-4E85-40AA-876E-1192CCE373C2}" dt="2017-11-14T23:37:35.956" v="22730" actId="2696"/>
        <pc:sldMkLst>
          <pc:docMk/>
          <pc:sldMk cId="3452953023" sldId="492"/>
        </pc:sldMkLst>
        <pc:spChg chg="mod">
          <ac:chgData name="" userId="20d5b200763d9547" providerId="LiveId" clId="{4812C3AB-4E85-40AA-876E-1192CCE373C2}" dt="2017-11-14T23:36:10.912" v="22728" actId="255"/>
          <ac:spMkLst>
            <pc:docMk/>
            <pc:sldMk cId="3452953023" sldId="492"/>
            <ac:spMk id="6" creationId="{3E80128B-F2BF-427C-A9FA-F998D2400B22}"/>
          </ac:spMkLst>
        </pc:spChg>
      </pc:sldChg>
      <pc:sldChg chg="addSp delSp modSp add ord modTransition setBg">
        <pc:chgData name="" userId="20d5b200763d9547" providerId="LiveId" clId="{4812C3AB-4E85-40AA-876E-1192CCE373C2}" dt="2017-11-16T00:54:35.072" v="28965" actId="1076"/>
        <pc:sldMkLst>
          <pc:docMk/>
          <pc:sldMk cId="3888902690" sldId="493"/>
        </pc:sldMkLst>
        <pc:spChg chg="add del mod">
          <ac:chgData name="" userId="20d5b200763d9547" providerId="LiveId" clId="{4812C3AB-4E85-40AA-876E-1192CCE373C2}" dt="2017-11-15T22:01:20.022" v="27562" actId="478"/>
          <ac:spMkLst>
            <pc:docMk/>
            <pc:sldMk cId="3888902690" sldId="493"/>
            <ac:spMk id="3" creationId="{BABF3365-FBF6-4DF7-AF65-3D8C03424D49}"/>
          </ac:spMkLst>
        </pc:spChg>
        <pc:spChg chg="mod">
          <ac:chgData name="" userId="20d5b200763d9547" providerId="LiveId" clId="{4812C3AB-4E85-40AA-876E-1192CCE373C2}" dt="2017-11-16T00:54:35.072" v="28965" actId="1076"/>
          <ac:spMkLst>
            <pc:docMk/>
            <pc:sldMk cId="3888902690" sldId="493"/>
            <ac:spMk id="17" creationId="{355E2304-9782-490C-9A06-794E600E7DC5}"/>
          </ac:spMkLst>
        </pc:spChg>
        <pc:spChg chg="del">
          <ac:chgData name="" userId="20d5b200763d9547" providerId="LiveId" clId="{4812C3AB-4E85-40AA-876E-1192CCE373C2}" dt="2017-11-15T22:01:16.731" v="27560" actId="478"/>
          <ac:spMkLst>
            <pc:docMk/>
            <pc:sldMk cId="3888902690" sldId="493"/>
            <ac:spMk id="32" creationId="{00000000-0000-0000-0000-000000000000}"/>
          </ac:spMkLst>
        </pc:spChg>
        <pc:spChg chg="add mod">
          <ac:chgData name="" userId="20d5b200763d9547" providerId="LiveId" clId="{4812C3AB-4E85-40AA-876E-1192CCE373C2}" dt="2017-11-16T00:51:41.430" v="28691" actId="1076"/>
          <ac:spMkLst>
            <pc:docMk/>
            <pc:sldMk cId="3888902690" sldId="493"/>
            <ac:spMk id="162" creationId="{7E6D6D77-9188-43B7-8EC1-8A828A088672}"/>
          </ac:spMkLst>
        </pc:spChg>
        <pc:grpChg chg="mod">
          <ac:chgData name="" userId="20d5b200763d9547" providerId="LiveId" clId="{4812C3AB-4E85-40AA-876E-1192CCE373C2}" dt="2017-11-15T13:40:06.671" v="25251" actId="1076"/>
          <ac:grpSpMkLst>
            <pc:docMk/>
            <pc:sldMk cId="3888902690" sldId="493"/>
            <ac:grpSpMk id="75" creationId="{67B00F29-1BE8-4D27-B880-938BD6DFF188}"/>
          </ac:grpSpMkLst>
        </pc:grpChg>
        <pc:picChg chg="add mod">
          <ac:chgData name="" userId="20d5b200763d9547" providerId="LiveId" clId="{4812C3AB-4E85-40AA-876E-1192CCE373C2}" dt="2017-11-15T13:39:28.135" v="25214" actId="1076"/>
          <ac:picMkLst>
            <pc:docMk/>
            <pc:sldMk cId="3888902690" sldId="493"/>
            <ac:picMk id="128" creationId="{2D531AA0-EC49-4BB4-B4BE-2D6EACD2C13C}"/>
          </ac:picMkLst>
        </pc:picChg>
        <pc:picChg chg="add mod">
          <ac:chgData name="" userId="20d5b200763d9547" providerId="LiveId" clId="{4812C3AB-4E85-40AA-876E-1192CCE373C2}" dt="2017-11-15T13:39:07.692" v="25192" actId="1076"/>
          <ac:picMkLst>
            <pc:docMk/>
            <pc:sldMk cId="3888902690" sldId="493"/>
            <ac:picMk id="129" creationId="{F5F46FA2-6D96-4127-9DBD-34C5804D78EE}"/>
          </ac:picMkLst>
        </pc:picChg>
        <pc:picChg chg="add mod">
          <ac:chgData name="" userId="20d5b200763d9547" providerId="LiveId" clId="{4812C3AB-4E85-40AA-876E-1192CCE373C2}" dt="2017-11-15T13:39:06.876" v="25191" actId="1076"/>
          <ac:picMkLst>
            <pc:docMk/>
            <pc:sldMk cId="3888902690" sldId="493"/>
            <ac:picMk id="130" creationId="{F9ECD1BB-B561-4B6B-9C6F-BECE39BFBE3E}"/>
          </ac:picMkLst>
        </pc:picChg>
        <pc:picChg chg="add mod">
          <ac:chgData name="" userId="20d5b200763d9547" providerId="LiveId" clId="{4812C3AB-4E85-40AA-876E-1192CCE373C2}" dt="2017-11-15T13:39:19.998" v="25209" actId="1076"/>
          <ac:picMkLst>
            <pc:docMk/>
            <pc:sldMk cId="3888902690" sldId="493"/>
            <ac:picMk id="131" creationId="{01C1D7C4-8759-4B2D-A214-730E406CBE80}"/>
          </ac:picMkLst>
        </pc:picChg>
        <pc:picChg chg="add mod">
          <ac:chgData name="" userId="20d5b200763d9547" providerId="LiveId" clId="{4812C3AB-4E85-40AA-876E-1192CCE373C2}" dt="2017-11-15T13:39:08.459" v="25193" actId="1076"/>
          <ac:picMkLst>
            <pc:docMk/>
            <pc:sldMk cId="3888902690" sldId="493"/>
            <ac:picMk id="132" creationId="{C2A81AB2-17C2-4E20-BBF0-4334988E5E27}"/>
          </ac:picMkLst>
        </pc:picChg>
        <pc:picChg chg="add mod">
          <ac:chgData name="" userId="20d5b200763d9547" providerId="LiveId" clId="{4812C3AB-4E85-40AA-876E-1192CCE373C2}" dt="2017-11-15T13:39:06.068" v="25190" actId="1076"/>
          <ac:picMkLst>
            <pc:docMk/>
            <pc:sldMk cId="3888902690" sldId="493"/>
            <ac:picMk id="133" creationId="{3E0C7823-4CB6-477C-A948-F3ED32CD8089}"/>
          </ac:picMkLst>
        </pc:picChg>
        <pc:picChg chg="add mod">
          <ac:chgData name="" userId="20d5b200763d9547" providerId="LiveId" clId="{4812C3AB-4E85-40AA-876E-1192CCE373C2}" dt="2017-11-15T13:39:27.200" v="25213" actId="1076"/>
          <ac:picMkLst>
            <pc:docMk/>
            <pc:sldMk cId="3888902690" sldId="493"/>
            <ac:picMk id="134" creationId="{8D85085E-F066-46FD-B844-4BF36C05CF3C}"/>
          </ac:picMkLst>
        </pc:picChg>
        <pc:picChg chg="add mod">
          <ac:chgData name="" userId="20d5b200763d9547" providerId="LiveId" clId="{4812C3AB-4E85-40AA-876E-1192CCE373C2}" dt="2017-11-15T13:39:11.341" v="25199" actId="1076"/>
          <ac:picMkLst>
            <pc:docMk/>
            <pc:sldMk cId="3888902690" sldId="493"/>
            <ac:picMk id="135" creationId="{23B0A08D-095B-49F2-9A06-7B6307C0A0CD}"/>
          </ac:picMkLst>
        </pc:picChg>
        <pc:picChg chg="add mod">
          <ac:chgData name="" userId="20d5b200763d9547" providerId="LiveId" clId="{4812C3AB-4E85-40AA-876E-1192CCE373C2}" dt="2017-11-15T13:39:14.597" v="25201" actId="1076"/>
          <ac:picMkLst>
            <pc:docMk/>
            <pc:sldMk cId="3888902690" sldId="493"/>
            <ac:picMk id="136" creationId="{32548F61-8A58-437F-8B40-9361DBFE8212}"/>
          </ac:picMkLst>
        </pc:picChg>
        <pc:picChg chg="add mod">
          <ac:chgData name="" userId="20d5b200763d9547" providerId="LiveId" clId="{4812C3AB-4E85-40AA-876E-1192CCE373C2}" dt="2017-11-15T13:39:23.607" v="25211" actId="1076"/>
          <ac:picMkLst>
            <pc:docMk/>
            <pc:sldMk cId="3888902690" sldId="493"/>
            <ac:picMk id="137" creationId="{DC491C1F-724A-45D5-BB1D-C581E6A99F71}"/>
          </ac:picMkLst>
        </pc:picChg>
        <pc:picChg chg="add mod">
          <ac:chgData name="" userId="20d5b200763d9547" providerId="LiveId" clId="{4812C3AB-4E85-40AA-876E-1192CCE373C2}" dt="2017-11-15T13:39:38.945" v="25228" actId="1076"/>
          <ac:picMkLst>
            <pc:docMk/>
            <pc:sldMk cId="3888902690" sldId="493"/>
            <ac:picMk id="138" creationId="{05C86C63-87F0-4104-9576-8390B297C7CA}"/>
          </ac:picMkLst>
        </pc:picChg>
        <pc:picChg chg="add mod">
          <ac:chgData name="" userId="20d5b200763d9547" providerId="LiveId" clId="{4812C3AB-4E85-40AA-876E-1192CCE373C2}" dt="2017-11-15T13:39:25.760" v="25212" actId="1076"/>
          <ac:picMkLst>
            <pc:docMk/>
            <pc:sldMk cId="3888902690" sldId="493"/>
            <ac:picMk id="139" creationId="{BD9B4BAD-8985-4D6C-8F0A-DB70FDB72C49}"/>
          </ac:picMkLst>
        </pc:picChg>
        <pc:picChg chg="add mod">
          <ac:chgData name="" userId="20d5b200763d9547" providerId="LiveId" clId="{4812C3AB-4E85-40AA-876E-1192CCE373C2}" dt="2017-11-15T13:39:17.061" v="25207" actId="1076"/>
          <ac:picMkLst>
            <pc:docMk/>
            <pc:sldMk cId="3888902690" sldId="493"/>
            <ac:picMk id="140" creationId="{A268F11F-B6F8-4E1D-B7CF-54FFE1E14A6E}"/>
          </ac:picMkLst>
        </pc:picChg>
        <pc:picChg chg="add mod">
          <ac:chgData name="" userId="20d5b200763d9547" providerId="LiveId" clId="{4812C3AB-4E85-40AA-876E-1192CCE373C2}" dt="2017-11-15T13:39:22.295" v="25210" actId="1076"/>
          <ac:picMkLst>
            <pc:docMk/>
            <pc:sldMk cId="3888902690" sldId="493"/>
            <ac:picMk id="141" creationId="{E781E08F-ECC5-4905-AD70-3E95E6F5381E}"/>
          </ac:picMkLst>
        </pc:picChg>
        <pc:picChg chg="add mod">
          <ac:chgData name="" userId="20d5b200763d9547" providerId="LiveId" clId="{4812C3AB-4E85-40AA-876E-1192CCE373C2}" dt="2017-11-15T13:40:13.523" v="25253" actId="1076"/>
          <ac:picMkLst>
            <pc:docMk/>
            <pc:sldMk cId="3888902690" sldId="493"/>
            <ac:picMk id="142" creationId="{249C999C-20EF-42BC-9A9E-A68D58F119BF}"/>
          </ac:picMkLst>
        </pc:picChg>
        <pc:picChg chg="add mod">
          <ac:chgData name="" userId="20d5b200763d9547" providerId="LiveId" clId="{4812C3AB-4E85-40AA-876E-1192CCE373C2}" dt="2017-11-15T13:39:18.686" v="25208" actId="1076"/>
          <ac:picMkLst>
            <pc:docMk/>
            <pc:sldMk cId="3888902690" sldId="493"/>
            <ac:picMk id="143" creationId="{D6609F25-91AD-499C-A127-F1A87B523124}"/>
          </ac:picMkLst>
        </pc:picChg>
        <pc:picChg chg="add">
          <ac:chgData name="" userId="20d5b200763d9547" providerId="LiveId" clId="{4812C3AB-4E85-40AA-876E-1192CCE373C2}" dt="2017-11-15T13:39:30.473" v="25215"/>
          <ac:picMkLst>
            <pc:docMk/>
            <pc:sldMk cId="3888902690" sldId="493"/>
            <ac:picMk id="144" creationId="{E47B571D-5722-43F9-9510-4DADCA964F34}"/>
          </ac:picMkLst>
        </pc:picChg>
        <pc:picChg chg="add mod">
          <ac:chgData name="" userId="20d5b200763d9547" providerId="LiveId" clId="{4812C3AB-4E85-40AA-876E-1192CCE373C2}" dt="2017-11-15T13:39:37.880" v="25227" actId="1076"/>
          <ac:picMkLst>
            <pc:docMk/>
            <pc:sldMk cId="3888902690" sldId="493"/>
            <ac:picMk id="145" creationId="{0D1C68C7-EDCB-4D94-B82F-906D7D755E1E}"/>
          </ac:picMkLst>
        </pc:picChg>
        <pc:picChg chg="add mod">
          <ac:chgData name="" userId="20d5b200763d9547" providerId="LiveId" clId="{4812C3AB-4E85-40AA-876E-1192CCE373C2}" dt="2017-11-15T13:40:09.309" v="25252" actId="1076"/>
          <ac:picMkLst>
            <pc:docMk/>
            <pc:sldMk cId="3888902690" sldId="493"/>
            <ac:picMk id="146" creationId="{98C7A274-ACBD-44B1-92EA-8009102E1B75}"/>
          </ac:picMkLst>
        </pc:picChg>
        <pc:picChg chg="add mod">
          <ac:chgData name="" userId="20d5b200763d9547" providerId="LiveId" clId="{4812C3AB-4E85-40AA-876E-1192CCE373C2}" dt="2017-11-15T13:39:32.273" v="25223" actId="1076"/>
          <ac:picMkLst>
            <pc:docMk/>
            <pc:sldMk cId="3888902690" sldId="493"/>
            <ac:picMk id="147" creationId="{64D18D46-C508-4135-B1DF-8E980F85B458}"/>
          </ac:picMkLst>
        </pc:picChg>
        <pc:picChg chg="add mod">
          <ac:chgData name="" userId="20d5b200763d9547" providerId="LiveId" clId="{4812C3AB-4E85-40AA-876E-1192CCE373C2}" dt="2017-11-15T13:39:36.353" v="25226" actId="1076"/>
          <ac:picMkLst>
            <pc:docMk/>
            <pc:sldMk cId="3888902690" sldId="493"/>
            <ac:picMk id="148" creationId="{14C93E72-480A-42AC-9E58-CC1329FFE517}"/>
          </ac:picMkLst>
        </pc:picChg>
        <pc:picChg chg="add mod">
          <ac:chgData name="" userId="20d5b200763d9547" providerId="LiveId" clId="{4812C3AB-4E85-40AA-876E-1192CCE373C2}" dt="2017-11-15T13:39:33.160" v="25224" actId="1076"/>
          <ac:picMkLst>
            <pc:docMk/>
            <pc:sldMk cId="3888902690" sldId="493"/>
            <ac:picMk id="149" creationId="{2A2EA265-B2A5-4302-885F-E709D04121CE}"/>
          </ac:picMkLst>
        </pc:picChg>
        <pc:picChg chg="add mod">
          <ac:chgData name="" userId="20d5b200763d9547" providerId="LiveId" clId="{4812C3AB-4E85-40AA-876E-1192CCE373C2}" dt="2017-11-15T13:39:56.875" v="25245" actId="1076"/>
          <ac:picMkLst>
            <pc:docMk/>
            <pc:sldMk cId="3888902690" sldId="493"/>
            <ac:picMk id="150" creationId="{1E708A6E-D792-4F1B-B382-926B0F014B64}"/>
          </ac:picMkLst>
        </pc:picChg>
        <pc:picChg chg="add mod">
          <ac:chgData name="" userId="20d5b200763d9547" providerId="LiveId" clId="{4812C3AB-4E85-40AA-876E-1192CCE373C2}" dt="2017-11-15T13:39:34.953" v="25225" actId="1076"/>
          <ac:picMkLst>
            <pc:docMk/>
            <pc:sldMk cId="3888902690" sldId="493"/>
            <ac:picMk id="151" creationId="{887C113D-8068-4369-9429-3414E5628C0B}"/>
          </ac:picMkLst>
        </pc:picChg>
        <pc:picChg chg="add del mod">
          <ac:chgData name="" userId="20d5b200763d9547" providerId="LiveId" clId="{4812C3AB-4E85-40AA-876E-1192CCE373C2}" dt="2017-11-15T13:39:43.655" v="25231"/>
          <ac:picMkLst>
            <pc:docMk/>
            <pc:sldMk cId="3888902690" sldId="493"/>
            <ac:picMk id="152" creationId="{D03CCB20-3963-47E3-B7EE-057DC3C1905E}"/>
          </ac:picMkLst>
        </pc:picChg>
        <pc:picChg chg="add del">
          <ac:chgData name="" userId="20d5b200763d9547" providerId="LiveId" clId="{4812C3AB-4E85-40AA-876E-1192CCE373C2}" dt="2017-11-15T13:39:47.420" v="25237"/>
          <ac:picMkLst>
            <pc:docMk/>
            <pc:sldMk cId="3888902690" sldId="493"/>
            <ac:picMk id="153" creationId="{A7B10067-2849-4E07-A67A-1537E622B507}"/>
          </ac:picMkLst>
        </pc:picChg>
        <pc:picChg chg="add del">
          <ac:chgData name="" userId="20d5b200763d9547" providerId="LiveId" clId="{4812C3AB-4E85-40AA-876E-1192CCE373C2}" dt="2017-11-15T13:39:47.016" v="25236"/>
          <ac:picMkLst>
            <pc:docMk/>
            <pc:sldMk cId="3888902690" sldId="493"/>
            <ac:picMk id="154" creationId="{8C550B2E-D6A6-4250-A2F0-6FAC3315106D}"/>
          </ac:picMkLst>
        </pc:picChg>
        <pc:picChg chg="add del">
          <ac:chgData name="" userId="20d5b200763d9547" providerId="LiveId" clId="{4812C3AB-4E85-40AA-876E-1192CCE373C2}" dt="2017-11-15T13:39:46.405" v="25235"/>
          <ac:picMkLst>
            <pc:docMk/>
            <pc:sldMk cId="3888902690" sldId="493"/>
            <ac:picMk id="155" creationId="{848FB4ED-6F74-40AE-BCA9-0D0D36A24BED}"/>
          </ac:picMkLst>
        </pc:picChg>
        <pc:picChg chg="add">
          <ac:chgData name="" userId="20d5b200763d9547" providerId="LiveId" clId="{4812C3AB-4E85-40AA-876E-1192CCE373C2}" dt="2017-11-15T13:39:49.215" v="25238"/>
          <ac:picMkLst>
            <pc:docMk/>
            <pc:sldMk cId="3888902690" sldId="493"/>
            <ac:picMk id="156" creationId="{B3BE9277-AC0B-4A8D-9463-3028073C992E}"/>
          </ac:picMkLst>
        </pc:picChg>
        <pc:picChg chg="add mod">
          <ac:chgData name="" userId="20d5b200763d9547" providerId="LiveId" clId="{4812C3AB-4E85-40AA-876E-1192CCE373C2}" dt="2017-11-15T13:39:51.451" v="25242" actId="1076"/>
          <ac:picMkLst>
            <pc:docMk/>
            <pc:sldMk cId="3888902690" sldId="493"/>
            <ac:picMk id="157" creationId="{93218803-3FB9-41CA-92EB-87A77EFA9CA9}"/>
          </ac:picMkLst>
        </pc:picChg>
        <pc:picChg chg="add mod">
          <ac:chgData name="" userId="20d5b200763d9547" providerId="LiveId" clId="{4812C3AB-4E85-40AA-876E-1192CCE373C2}" dt="2017-11-15T13:39:53.452" v="25243" actId="1076"/>
          <ac:picMkLst>
            <pc:docMk/>
            <pc:sldMk cId="3888902690" sldId="493"/>
            <ac:picMk id="158" creationId="{4D0063D1-35C6-47D7-8542-AD32823EF2CE}"/>
          </ac:picMkLst>
        </pc:picChg>
        <pc:picChg chg="add mod">
          <ac:chgData name="" userId="20d5b200763d9547" providerId="LiveId" clId="{4812C3AB-4E85-40AA-876E-1192CCE373C2}" dt="2017-11-15T13:39:55.571" v="25244" actId="1076"/>
          <ac:picMkLst>
            <pc:docMk/>
            <pc:sldMk cId="3888902690" sldId="493"/>
            <ac:picMk id="159" creationId="{B2CB2F39-A829-4DBA-85B2-C3DFDC3C949F}"/>
          </ac:picMkLst>
        </pc:picChg>
        <pc:picChg chg="add mod">
          <ac:chgData name="" userId="20d5b200763d9547" providerId="LiveId" clId="{4812C3AB-4E85-40AA-876E-1192CCE373C2}" dt="2017-11-15T13:40:01.833" v="25248" actId="14100"/>
          <ac:picMkLst>
            <pc:docMk/>
            <pc:sldMk cId="3888902690" sldId="493"/>
            <ac:picMk id="160" creationId="{248B4ADA-6A10-4B3F-9743-646C207F7134}"/>
          </ac:picMkLst>
        </pc:picChg>
        <pc:picChg chg="add">
          <ac:chgData name="" userId="20d5b200763d9547" providerId="LiveId" clId="{4812C3AB-4E85-40AA-876E-1192CCE373C2}" dt="2017-11-15T13:40:03.961" v="25249"/>
          <ac:picMkLst>
            <pc:docMk/>
            <pc:sldMk cId="3888902690" sldId="493"/>
            <ac:picMk id="161" creationId="{BECCB0F3-8537-43E9-8747-555BC9EAF959}"/>
          </ac:picMkLst>
        </pc:picChg>
      </pc:sldChg>
      <pc:sldChg chg="modSp add del setBg">
        <pc:chgData name="" userId="20d5b200763d9547" providerId="LiveId" clId="{4812C3AB-4E85-40AA-876E-1192CCE373C2}" dt="2017-11-15T13:41:28.681" v="25265" actId="2696"/>
        <pc:sldMkLst>
          <pc:docMk/>
          <pc:sldMk cId="380149359" sldId="494"/>
        </pc:sldMkLst>
        <pc:spChg chg="mod">
          <ac:chgData name="" userId="20d5b200763d9547" providerId="LiveId" clId="{4812C3AB-4E85-40AA-876E-1192CCE373C2}" dt="2017-11-15T13:41:15.113" v="25264" actId="14100"/>
          <ac:spMkLst>
            <pc:docMk/>
            <pc:sldMk cId="380149359" sldId="494"/>
            <ac:spMk id="102" creationId="{37798E5D-8EBB-42CA-8B45-0AEC3CCCE4E9}"/>
          </ac:spMkLst>
        </pc:spChg>
        <pc:picChg chg="mod">
          <ac:chgData name="" userId="20d5b200763d9547" providerId="LiveId" clId="{4812C3AB-4E85-40AA-876E-1192CCE373C2}" dt="2017-11-15T13:41:15.113" v="25264" actId="14100"/>
          <ac:picMkLst>
            <pc:docMk/>
            <pc:sldMk cId="380149359" sldId="494"/>
            <ac:picMk id="111" creationId="{A9815ABC-73BB-44D6-9254-ECC7227E9764}"/>
          </ac:picMkLst>
        </pc:picChg>
      </pc:sldChg>
      <pc:sldChg chg="modSp add del setBg">
        <pc:chgData name="" userId="20d5b200763d9547" providerId="LiveId" clId="{4812C3AB-4E85-40AA-876E-1192CCE373C2}" dt="2017-11-15T14:18:14.282" v="25873" actId="2696"/>
        <pc:sldMkLst>
          <pc:docMk/>
          <pc:sldMk cId="2510946627" sldId="494"/>
        </pc:sldMkLst>
        <pc:graphicFrameChg chg="mod">
          <ac:chgData name="" userId="20d5b200763d9547" providerId="LiveId" clId="{4812C3AB-4E85-40AA-876E-1192CCE373C2}" dt="2017-11-15T14:15:09.868" v="25795"/>
          <ac:graphicFrameMkLst>
            <pc:docMk/>
            <pc:sldMk cId="2510946627" sldId="494"/>
            <ac:graphicFrameMk id="2" creationId="{015E5CC7-180E-42E2-AE0B-CE40FC1D265B}"/>
          </ac:graphicFrameMkLst>
        </pc:graphicFrameChg>
      </pc:sldChg>
      <pc:sldChg chg="add del setBg">
        <pc:chgData name="" userId="20d5b200763d9547" providerId="LiveId" clId="{4812C3AB-4E85-40AA-876E-1192CCE373C2}" dt="2017-11-15T13:49:31.857" v="25589" actId="2696"/>
        <pc:sldMkLst>
          <pc:docMk/>
          <pc:sldMk cId="1471700876" sldId="495"/>
        </pc:sldMkLst>
      </pc:sldChg>
      <pc:sldChg chg="modSp add del setBg modAnim modNotesTx">
        <pc:chgData name="" userId="20d5b200763d9547" providerId="LiveId" clId="{4812C3AB-4E85-40AA-876E-1192CCE373C2}" dt="2017-11-16T00:46:04.892" v="28397" actId="2696"/>
        <pc:sldMkLst>
          <pc:docMk/>
          <pc:sldMk cId="1843654294" sldId="496"/>
        </pc:sldMkLst>
        <pc:spChg chg="mod">
          <ac:chgData name="" userId="20d5b200763d9547" providerId="LiveId" clId="{4812C3AB-4E85-40AA-876E-1192CCE373C2}" dt="2017-11-15T14:14:05.025" v="25749" actId="20577"/>
          <ac:spMkLst>
            <pc:docMk/>
            <pc:sldMk cId="1843654294" sldId="496"/>
            <ac:spMk id="32" creationId="{00000000-0000-0000-0000-000000000000}"/>
          </ac:spMkLst>
        </pc:spChg>
        <pc:graphicFrameChg chg="mod modGraphic">
          <ac:chgData name="" userId="20d5b200763d9547" providerId="LiveId" clId="{4812C3AB-4E85-40AA-876E-1192CCE373C2}" dt="2017-11-15T14:19:24.940" v="25930" actId="20577"/>
          <ac:graphicFrameMkLst>
            <pc:docMk/>
            <pc:sldMk cId="1843654294" sldId="496"/>
            <ac:graphicFrameMk id="2" creationId="{015E5CC7-180E-42E2-AE0B-CE40FC1D265B}"/>
          </ac:graphicFrameMkLst>
        </pc:graphicFrameChg>
      </pc:sldChg>
      <pc:sldChg chg="modSp add del setBg modAnim">
        <pc:chgData name="" userId="20d5b200763d9547" providerId="LiveId" clId="{4812C3AB-4E85-40AA-876E-1192CCE373C2}" dt="2017-11-16T00:55:11.474" v="28967" actId="2696"/>
        <pc:sldMkLst>
          <pc:docMk/>
          <pc:sldMk cId="337278269" sldId="497"/>
        </pc:sldMkLst>
        <pc:spChg chg="mod">
          <ac:chgData name="" userId="20d5b200763d9547" providerId="LiveId" clId="{4812C3AB-4E85-40AA-876E-1192CCE373C2}" dt="2017-11-16T00:50:58.592" v="28679" actId="20577"/>
          <ac:spMkLst>
            <pc:docMk/>
            <pc:sldMk cId="337278269" sldId="497"/>
            <ac:spMk id="32" creationId="{00000000-0000-0000-0000-000000000000}"/>
          </ac:spMkLst>
        </pc:spChg>
        <pc:graphicFrameChg chg="mod modGraphic">
          <ac:chgData name="" userId="20d5b200763d9547" providerId="LiveId" clId="{4812C3AB-4E85-40AA-876E-1192CCE373C2}" dt="2017-11-15T14:28:55.082" v="26355" actId="20577"/>
          <ac:graphicFrameMkLst>
            <pc:docMk/>
            <pc:sldMk cId="337278269" sldId="497"/>
            <ac:graphicFrameMk id="2" creationId="{015E5CC7-180E-42E2-AE0B-CE40FC1D265B}"/>
          </ac:graphicFrameMkLst>
        </pc:graphicFrameChg>
      </pc:sldChg>
      <pc:sldChg chg="modSp add del setBg modAnim">
        <pc:chgData name="" userId="20d5b200763d9547" providerId="LiveId" clId="{4812C3AB-4E85-40AA-876E-1192CCE373C2}" dt="2017-11-16T00:55:11.511" v="28968" actId="2696"/>
        <pc:sldMkLst>
          <pc:docMk/>
          <pc:sldMk cId="2953755775" sldId="498"/>
        </pc:sldMkLst>
        <pc:graphicFrameChg chg="modGraphic">
          <ac:chgData name="" userId="20d5b200763d9547" providerId="LiveId" clId="{4812C3AB-4E85-40AA-876E-1192CCE373C2}" dt="2017-11-15T14:29:05.362" v="26357" actId="2164"/>
          <ac:graphicFrameMkLst>
            <pc:docMk/>
            <pc:sldMk cId="2953755775" sldId="498"/>
            <ac:graphicFrameMk id="2" creationId="{015E5CC7-180E-42E2-AE0B-CE40FC1D265B}"/>
          </ac:graphicFrameMkLst>
        </pc:graphicFrameChg>
      </pc:sldChg>
      <pc:sldChg chg="modSp add setBg modAnim">
        <pc:chgData name="" userId="20d5b200763d9547" providerId="LiveId" clId="{4812C3AB-4E85-40AA-876E-1192CCE373C2}" dt="2017-11-16T00:55:45.572" v="29004" actId="1076"/>
        <pc:sldMkLst>
          <pc:docMk/>
          <pc:sldMk cId="1523157199" sldId="499"/>
        </pc:sldMkLst>
        <pc:spChg chg="mod">
          <ac:chgData name="" userId="20d5b200763d9547" providerId="LiveId" clId="{4812C3AB-4E85-40AA-876E-1192CCE373C2}" dt="2017-11-16T00:55:45.572" v="29004" actId="1076"/>
          <ac:spMkLst>
            <pc:docMk/>
            <pc:sldMk cId="1523157199" sldId="499"/>
            <ac:spMk id="32" creationId="{00000000-0000-0000-0000-000000000000}"/>
          </ac:spMkLst>
        </pc:spChg>
      </pc:sldChg>
      <pc:sldChg chg="addSp delSp modSp add setBg addAnim delAnim modAnim">
        <pc:chgData name="" userId="20d5b200763d9547" providerId="LiveId" clId="{4812C3AB-4E85-40AA-876E-1192CCE373C2}" dt="2017-11-16T00:56:03.346" v="29007" actId="478"/>
        <pc:sldMkLst>
          <pc:docMk/>
          <pc:sldMk cId="3843313015" sldId="500"/>
        </pc:sldMkLst>
        <pc:spChg chg="add mod">
          <ac:chgData name="" userId="20d5b200763d9547" providerId="LiveId" clId="{4812C3AB-4E85-40AA-876E-1192CCE373C2}" dt="2017-11-15T14:32:39.283" v="26514" actId="1076"/>
          <ac:spMkLst>
            <pc:docMk/>
            <pc:sldMk cId="3843313015" sldId="500"/>
            <ac:spMk id="3" creationId="{14EBDD99-7C39-4232-BD77-A6C8270F5B4E}"/>
          </ac:spMkLst>
        </pc:spChg>
        <pc:spChg chg="add del mod">
          <ac:chgData name="" userId="20d5b200763d9547" providerId="LiveId" clId="{4812C3AB-4E85-40AA-876E-1192CCE373C2}" dt="2017-11-16T00:56:03.346" v="29007" actId="478"/>
          <ac:spMkLst>
            <pc:docMk/>
            <pc:sldMk cId="3843313015" sldId="500"/>
            <ac:spMk id="5" creationId="{11462601-55C6-4CDF-9985-CB13A309F300}"/>
          </ac:spMkLst>
        </pc:spChg>
        <pc:spChg chg="add del">
          <ac:chgData name="" userId="20d5b200763d9547" providerId="LiveId" clId="{4812C3AB-4E85-40AA-876E-1192CCE373C2}" dt="2017-11-15T14:30:57.108" v="26380"/>
          <ac:spMkLst>
            <pc:docMk/>
            <pc:sldMk cId="3843313015" sldId="500"/>
            <ac:spMk id="7" creationId="{C58D6455-301C-473C-97B1-1C6ED214F24F}"/>
          </ac:spMkLst>
        </pc:spChg>
        <pc:spChg chg="add del mod">
          <ac:chgData name="" userId="20d5b200763d9547" providerId="LiveId" clId="{4812C3AB-4E85-40AA-876E-1192CCE373C2}" dt="2017-11-15T14:31:35.228" v="26431" actId="478"/>
          <ac:spMkLst>
            <pc:docMk/>
            <pc:sldMk cId="3843313015" sldId="500"/>
            <ac:spMk id="8" creationId="{8297A1E5-C549-4344-A826-EF87402F73F2}"/>
          </ac:spMkLst>
        </pc:spChg>
        <pc:spChg chg="add mod">
          <ac:chgData name="" userId="20d5b200763d9547" providerId="LiveId" clId="{4812C3AB-4E85-40AA-876E-1192CCE373C2}" dt="2017-11-15T14:32:30.064" v="26511" actId="1076"/>
          <ac:spMkLst>
            <pc:docMk/>
            <pc:sldMk cId="3843313015" sldId="500"/>
            <ac:spMk id="9" creationId="{D8A524F5-A7C3-40C4-ADD9-EA998F183EDF}"/>
          </ac:spMkLst>
        </pc:spChg>
        <pc:spChg chg="add mod">
          <ac:chgData name="" userId="20d5b200763d9547" providerId="LiveId" clId="{4812C3AB-4E85-40AA-876E-1192CCE373C2}" dt="2017-11-15T14:33:04.316" v="26530" actId="1076"/>
          <ac:spMkLst>
            <pc:docMk/>
            <pc:sldMk cId="3843313015" sldId="500"/>
            <ac:spMk id="10" creationId="{579208B8-FD9B-40C0-963D-DF55B2539368}"/>
          </ac:spMkLst>
        </pc:spChg>
        <pc:spChg chg="add mod">
          <ac:chgData name="" userId="20d5b200763d9547" providerId="LiveId" clId="{4812C3AB-4E85-40AA-876E-1192CCE373C2}" dt="2017-11-15T14:34:05.020" v="26589" actId="1076"/>
          <ac:spMkLst>
            <pc:docMk/>
            <pc:sldMk cId="3843313015" sldId="500"/>
            <ac:spMk id="11" creationId="{48448AEE-DB4C-4AAD-8CBB-6B15C0422B9A}"/>
          </ac:spMkLst>
        </pc:spChg>
        <pc:spChg chg="add">
          <ac:chgData name="" userId="20d5b200763d9547" providerId="LiveId" clId="{4812C3AB-4E85-40AA-876E-1192CCE373C2}" dt="2017-11-16T00:55:57.436" v="29006"/>
          <ac:spMkLst>
            <pc:docMk/>
            <pc:sldMk cId="3843313015" sldId="500"/>
            <ac:spMk id="14" creationId="{6598C30B-0D1A-432C-B38A-132207334DBD}"/>
          </ac:spMkLst>
        </pc:spChg>
        <pc:spChg chg="del">
          <ac:chgData name="" userId="20d5b200763d9547" providerId="LiveId" clId="{4812C3AB-4E85-40AA-876E-1192CCE373C2}" dt="2017-11-16T00:55:56.799" v="29005" actId="478"/>
          <ac:spMkLst>
            <pc:docMk/>
            <pc:sldMk cId="3843313015" sldId="500"/>
            <ac:spMk id="32" creationId="{00000000-0000-0000-0000-000000000000}"/>
          </ac:spMkLst>
        </pc:spChg>
        <pc:spChg chg="mod">
          <ac:chgData name="" userId="20d5b200763d9547" providerId="LiveId" clId="{4812C3AB-4E85-40AA-876E-1192CCE373C2}" dt="2017-11-15T14:34:02.694" v="26588" actId="1076"/>
          <ac:spMkLst>
            <pc:docMk/>
            <pc:sldMk cId="3843313015" sldId="500"/>
            <ac:spMk id="65" creationId="{00000000-0000-0000-0000-000000000000}"/>
          </ac:spMkLst>
        </pc:spChg>
        <pc:graphicFrameChg chg="mod modGraphic">
          <ac:chgData name="" userId="20d5b200763d9547" providerId="LiveId" clId="{4812C3AB-4E85-40AA-876E-1192CCE373C2}" dt="2017-11-15T14:32:35.280" v="26513" actId="20577"/>
          <ac:graphicFrameMkLst>
            <pc:docMk/>
            <pc:sldMk cId="3843313015" sldId="500"/>
            <ac:graphicFrameMk id="2" creationId="{015E5CC7-180E-42E2-AE0B-CE40FC1D265B}"/>
          </ac:graphicFrameMkLst>
        </pc:graphicFrameChg>
      </pc:sldChg>
      <pc:sldChg chg="addSp delSp modSp add setBg">
        <pc:chgData name="" userId="20d5b200763d9547" providerId="LiveId" clId="{4812C3AB-4E85-40AA-876E-1192CCE373C2}" dt="2017-11-15T15:42:24.436" v="26946" actId="1076"/>
        <pc:sldMkLst>
          <pc:docMk/>
          <pc:sldMk cId="210320686" sldId="501"/>
        </pc:sldMkLst>
        <pc:spChg chg="add del mod">
          <ac:chgData name="" userId="20d5b200763d9547" providerId="LiveId" clId="{4812C3AB-4E85-40AA-876E-1192CCE373C2}" dt="2017-11-15T15:42:24.436" v="26946" actId="1076"/>
          <ac:spMkLst>
            <pc:docMk/>
            <pc:sldMk cId="210320686" sldId="501"/>
            <ac:spMk id="2" creationId="{6573E88F-FD2D-415F-B483-62EC9A963AA6}"/>
          </ac:spMkLst>
        </pc:spChg>
        <pc:spChg chg="del">
          <ac:chgData name="" userId="20d5b200763d9547" providerId="LiveId" clId="{4812C3AB-4E85-40AA-876E-1192CCE373C2}" dt="2017-11-15T15:33:31.201" v="26628" actId="478"/>
          <ac:spMkLst>
            <pc:docMk/>
            <pc:sldMk cId="210320686" sldId="501"/>
            <ac:spMk id="5" creationId="{968444A2-3EDE-46E2-9BD8-B6130EDE0189}"/>
          </ac:spMkLst>
        </pc:spChg>
        <pc:spChg chg="add del mod">
          <ac:chgData name="" userId="20d5b200763d9547" providerId="LiveId" clId="{4812C3AB-4E85-40AA-876E-1192CCE373C2}" dt="2017-11-15T15:36:06.913" v="26746"/>
          <ac:spMkLst>
            <pc:docMk/>
            <pc:sldMk cId="210320686" sldId="501"/>
            <ac:spMk id="6" creationId="{FEBB04A9-DAD6-4A98-9802-CCB46555CD63}"/>
          </ac:spMkLst>
        </pc:spChg>
        <pc:spChg chg="add del mod">
          <ac:chgData name="" userId="20d5b200763d9547" providerId="LiveId" clId="{4812C3AB-4E85-40AA-876E-1192CCE373C2}" dt="2017-11-15T15:42:19.974" v="26945" actId="478"/>
          <ac:spMkLst>
            <pc:docMk/>
            <pc:sldMk cId="210320686" sldId="501"/>
            <ac:spMk id="7" creationId="{5E8D46FA-7231-4EC0-B5BB-E165DE0510F8}"/>
          </ac:spMkLst>
        </pc:spChg>
      </pc:sldChg>
      <pc:sldChg chg="addSp delSp modSp add setBg">
        <pc:chgData name="" userId="20d5b200763d9547" providerId="LiveId" clId="{4812C3AB-4E85-40AA-876E-1192CCE373C2}" dt="2017-11-15T15:44:00.017" v="26981" actId="1076"/>
        <pc:sldMkLst>
          <pc:docMk/>
          <pc:sldMk cId="536363202" sldId="502"/>
        </pc:sldMkLst>
        <pc:spChg chg="mod">
          <ac:chgData name="" userId="20d5b200763d9547" providerId="LiveId" clId="{4812C3AB-4E85-40AA-876E-1192CCE373C2}" dt="2017-11-15T15:43:16.285" v="26948" actId="1076"/>
          <ac:spMkLst>
            <pc:docMk/>
            <pc:sldMk cId="536363202" sldId="502"/>
            <ac:spMk id="2" creationId="{6573E88F-FD2D-415F-B483-62EC9A963AA6}"/>
          </ac:spMkLst>
        </pc:spChg>
        <pc:spChg chg="add mod">
          <ac:chgData name="" userId="20d5b200763d9547" providerId="LiveId" clId="{4812C3AB-4E85-40AA-876E-1192CCE373C2}" dt="2017-11-15T15:44:00.017" v="26981" actId="1076"/>
          <ac:spMkLst>
            <pc:docMk/>
            <pc:sldMk cId="536363202" sldId="502"/>
            <ac:spMk id="4" creationId="{C5982393-516F-46EB-98A7-80DF6C82C6CB}"/>
          </ac:spMkLst>
        </pc:spChg>
        <pc:spChg chg="add mod">
          <ac:chgData name="" userId="20d5b200763d9547" providerId="LiveId" clId="{4812C3AB-4E85-40AA-876E-1192CCE373C2}" dt="2017-11-15T15:43:16.285" v="26948" actId="1076"/>
          <ac:spMkLst>
            <pc:docMk/>
            <pc:sldMk cId="536363202" sldId="502"/>
            <ac:spMk id="6" creationId="{2507222E-8E7D-444C-AAC9-576EDA6EC8F4}"/>
          </ac:spMkLst>
        </pc:spChg>
        <pc:spChg chg="del">
          <ac:chgData name="" userId="20d5b200763d9547" providerId="LiveId" clId="{4812C3AB-4E85-40AA-876E-1192CCE373C2}" dt="2017-11-15T15:43:02.286" v="26947" actId="478"/>
          <ac:spMkLst>
            <pc:docMk/>
            <pc:sldMk cId="536363202" sldId="502"/>
            <ac:spMk id="7" creationId="{5E8D46FA-7231-4EC0-B5BB-E165DE0510F8}"/>
          </ac:spMkLst>
        </pc:spChg>
        <pc:spChg chg="add del mod">
          <ac:chgData name="" userId="20d5b200763d9547" providerId="LiveId" clId="{4812C3AB-4E85-40AA-876E-1192CCE373C2}" dt="2017-11-15T15:40:11.072" v="26868" actId="478"/>
          <ac:spMkLst>
            <pc:docMk/>
            <pc:sldMk cId="536363202" sldId="502"/>
            <ac:spMk id="8" creationId="{347589EF-6D92-4803-9791-0E3E82F4CAF7}"/>
          </ac:spMkLst>
        </pc:spChg>
      </pc:sldChg>
      <pc:sldChg chg="addSp delSp modSp add setBg">
        <pc:chgData name="" userId="20d5b200763d9547" providerId="LiveId" clId="{4812C3AB-4E85-40AA-876E-1192CCE373C2}" dt="2017-11-15T15:44:29.783" v="26985"/>
        <pc:sldMkLst>
          <pc:docMk/>
          <pc:sldMk cId="140162772" sldId="503"/>
        </pc:sldMkLst>
        <pc:spChg chg="mod">
          <ac:chgData name="" userId="20d5b200763d9547" providerId="LiveId" clId="{4812C3AB-4E85-40AA-876E-1192CCE373C2}" dt="2017-11-15T15:44:21.121" v="26983" actId="1076"/>
          <ac:spMkLst>
            <pc:docMk/>
            <pc:sldMk cId="140162772" sldId="503"/>
            <ac:spMk id="2" creationId="{6573E88F-FD2D-415F-B483-62EC9A963AA6}"/>
          </ac:spMkLst>
        </pc:spChg>
        <pc:spChg chg="mod">
          <ac:chgData name="" userId="20d5b200763d9547" providerId="LiveId" clId="{4812C3AB-4E85-40AA-876E-1192CCE373C2}" dt="2017-11-15T15:44:21.121" v="26983" actId="1076"/>
          <ac:spMkLst>
            <pc:docMk/>
            <pc:sldMk cId="140162772" sldId="503"/>
            <ac:spMk id="6" creationId="{2507222E-8E7D-444C-AAC9-576EDA6EC8F4}"/>
          </ac:spMkLst>
        </pc:spChg>
        <pc:spChg chg="del">
          <ac:chgData name="" userId="20d5b200763d9547" providerId="LiveId" clId="{4812C3AB-4E85-40AA-876E-1192CCE373C2}" dt="2017-11-15T15:44:14.481" v="26982" actId="478"/>
          <ac:spMkLst>
            <pc:docMk/>
            <pc:sldMk cId="140162772" sldId="503"/>
            <ac:spMk id="7" creationId="{5E8D46FA-7231-4EC0-B5BB-E165DE0510F8}"/>
          </ac:spMkLst>
        </pc:spChg>
        <pc:spChg chg="del">
          <ac:chgData name="" userId="20d5b200763d9547" providerId="LiveId" clId="{4812C3AB-4E85-40AA-876E-1192CCE373C2}" dt="2017-11-15T15:40:24.859" v="26872" actId="478"/>
          <ac:spMkLst>
            <pc:docMk/>
            <pc:sldMk cId="140162772" sldId="503"/>
            <ac:spMk id="8" creationId="{347589EF-6D92-4803-9791-0E3E82F4CAF7}"/>
          </ac:spMkLst>
        </pc:spChg>
        <pc:spChg chg="add mod ord">
          <ac:chgData name="" userId="20d5b200763d9547" providerId="LiveId" clId="{4812C3AB-4E85-40AA-876E-1192CCE373C2}" dt="2017-11-15T15:44:21.121" v="26983" actId="1076"/>
          <ac:spMkLst>
            <pc:docMk/>
            <pc:sldMk cId="140162772" sldId="503"/>
            <ac:spMk id="9" creationId="{BA0838BF-D388-4A17-818B-C752D0C1156F}"/>
          </ac:spMkLst>
        </pc:spChg>
        <pc:spChg chg="add del">
          <ac:chgData name="" userId="20d5b200763d9547" providerId="LiveId" clId="{4812C3AB-4E85-40AA-876E-1192CCE373C2}" dt="2017-11-15T15:44:29.783" v="26985"/>
          <ac:spMkLst>
            <pc:docMk/>
            <pc:sldMk cId="140162772" sldId="503"/>
            <ac:spMk id="10" creationId="{EBB2D46B-1CCD-4156-B53B-B630EF9C12B4}"/>
          </ac:spMkLst>
        </pc:spChg>
      </pc:sldChg>
      <pc:sldChg chg="addSp delSp modSp add">
        <pc:chgData name="" userId="20d5b200763d9547" providerId="LiveId" clId="{4812C3AB-4E85-40AA-876E-1192CCE373C2}" dt="2017-11-15T16:08:38.147" v="27446" actId="14100"/>
        <pc:sldMkLst>
          <pc:docMk/>
          <pc:sldMk cId="1974287563" sldId="504"/>
        </pc:sldMkLst>
        <pc:spChg chg="mod">
          <ac:chgData name="" userId="20d5b200763d9547" providerId="LiveId" clId="{4812C3AB-4E85-40AA-876E-1192CCE373C2}" dt="2017-11-15T16:08:38.147" v="27446" actId="14100"/>
          <ac:spMkLst>
            <pc:docMk/>
            <pc:sldMk cId="1974287563" sldId="504"/>
            <ac:spMk id="3" creationId="{00000000-0000-0000-0000-000000000000}"/>
          </ac:spMkLst>
        </pc:spChg>
        <pc:spChg chg="add mod">
          <ac:chgData name="" userId="20d5b200763d9547" providerId="LiveId" clId="{4812C3AB-4E85-40AA-876E-1192CCE373C2}" dt="2017-11-15T16:08:38.147" v="27446" actId="14100"/>
          <ac:spMkLst>
            <pc:docMk/>
            <pc:sldMk cId="1974287563" sldId="504"/>
            <ac:spMk id="8" creationId="{7C322C5F-087E-426F-B598-CE1DFC677C83}"/>
          </ac:spMkLst>
        </pc:spChg>
        <pc:spChg chg="del">
          <ac:chgData name="" userId="20d5b200763d9547" providerId="LiveId" clId="{4812C3AB-4E85-40AA-876E-1192CCE373C2}" dt="2017-11-15T15:59:46.579" v="27076" actId="478"/>
          <ac:spMkLst>
            <pc:docMk/>
            <pc:sldMk cId="1974287563" sldId="504"/>
            <ac:spMk id="9" creationId="{50E197CE-A166-4708-86C2-E9AA1CD158D1}"/>
          </ac:spMkLst>
        </pc:spChg>
        <pc:spChg chg="mod">
          <ac:chgData name="" userId="20d5b200763d9547" providerId="LiveId" clId="{4812C3AB-4E85-40AA-876E-1192CCE373C2}" dt="2017-11-15T16:08:38.147" v="27446" actId="14100"/>
          <ac:spMkLst>
            <pc:docMk/>
            <pc:sldMk cId="1974287563" sldId="504"/>
            <ac:spMk id="10" creationId="{7F73F6AD-DF46-4563-9D84-D3C6CD456FD8}"/>
          </ac:spMkLst>
        </pc:spChg>
        <pc:spChg chg="mod">
          <ac:chgData name="" userId="20d5b200763d9547" providerId="LiveId" clId="{4812C3AB-4E85-40AA-876E-1192CCE373C2}" dt="2017-11-15T16:08:38.147" v="27446" actId="14100"/>
          <ac:spMkLst>
            <pc:docMk/>
            <pc:sldMk cId="1974287563" sldId="504"/>
            <ac:spMk id="12" creationId="{07331A3D-135F-41DA-9794-2F7B282830BA}"/>
          </ac:spMkLst>
        </pc:spChg>
        <pc:spChg chg="del">
          <ac:chgData name="" userId="20d5b200763d9547" providerId="LiveId" clId="{4812C3AB-4E85-40AA-876E-1192CCE373C2}" dt="2017-11-15T15:59:41.324" v="27075" actId="478"/>
          <ac:spMkLst>
            <pc:docMk/>
            <pc:sldMk cId="1974287563" sldId="504"/>
            <ac:spMk id="13" creationId="{F143EBDC-1A7F-4C8F-9582-60088CCA8CAB}"/>
          </ac:spMkLst>
        </pc:spChg>
        <pc:picChg chg="mod">
          <ac:chgData name="" userId="20d5b200763d9547" providerId="LiveId" clId="{4812C3AB-4E85-40AA-876E-1192CCE373C2}" dt="2017-11-15T16:08:38.147" v="27446" actId="14100"/>
          <ac:picMkLst>
            <pc:docMk/>
            <pc:sldMk cId="1974287563" sldId="504"/>
            <ac:picMk id="1026" creationId="{C51EBB3B-E6A6-44BB-B01A-232026ADDBD1}"/>
          </ac:picMkLst>
        </pc:picChg>
      </pc:sldChg>
      <pc:sldChg chg="addSp delSp modSp add">
        <pc:chgData name="" userId="20d5b200763d9547" providerId="LiveId" clId="{4812C3AB-4E85-40AA-876E-1192CCE373C2}" dt="2017-11-15T23:51:35.927" v="27567" actId="478"/>
        <pc:sldMkLst>
          <pc:docMk/>
          <pc:sldMk cId="170521764" sldId="505"/>
        </pc:sldMkLst>
        <pc:spChg chg="add mod">
          <ac:chgData name="" userId="20d5b200763d9547" providerId="LiveId" clId="{4812C3AB-4E85-40AA-876E-1192CCE373C2}" dt="2017-11-15T23:51:35.927" v="27567" actId="478"/>
          <ac:spMkLst>
            <pc:docMk/>
            <pc:sldMk cId="170521764" sldId="505"/>
            <ac:spMk id="4" creationId="{BC2C552F-552D-4752-844E-5AFECEF2398E}"/>
          </ac:spMkLst>
        </pc:spChg>
        <pc:spChg chg="add del">
          <ac:chgData name="" userId="20d5b200763d9547" providerId="LiveId" clId="{4812C3AB-4E85-40AA-876E-1192CCE373C2}" dt="2017-11-15T16:08:50.197" v="27448"/>
          <ac:spMkLst>
            <pc:docMk/>
            <pc:sldMk cId="170521764" sldId="505"/>
            <ac:spMk id="6" creationId="{F187B1DE-1A19-48E3-A730-C879A9B1D8DD}"/>
          </ac:spMkLst>
        </pc:spChg>
        <pc:spChg chg="add mod">
          <ac:chgData name="" userId="20d5b200763d9547" providerId="LiveId" clId="{4812C3AB-4E85-40AA-876E-1192CCE373C2}" dt="2017-11-15T16:09:08.101" v="27481" actId="403"/>
          <ac:spMkLst>
            <pc:docMk/>
            <pc:sldMk cId="170521764" sldId="505"/>
            <ac:spMk id="7" creationId="{CFA17DE1-53FC-43EF-BC8D-6977FA9B516C}"/>
          </ac:spMkLst>
        </pc:spChg>
        <pc:spChg chg="add del">
          <ac:chgData name="" userId="20d5b200763d9547" providerId="LiveId" clId="{4812C3AB-4E85-40AA-876E-1192CCE373C2}" dt="2017-11-15T23:51:35.927" v="27567" actId="478"/>
          <ac:spMkLst>
            <pc:docMk/>
            <pc:sldMk cId="170521764" sldId="505"/>
            <ac:spMk id="8" creationId="{75C873FA-0CDE-4880-A985-86F84352F395}"/>
          </ac:spMkLst>
        </pc:spChg>
        <pc:spChg chg="mod">
          <ac:chgData name="" userId="20d5b200763d9547" providerId="LiveId" clId="{4812C3AB-4E85-40AA-876E-1192CCE373C2}" dt="2017-11-15T16:07:16.109" v="27427" actId="20577"/>
          <ac:spMkLst>
            <pc:docMk/>
            <pc:sldMk cId="170521764" sldId="505"/>
            <ac:spMk id="12" creationId="{07331A3D-135F-41DA-9794-2F7B282830BA}"/>
          </ac:spMkLst>
        </pc:spChg>
      </pc:sldChg>
      <pc:sldChg chg="delSp modSp add">
        <pc:chgData name="" userId="20d5b200763d9547" providerId="LiveId" clId="{4812C3AB-4E85-40AA-876E-1192CCE373C2}" dt="2017-11-16T00:00:30.791" v="27757" actId="20577"/>
        <pc:sldMkLst>
          <pc:docMk/>
          <pc:sldMk cId="3655534191" sldId="506"/>
        </pc:sldMkLst>
        <pc:spChg chg="mod">
          <ac:chgData name="" userId="20d5b200763d9547" providerId="LiveId" clId="{4812C3AB-4E85-40AA-876E-1192CCE373C2}" dt="2017-11-16T00:00:30.791" v="27757" actId="20577"/>
          <ac:spMkLst>
            <pc:docMk/>
            <pc:sldMk cId="3655534191" sldId="506"/>
            <ac:spMk id="8" creationId="{CF3E203D-D06B-4FBB-A942-A265979F209A}"/>
          </ac:spMkLst>
        </pc:spChg>
        <pc:spChg chg="mod">
          <ac:chgData name="" userId="20d5b200763d9547" providerId="LiveId" clId="{4812C3AB-4E85-40AA-876E-1192CCE373C2}" dt="2017-11-16T00:00:20.251" v="27751"/>
          <ac:spMkLst>
            <pc:docMk/>
            <pc:sldMk cId="3655534191" sldId="506"/>
            <ac:spMk id="10" creationId="{7F73F6AD-DF46-4563-9D84-D3C6CD456FD8}"/>
          </ac:spMkLst>
        </pc:spChg>
        <pc:spChg chg="del">
          <ac:chgData name="" userId="20d5b200763d9547" providerId="LiveId" clId="{4812C3AB-4E85-40AA-876E-1192CCE373C2}" dt="2017-11-15T23:57:44.554" v="27608" actId="478"/>
          <ac:spMkLst>
            <pc:docMk/>
            <pc:sldMk cId="3655534191" sldId="506"/>
            <ac:spMk id="11" creationId="{53DA9160-86D0-451F-AC65-F1484F02B553}"/>
          </ac:spMkLst>
        </pc:spChg>
      </pc:sldChg>
      <pc:sldChg chg="addSp delSp modSp add del setBg">
        <pc:chgData name="" userId="20d5b200763d9547" providerId="LiveId" clId="{4812C3AB-4E85-40AA-876E-1192CCE373C2}" dt="2017-11-16T00:54:46.171" v="28966" actId="2696"/>
        <pc:sldMkLst>
          <pc:docMk/>
          <pc:sldMk cId="401448325" sldId="507"/>
        </pc:sldMkLst>
        <pc:spChg chg="add del mod">
          <ac:chgData name="" userId="20d5b200763d9547" providerId="LiveId" clId="{4812C3AB-4E85-40AA-876E-1192CCE373C2}" dt="2017-11-16T00:47:32.472" v="28513" actId="478"/>
          <ac:spMkLst>
            <pc:docMk/>
            <pc:sldMk cId="401448325" sldId="507"/>
            <ac:spMk id="3" creationId="{1DC024FB-1C69-4502-A34C-16D9D413C1AC}"/>
          </ac:spMkLst>
        </pc:spChg>
        <pc:spChg chg="mod">
          <ac:chgData name="" userId="20d5b200763d9547" providerId="LiveId" clId="{4812C3AB-4E85-40AA-876E-1192CCE373C2}" dt="2017-11-16T00:50:08.670" v="28647" actId="20577"/>
          <ac:spMkLst>
            <pc:docMk/>
            <pc:sldMk cId="401448325" sldId="507"/>
            <ac:spMk id="6" creationId="{C97FCA36-9A31-42B5-8288-9C6BD248F715}"/>
          </ac:spMkLst>
        </pc:spChg>
        <pc:spChg chg="mod">
          <ac:chgData name="" userId="20d5b200763d9547" providerId="LiveId" clId="{4812C3AB-4E85-40AA-876E-1192CCE373C2}" dt="2017-11-16T00:46:28.249" v="28415" actId="20577"/>
          <ac:spMkLst>
            <pc:docMk/>
            <pc:sldMk cId="401448325" sldId="507"/>
            <ac:spMk id="10" creationId="{69F971EC-2F56-49FF-A928-F2B3B832E135}"/>
          </ac:spMkLst>
        </pc:spChg>
        <pc:spChg chg="del">
          <ac:chgData name="" userId="20d5b200763d9547" providerId="LiveId" clId="{4812C3AB-4E85-40AA-876E-1192CCE373C2}" dt="2017-11-16T00:47:28.668" v="28512" actId="478"/>
          <ac:spMkLst>
            <pc:docMk/>
            <pc:sldMk cId="401448325" sldId="507"/>
            <ac:spMk id="11" creationId="{92D14381-26C8-489D-BF0B-65AEA5945F6D}"/>
          </ac:spMkLst>
        </pc:spChg>
      </pc:sldChg>
      <pc:sldChg chg="modSp add del setBg">
        <pc:chgData name="" userId="20d5b200763d9547" providerId="LiveId" clId="{4812C3AB-4E85-40AA-876E-1192CCE373C2}" dt="2017-11-16T00:20:07.962" v="28158" actId="2696"/>
        <pc:sldMkLst>
          <pc:docMk/>
          <pc:sldMk cId="2802353013" sldId="507"/>
        </pc:sldMkLst>
        <pc:spChg chg="mod">
          <ac:chgData name="" userId="20d5b200763d9547" providerId="LiveId" clId="{4812C3AB-4E85-40AA-876E-1192CCE373C2}" dt="2017-11-16T00:10:43.175" v="28071" actId="313"/>
          <ac:spMkLst>
            <pc:docMk/>
            <pc:sldMk cId="2802353013" sldId="507"/>
            <ac:spMk id="17" creationId="{355E2304-9782-490C-9A06-794E600E7DC5}"/>
          </ac:spMkLst>
        </pc:spChg>
      </pc:sldChg>
      <pc:sldChg chg="modSp add del setBg">
        <pc:chgData name="" userId="20d5b200763d9547" providerId="LiveId" clId="{4812C3AB-4E85-40AA-876E-1192CCE373C2}" dt="2017-11-16T00:41:51.479" v="28273" actId="2696"/>
        <pc:sldMkLst>
          <pc:docMk/>
          <pc:sldMk cId="4176775129" sldId="507"/>
        </pc:sldMkLst>
        <pc:spChg chg="mod">
          <ac:chgData name="" userId="20d5b200763d9547" providerId="LiveId" clId="{4812C3AB-4E85-40AA-876E-1192CCE373C2}" dt="2017-11-16T00:40:21.492" v="28270" actId="20577"/>
          <ac:spMkLst>
            <pc:docMk/>
            <pc:sldMk cId="4176775129" sldId="507"/>
            <ac:spMk id="11" creationId="{92D14381-26C8-489D-BF0B-65AEA5945F6D}"/>
          </ac:spMkLst>
        </pc:spChg>
      </pc:sldChg>
      <pc:sldMasterChg chg="modTransition modSldLayout">
        <pc:chgData name="" userId="20d5b200763d9547" providerId="LiveId" clId="{4812C3AB-4E85-40AA-876E-1192CCE373C2}" dt="2017-11-10T15:59:36.259" v="2853"/>
        <pc:sldMasterMkLst>
          <pc:docMk/>
          <pc:sldMasterMk cId="3860510708" sldId="2147483648"/>
        </pc:sldMasterMkLst>
        <pc:sldLayoutChg chg="modTransition">
          <pc:chgData name="" userId="20d5b200763d9547" providerId="LiveId" clId="{4812C3AB-4E85-40AA-876E-1192CCE373C2}" dt="2017-11-10T15:44:28.819" v="2703"/>
          <pc:sldLayoutMkLst>
            <pc:docMk/>
            <pc:sldMasterMk cId="3860510708" sldId="2147483648"/>
            <pc:sldLayoutMk cId="4073567290" sldId="2147483655"/>
          </pc:sldLayoutMkLst>
        </pc:sldLayoutChg>
        <pc:sldLayoutChg chg="modTransition">
          <pc:chgData name="" userId="20d5b200763d9547" providerId="LiveId" clId="{4812C3AB-4E85-40AA-876E-1192CCE373C2}" dt="2017-11-10T15:44:28.819" v="2703"/>
          <pc:sldLayoutMkLst>
            <pc:docMk/>
            <pc:sldMasterMk cId="3860510708" sldId="2147483648"/>
            <pc:sldLayoutMk cId="3706376384" sldId="2147483672"/>
          </pc:sldLayoutMkLst>
        </pc:sldLayoutChg>
        <pc:sldLayoutChg chg="modTransition">
          <pc:chgData name="" userId="20d5b200763d9547" providerId="LiveId" clId="{4812C3AB-4E85-40AA-876E-1192CCE373C2}" dt="2017-11-10T15:44:28.819" v="2703"/>
          <pc:sldLayoutMkLst>
            <pc:docMk/>
            <pc:sldMasterMk cId="3860510708" sldId="2147483648"/>
            <pc:sldLayoutMk cId="2460922820" sldId="2147483674"/>
          </pc:sldLayoutMkLst>
        </pc:sldLayoutChg>
        <pc:sldLayoutChg chg="modTransition">
          <pc:chgData name="" userId="20d5b200763d9547" providerId="LiveId" clId="{4812C3AB-4E85-40AA-876E-1192CCE373C2}" dt="2017-11-10T15:44:28.819" v="2703"/>
          <pc:sldLayoutMkLst>
            <pc:docMk/>
            <pc:sldMasterMk cId="3860510708" sldId="2147483648"/>
            <pc:sldLayoutMk cId="443957906" sldId="2147483700"/>
          </pc:sldLayoutMkLst>
        </pc:sldLayoutChg>
        <pc:sldLayoutChg chg="modTransition">
          <pc:chgData name="" userId="20d5b200763d9547" providerId="LiveId" clId="{4812C3AB-4E85-40AA-876E-1192CCE373C2}" dt="2017-11-10T15:44:28.819" v="2703"/>
          <pc:sldLayoutMkLst>
            <pc:docMk/>
            <pc:sldMasterMk cId="3860510708" sldId="2147483648"/>
            <pc:sldLayoutMk cId="179820170" sldId="2147483701"/>
          </pc:sldLayoutMkLst>
        </pc:sldLayoutChg>
        <pc:sldLayoutChg chg="modTransition">
          <pc:chgData name="" userId="20d5b200763d9547" providerId="LiveId" clId="{4812C3AB-4E85-40AA-876E-1192CCE373C2}" dt="2017-11-10T15:44:28.819" v="2703"/>
          <pc:sldLayoutMkLst>
            <pc:docMk/>
            <pc:sldMasterMk cId="3860510708" sldId="2147483648"/>
            <pc:sldLayoutMk cId="2641874877" sldId="2147483712"/>
          </pc:sldLayoutMkLst>
        </pc:sldLayoutChg>
        <pc:sldLayoutChg chg="modTransition">
          <pc:chgData name="" userId="20d5b200763d9547" providerId="LiveId" clId="{4812C3AB-4E85-40AA-876E-1192CCE373C2}" dt="2017-11-10T15:44:28.819" v="2703"/>
          <pc:sldLayoutMkLst>
            <pc:docMk/>
            <pc:sldMasterMk cId="3860510708" sldId="2147483648"/>
            <pc:sldLayoutMk cId="3249118181" sldId="2147483716"/>
          </pc:sldLayoutMkLst>
        </pc:sldLayoutChg>
        <pc:sldLayoutChg chg="modTransition">
          <pc:chgData name="" userId="20d5b200763d9547" providerId="LiveId" clId="{4812C3AB-4E85-40AA-876E-1192CCE373C2}" dt="2017-11-10T15:44:28.819" v="2703"/>
          <pc:sldLayoutMkLst>
            <pc:docMk/>
            <pc:sldMasterMk cId="3860510708" sldId="2147483648"/>
            <pc:sldLayoutMk cId="2669198123" sldId="2147483719"/>
          </pc:sldLayoutMkLst>
        </pc:sldLayoutChg>
        <pc:sldLayoutChg chg="modTransition">
          <pc:chgData name="" userId="20d5b200763d9547" providerId="LiveId" clId="{4812C3AB-4E85-40AA-876E-1192CCE373C2}" dt="2017-11-10T15:44:28.819" v="2703"/>
          <pc:sldLayoutMkLst>
            <pc:docMk/>
            <pc:sldMasterMk cId="3860510708" sldId="2147483648"/>
            <pc:sldLayoutMk cId="3029200699" sldId="2147483720"/>
          </pc:sldLayoutMkLst>
        </pc:sldLayoutChg>
        <pc:sldLayoutChg chg="modTransition modAnim">
          <pc:chgData name="" userId="20d5b200763d9547" providerId="LiveId" clId="{4812C3AB-4E85-40AA-876E-1192CCE373C2}" dt="2017-11-10T15:59:36.259" v="2853"/>
          <pc:sldLayoutMkLst>
            <pc:docMk/>
            <pc:sldMasterMk cId="3860510708" sldId="2147483648"/>
            <pc:sldLayoutMk cId="2660674075" sldId="2147483721"/>
          </pc:sldLayoutMkLst>
        </pc:sldLayoutChg>
        <pc:sldLayoutChg chg="modTransition">
          <pc:chgData name="" userId="20d5b200763d9547" providerId="LiveId" clId="{4812C3AB-4E85-40AA-876E-1192CCE373C2}" dt="2017-11-10T15:44:28.819" v="2703"/>
          <pc:sldLayoutMkLst>
            <pc:docMk/>
            <pc:sldMasterMk cId="3860510708" sldId="2147483648"/>
            <pc:sldLayoutMk cId="2789140260" sldId="2147483727"/>
          </pc:sldLayoutMkLst>
        </pc:sldLayoutChg>
        <pc:sldLayoutChg chg="modTransition">
          <pc:chgData name="" userId="20d5b200763d9547" providerId="LiveId" clId="{4812C3AB-4E85-40AA-876E-1192CCE373C2}" dt="2017-11-10T15:44:28.819" v="2703"/>
          <pc:sldLayoutMkLst>
            <pc:docMk/>
            <pc:sldMasterMk cId="3860510708" sldId="2147483648"/>
            <pc:sldLayoutMk cId="3153865956" sldId="2147483730"/>
          </pc:sldLayoutMkLst>
        </pc:sldLayoutChg>
        <pc:sldLayoutChg chg="modTransition">
          <pc:chgData name="" userId="20d5b200763d9547" providerId="LiveId" clId="{4812C3AB-4E85-40AA-876E-1192CCE373C2}" dt="2017-11-10T15:44:28.819" v="2703"/>
          <pc:sldLayoutMkLst>
            <pc:docMk/>
            <pc:sldMasterMk cId="3860510708" sldId="2147483648"/>
            <pc:sldLayoutMk cId="2158804360" sldId="2147483732"/>
          </pc:sldLayoutMkLst>
        </pc:sldLayoutChg>
        <pc:sldLayoutChg chg="modTransition">
          <pc:chgData name="" userId="20d5b200763d9547" providerId="LiveId" clId="{4812C3AB-4E85-40AA-876E-1192CCE373C2}" dt="2017-11-10T15:44:28.819" v="2703"/>
          <pc:sldLayoutMkLst>
            <pc:docMk/>
            <pc:sldMasterMk cId="3860510708" sldId="2147483648"/>
            <pc:sldLayoutMk cId="1628884554" sldId="2147483733"/>
          </pc:sldLayoutMkLst>
        </pc:sldLayoutChg>
        <pc:sldLayoutChg chg="modTransition">
          <pc:chgData name="" userId="20d5b200763d9547" providerId="LiveId" clId="{4812C3AB-4E85-40AA-876E-1192CCE373C2}" dt="2017-11-10T15:44:28.819" v="2703"/>
          <pc:sldLayoutMkLst>
            <pc:docMk/>
            <pc:sldMasterMk cId="3860510708" sldId="2147483648"/>
            <pc:sldLayoutMk cId="1888233458" sldId="2147483734"/>
          </pc:sldLayoutMkLst>
        </pc:sldLayoutChg>
        <pc:sldLayoutChg chg="modTransition">
          <pc:chgData name="" userId="20d5b200763d9547" providerId="LiveId" clId="{4812C3AB-4E85-40AA-876E-1192CCE373C2}" dt="2017-11-10T15:44:28.819" v="2703"/>
          <pc:sldLayoutMkLst>
            <pc:docMk/>
            <pc:sldMasterMk cId="3860510708" sldId="2147483648"/>
            <pc:sldLayoutMk cId="1465193599" sldId="2147483735"/>
          </pc:sldLayoutMkLst>
        </pc:sldLayoutChg>
        <pc:sldLayoutChg chg="modTransition">
          <pc:chgData name="" userId="20d5b200763d9547" providerId="LiveId" clId="{4812C3AB-4E85-40AA-876E-1192CCE373C2}" dt="2017-11-10T15:44:28.819" v="2703"/>
          <pc:sldLayoutMkLst>
            <pc:docMk/>
            <pc:sldMasterMk cId="3860510708" sldId="2147483648"/>
            <pc:sldLayoutMk cId="24176110" sldId="2147483736"/>
          </pc:sldLayoutMkLst>
        </pc:sldLayoutChg>
        <pc:sldLayoutChg chg="modTransition">
          <pc:chgData name="" userId="20d5b200763d9547" providerId="LiveId" clId="{4812C3AB-4E85-40AA-876E-1192CCE373C2}" dt="2017-11-10T15:44:28.819" v="2703"/>
          <pc:sldLayoutMkLst>
            <pc:docMk/>
            <pc:sldMasterMk cId="3860510708" sldId="2147483648"/>
            <pc:sldLayoutMk cId="3762340668" sldId="2147483737"/>
          </pc:sldLayoutMkLst>
        </pc:sldLayoutChg>
        <pc:sldLayoutChg chg="modTransition">
          <pc:chgData name="" userId="20d5b200763d9547" providerId="LiveId" clId="{4812C3AB-4E85-40AA-876E-1192CCE373C2}" dt="2017-11-10T15:44:28.819" v="2703"/>
          <pc:sldLayoutMkLst>
            <pc:docMk/>
            <pc:sldMasterMk cId="3860510708" sldId="2147483648"/>
            <pc:sldLayoutMk cId="3806054844" sldId="2147483741"/>
          </pc:sldLayoutMkLst>
        </pc:sldLayoutChg>
        <pc:sldLayoutChg chg="modTransition">
          <pc:chgData name="" userId="20d5b200763d9547" providerId="LiveId" clId="{4812C3AB-4E85-40AA-876E-1192CCE373C2}" dt="2017-11-10T15:44:28.819" v="2703"/>
          <pc:sldLayoutMkLst>
            <pc:docMk/>
            <pc:sldMasterMk cId="3860510708" sldId="2147483648"/>
            <pc:sldLayoutMk cId="2301043048" sldId="2147483744"/>
          </pc:sldLayoutMkLst>
        </pc:sldLayoutChg>
        <pc:sldLayoutChg chg="modTransition">
          <pc:chgData name="" userId="20d5b200763d9547" providerId="LiveId" clId="{4812C3AB-4E85-40AA-876E-1192CCE373C2}" dt="2017-11-10T15:44:28.819" v="2703"/>
          <pc:sldLayoutMkLst>
            <pc:docMk/>
            <pc:sldMasterMk cId="3860510708" sldId="2147483648"/>
            <pc:sldLayoutMk cId="586620223" sldId="2147483745"/>
          </pc:sldLayoutMkLst>
        </pc:sldLayoutChg>
        <pc:sldLayoutChg chg="modTransition">
          <pc:chgData name="" userId="20d5b200763d9547" providerId="LiveId" clId="{4812C3AB-4E85-40AA-876E-1192CCE373C2}" dt="2017-11-10T15:44:28.819" v="2703"/>
          <pc:sldLayoutMkLst>
            <pc:docMk/>
            <pc:sldMasterMk cId="3860510708" sldId="2147483648"/>
            <pc:sldLayoutMk cId="2853556749" sldId="2147483747"/>
          </pc:sldLayoutMkLst>
        </pc:sldLayoutChg>
        <pc:sldLayoutChg chg="modTransition">
          <pc:chgData name="" userId="20d5b200763d9547" providerId="LiveId" clId="{4812C3AB-4E85-40AA-876E-1192CCE373C2}" dt="2017-11-10T15:44:28.819" v="2703"/>
          <pc:sldLayoutMkLst>
            <pc:docMk/>
            <pc:sldMasterMk cId="3860510708" sldId="2147483648"/>
            <pc:sldLayoutMk cId="1558395814" sldId="2147483748"/>
          </pc:sldLayoutMkLst>
        </pc:sldLayoutChg>
        <pc:sldLayoutChg chg="modTransition">
          <pc:chgData name="" userId="20d5b200763d9547" providerId="LiveId" clId="{4812C3AB-4E85-40AA-876E-1192CCE373C2}" dt="2017-11-10T15:44:28.819" v="2703"/>
          <pc:sldLayoutMkLst>
            <pc:docMk/>
            <pc:sldMasterMk cId="3860510708" sldId="2147483648"/>
            <pc:sldLayoutMk cId="3266280494" sldId="2147483749"/>
          </pc:sldLayoutMkLst>
        </pc:sldLayoutChg>
        <pc:sldLayoutChg chg="modTransition">
          <pc:chgData name="" userId="20d5b200763d9547" providerId="LiveId" clId="{4812C3AB-4E85-40AA-876E-1192CCE373C2}" dt="2017-11-10T15:44:28.819" v="2703"/>
          <pc:sldLayoutMkLst>
            <pc:docMk/>
            <pc:sldMasterMk cId="3860510708" sldId="2147483648"/>
            <pc:sldLayoutMk cId="3031631337" sldId="2147483750"/>
          </pc:sldLayoutMkLst>
        </pc:sldLayoutChg>
        <pc:sldLayoutChg chg="modTransition">
          <pc:chgData name="" userId="20d5b200763d9547" providerId="LiveId" clId="{4812C3AB-4E85-40AA-876E-1192CCE373C2}" dt="2017-11-10T15:44:28.819" v="2703"/>
          <pc:sldLayoutMkLst>
            <pc:docMk/>
            <pc:sldMasterMk cId="3860510708" sldId="2147483648"/>
            <pc:sldLayoutMk cId="2075739131" sldId="2147483752"/>
          </pc:sldLayoutMkLst>
        </pc:sldLayoutChg>
        <pc:sldLayoutChg chg="modTransition">
          <pc:chgData name="" userId="20d5b200763d9547" providerId="LiveId" clId="{4812C3AB-4E85-40AA-876E-1192CCE373C2}" dt="2017-11-10T15:44:28.819" v="2703"/>
          <pc:sldLayoutMkLst>
            <pc:docMk/>
            <pc:sldMasterMk cId="3860510708" sldId="2147483648"/>
            <pc:sldLayoutMk cId="3893648223" sldId="2147483753"/>
          </pc:sldLayoutMkLst>
        </pc:sldLayoutChg>
        <pc:sldLayoutChg chg="modTransition">
          <pc:chgData name="" userId="20d5b200763d9547" providerId="LiveId" clId="{4812C3AB-4E85-40AA-876E-1192CCE373C2}" dt="2017-11-10T15:44:28.819" v="2703"/>
          <pc:sldLayoutMkLst>
            <pc:docMk/>
            <pc:sldMasterMk cId="3860510708" sldId="2147483648"/>
            <pc:sldLayoutMk cId="2572012621" sldId="2147483754"/>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783633984792634E-2"/>
          <c:y val="8.8663164627369399E-3"/>
          <c:w val="0.94619982428266047"/>
          <c:h val="0.91162473167810132"/>
        </c:manualLayout>
      </c:layout>
      <c:lineChart>
        <c:grouping val="stacked"/>
        <c:varyColors val="0"/>
        <c:ser>
          <c:idx val="0"/>
          <c:order val="0"/>
          <c:tx>
            <c:strRef>
              <c:f>Sheet1!$A$1</c:f>
              <c:strCache>
                <c:ptCount val="1"/>
                <c:pt idx="0">
                  <c:v>System States</c:v>
                </c:pt>
              </c:strCache>
            </c:strRef>
          </c:tx>
          <c:spPr>
            <a:ln w="34925" cap="rnd">
              <a:solidFill>
                <a:schemeClr val="lt1"/>
              </a:solidFill>
              <a:round/>
            </a:ln>
            <a:effectLst>
              <a:outerShdw dist="25400" dir="2700000" algn="tl" rotWithShape="0">
                <a:schemeClr val="accent1"/>
              </a:outerShdw>
            </a:effectLst>
          </c:spPr>
          <c:marker>
            <c:symbol val="none"/>
          </c:marker>
          <c:val>
            <c:numRef>
              <c:f>Sheet1!$A$2:$A$13</c:f>
              <c:numCache>
                <c:formatCode>General</c:formatCode>
                <c:ptCount val="12"/>
                <c:pt idx="0">
                  <c:v>101</c:v>
                </c:pt>
                <c:pt idx="1">
                  <c:v>102</c:v>
                </c:pt>
                <c:pt idx="2">
                  <c:v>104</c:v>
                </c:pt>
                <c:pt idx="3">
                  <c:v>108</c:v>
                </c:pt>
                <c:pt idx="4">
                  <c:v>116</c:v>
                </c:pt>
                <c:pt idx="5">
                  <c:v>132</c:v>
                </c:pt>
                <c:pt idx="6">
                  <c:v>164</c:v>
                </c:pt>
                <c:pt idx="7">
                  <c:v>248</c:v>
                </c:pt>
                <c:pt idx="8">
                  <c:v>356</c:v>
                </c:pt>
                <c:pt idx="9">
                  <c:v>612</c:v>
                </c:pt>
                <c:pt idx="10">
                  <c:v>1124</c:v>
                </c:pt>
                <c:pt idx="11">
                  <c:v>2148</c:v>
                </c:pt>
              </c:numCache>
            </c:numRef>
          </c:val>
          <c:smooth val="0"/>
          <c:extLst>
            <c:ext xmlns:c16="http://schemas.microsoft.com/office/drawing/2014/chart" uri="{C3380CC4-5D6E-409C-BE32-E72D297353CC}">
              <c16:uniqueId val="{00000000-EFF1-4FCA-93BE-2D19DCF39EA3}"/>
            </c:ext>
          </c:extLst>
        </c:ser>
        <c:dLbls>
          <c:showLegendKey val="0"/>
          <c:showVal val="0"/>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341131680"/>
        <c:axId val="341132664"/>
      </c:lineChart>
      <c:catAx>
        <c:axId val="341131680"/>
        <c:scaling>
          <c:orientation val="minMax"/>
        </c:scaling>
        <c:delete val="0"/>
        <c:axPos val="b"/>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197" b="0" i="0" u="none" strike="noStrike" kern="1200" spc="100" baseline="0">
                <a:solidFill>
                  <a:schemeClr val="lt1"/>
                </a:solidFill>
                <a:latin typeface="+mn-lt"/>
                <a:ea typeface="+mn-ea"/>
                <a:cs typeface="+mn-cs"/>
              </a:defRPr>
            </a:pPr>
            <a:endParaRPr lang="en-US"/>
          </a:p>
        </c:txPr>
        <c:crossAx val="341132664"/>
        <c:crosses val="autoZero"/>
        <c:auto val="1"/>
        <c:lblAlgn val="ctr"/>
        <c:lblOffset val="100"/>
        <c:noMultiLvlLbl val="0"/>
      </c:catAx>
      <c:valAx>
        <c:axId val="3411326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34113168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43416721705933E-2"/>
          <c:y val="3.0216612088949914E-2"/>
          <c:w val="0.94619982428266047"/>
          <c:h val="0.91162473167810132"/>
        </c:manualLayout>
      </c:layout>
      <c:lineChart>
        <c:grouping val="stacked"/>
        <c:varyColors val="0"/>
        <c:ser>
          <c:idx val="0"/>
          <c:order val="0"/>
          <c:tx>
            <c:strRef>
              <c:f>Sheet1!$A$1</c:f>
              <c:strCache>
                <c:ptCount val="1"/>
                <c:pt idx="0">
                  <c:v>System States</c:v>
                </c:pt>
              </c:strCache>
            </c:strRef>
          </c:tx>
          <c:spPr>
            <a:ln w="34925" cap="rnd">
              <a:solidFill>
                <a:schemeClr val="lt1"/>
              </a:solidFill>
              <a:round/>
            </a:ln>
            <a:effectLst>
              <a:outerShdw dist="25400" dir="2700000" algn="tl" rotWithShape="0">
                <a:schemeClr val="accent1"/>
              </a:outerShdw>
            </a:effectLst>
          </c:spPr>
          <c:marker>
            <c:symbol val="none"/>
          </c:marker>
          <c:val>
            <c:numRef>
              <c:f>Sheet1!$A$2:$A$13</c:f>
              <c:numCache>
                <c:formatCode>General</c:formatCode>
                <c:ptCount val="12"/>
                <c:pt idx="0">
                  <c:v>101</c:v>
                </c:pt>
                <c:pt idx="1">
                  <c:v>102</c:v>
                </c:pt>
                <c:pt idx="2">
                  <c:v>104</c:v>
                </c:pt>
                <c:pt idx="3">
                  <c:v>108</c:v>
                </c:pt>
                <c:pt idx="4">
                  <c:v>116</c:v>
                </c:pt>
                <c:pt idx="5">
                  <c:v>132</c:v>
                </c:pt>
                <c:pt idx="6">
                  <c:v>164</c:v>
                </c:pt>
                <c:pt idx="7">
                  <c:v>248</c:v>
                </c:pt>
                <c:pt idx="8">
                  <c:v>356</c:v>
                </c:pt>
                <c:pt idx="9">
                  <c:v>612</c:v>
                </c:pt>
                <c:pt idx="10">
                  <c:v>1124</c:v>
                </c:pt>
                <c:pt idx="11">
                  <c:v>2148</c:v>
                </c:pt>
              </c:numCache>
            </c:numRef>
          </c:val>
          <c:smooth val="0"/>
          <c:extLst>
            <c:ext xmlns:c16="http://schemas.microsoft.com/office/drawing/2014/chart" uri="{C3380CC4-5D6E-409C-BE32-E72D297353CC}">
              <c16:uniqueId val="{00000000-EFF1-4FCA-93BE-2D19DCF39EA3}"/>
            </c:ext>
          </c:extLst>
        </c:ser>
        <c:dLbls>
          <c:showLegendKey val="0"/>
          <c:showVal val="0"/>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341131680"/>
        <c:axId val="341132664"/>
      </c:lineChart>
      <c:catAx>
        <c:axId val="341131680"/>
        <c:scaling>
          <c:orientation val="minMax"/>
        </c:scaling>
        <c:delete val="0"/>
        <c:axPos val="b"/>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197" b="0" i="0" u="none" strike="noStrike" kern="1200" spc="100" baseline="0">
                <a:solidFill>
                  <a:schemeClr val="lt1"/>
                </a:solidFill>
                <a:latin typeface="+mn-lt"/>
                <a:ea typeface="+mn-ea"/>
                <a:cs typeface="+mn-cs"/>
              </a:defRPr>
            </a:pPr>
            <a:endParaRPr lang="en-US"/>
          </a:p>
        </c:txPr>
        <c:crossAx val="341132664"/>
        <c:crosses val="autoZero"/>
        <c:auto val="1"/>
        <c:lblAlgn val="ctr"/>
        <c:lblOffset val="100"/>
        <c:noMultiLvlLbl val="0"/>
      </c:catAx>
      <c:valAx>
        <c:axId val="3411326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34113168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783633984792634E-2"/>
          <c:y val="8.8663164627369399E-3"/>
          <c:w val="0.94619982428266047"/>
          <c:h val="0.91162473167810132"/>
        </c:manualLayout>
      </c:layout>
      <c:lineChart>
        <c:grouping val="stacked"/>
        <c:varyColors val="0"/>
        <c:ser>
          <c:idx val="0"/>
          <c:order val="0"/>
          <c:tx>
            <c:strRef>
              <c:f>Sheet1!$A$1</c:f>
              <c:strCache>
                <c:ptCount val="1"/>
                <c:pt idx="0">
                  <c:v>System States</c:v>
                </c:pt>
              </c:strCache>
            </c:strRef>
          </c:tx>
          <c:spPr>
            <a:ln w="34925" cap="rnd">
              <a:solidFill>
                <a:schemeClr val="lt1"/>
              </a:solidFill>
              <a:round/>
            </a:ln>
            <a:effectLst>
              <a:outerShdw dist="25400" dir="2700000" algn="tl" rotWithShape="0">
                <a:schemeClr val="accent1"/>
              </a:outerShdw>
            </a:effectLst>
          </c:spPr>
          <c:marker>
            <c:symbol val="none"/>
          </c:marker>
          <c:val>
            <c:numRef>
              <c:f>Sheet1!$A$2:$A$13</c:f>
              <c:numCache>
                <c:formatCode>General</c:formatCode>
                <c:ptCount val="12"/>
                <c:pt idx="0">
                  <c:v>101</c:v>
                </c:pt>
                <c:pt idx="1">
                  <c:v>102</c:v>
                </c:pt>
                <c:pt idx="2">
                  <c:v>104</c:v>
                </c:pt>
                <c:pt idx="3">
                  <c:v>108</c:v>
                </c:pt>
                <c:pt idx="4">
                  <c:v>116</c:v>
                </c:pt>
                <c:pt idx="5">
                  <c:v>132</c:v>
                </c:pt>
                <c:pt idx="6">
                  <c:v>164</c:v>
                </c:pt>
                <c:pt idx="7">
                  <c:v>248</c:v>
                </c:pt>
                <c:pt idx="8">
                  <c:v>356</c:v>
                </c:pt>
                <c:pt idx="9">
                  <c:v>612</c:v>
                </c:pt>
                <c:pt idx="10">
                  <c:v>1124</c:v>
                </c:pt>
                <c:pt idx="11">
                  <c:v>2148</c:v>
                </c:pt>
              </c:numCache>
            </c:numRef>
          </c:val>
          <c:smooth val="0"/>
          <c:extLst>
            <c:ext xmlns:c16="http://schemas.microsoft.com/office/drawing/2014/chart" uri="{C3380CC4-5D6E-409C-BE32-E72D297353CC}">
              <c16:uniqueId val="{00000000-EFF1-4FCA-93BE-2D19DCF39EA3}"/>
            </c:ext>
          </c:extLst>
        </c:ser>
        <c:dLbls>
          <c:showLegendKey val="0"/>
          <c:showVal val="0"/>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341131680"/>
        <c:axId val="341132664"/>
      </c:lineChart>
      <c:catAx>
        <c:axId val="341131680"/>
        <c:scaling>
          <c:orientation val="minMax"/>
        </c:scaling>
        <c:delete val="0"/>
        <c:axPos val="b"/>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197" b="0" i="0" u="none" strike="noStrike" kern="1200" spc="100" baseline="0">
                <a:solidFill>
                  <a:schemeClr val="lt1"/>
                </a:solidFill>
                <a:latin typeface="+mn-lt"/>
                <a:ea typeface="+mn-ea"/>
                <a:cs typeface="+mn-cs"/>
              </a:defRPr>
            </a:pPr>
            <a:endParaRPr lang="en-US"/>
          </a:p>
        </c:txPr>
        <c:crossAx val="341132664"/>
        <c:crosses val="autoZero"/>
        <c:auto val="1"/>
        <c:lblAlgn val="ctr"/>
        <c:lblOffset val="100"/>
        <c:noMultiLvlLbl val="0"/>
      </c:catAx>
      <c:valAx>
        <c:axId val="3411326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34113168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43416721705933E-2"/>
          <c:y val="3.0216612088949914E-2"/>
          <c:w val="0.94619982428266047"/>
          <c:h val="0.91162473167810132"/>
        </c:manualLayout>
      </c:layout>
      <c:lineChart>
        <c:grouping val="stacked"/>
        <c:varyColors val="0"/>
        <c:ser>
          <c:idx val="0"/>
          <c:order val="0"/>
          <c:tx>
            <c:strRef>
              <c:f>Sheet1!$A$1</c:f>
              <c:strCache>
                <c:ptCount val="1"/>
                <c:pt idx="0">
                  <c:v>System States</c:v>
                </c:pt>
              </c:strCache>
            </c:strRef>
          </c:tx>
          <c:spPr>
            <a:ln w="34925" cap="rnd">
              <a:solidFill>
                <a:schemeClr val="lt1"/>
              </a:solidFill>
              <a:round/>
            </a:ln>
            <a:effectLst>
              <a:outerShdw dist="25400" dir="2700000" algn="tl" rotWithShape="0">
                <a:schemeClr val="accent1"/>
              </a:outerShdw>
            </a:effectLst>
          </c:spPr>
          <c:marker>
            <c:symbol val="none"/>
          </c:marker>
          <c:val>
            <c:numRef>
              <c:f>Sheet1!$A$2:$A$13</c:f>
              <c:numCache>
                <c:formatCode>General</c:formatCode>
                <c:ptCount val="12"/>
                <c:pt idx="0">
                  <c:v>101</c:v>
                </c:pt>
                <c:pt idx="1">
                  <c:v>102</c:v>
                </c:pt>
                <c:pt idx="2">
                  <c:v>104</c:v>
                </c:pt>
                <c:pt idx="3">
                  <c:v>108</c:v>
                </c:pt>
                <c:pt idx="4">
                  <c:v>116</c:v>
                </c:pt>
                <c:pt idx="5">
                  <c:v>132</c:v>
                </c:pt>
                <c:pt idx="6">
                  <c:v>164</c:v>
                </c:pt>
                <c:pt idx="7">
                  <c:v>248</c:v>
                </c:pt>
                <c:pt idx="8">
                  <c:v>356</c:v>
                </c:pt>
                <c:pt idx="9">
                  <c:v>612</c:v>
                </c:pt>
                <c:pt idx="10">
                  <c:v>1124</c:v>
                </c:pt>
                <c:pt idx="11">
                  <c:v>2148</c:v>
                </c:pt>
              </c:numCache>
            </c:numRef>
          </c:val>
          <c:smooth val="0"/>
          <c:extLst>
            <c:ext xmlns:c16="http://schemas.microsoft.com/office/drawing/2014/chart" uri="{C3380CC4-5D6E-409C-BE32-E72D297353CC}">
              <c16:uniqueId val="{00000000-EFF1-4FCA-93BE-2D19DCF39EA3}"/>
            </c:ext>
          </c:extLst>
        </c:ser>
        <c:dLbls>
          <c:showLegendKey val="0"/>
          <c:showVal val="0"/>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341131680"/>
        <c:axId val="341132664"/>
      </c:lineChart>
      <c:catAx>
        <c:axId val="341131680"/>
        <c:scaling>
          <c:orientation val="minMax"/>
        </c:scaling>
        <c:delete val="0"/>
        <c:axPos val="b"/>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197" b="0" i="0" u="none" strike="noStrike" kern="1200" spc="100" baseline="0">
                <a:solidFill>
                  <a:schemeClr val="lt1"/>
                </a:solidFill>
                <a:latin typeface="+mn-lt"/>
                <a:ea typeface="+mn-ea"/>
                <a:cs typeface="+mn-cs"/>
              </a:defRPr>
            </a:pPr>
            <a:endParaRPr lang="en-US"/>
          </a:p>
        </c:txPr>
        <c:crossAx val="341132664"/>
        <c:crosses val="autoZero"/>
        <c:auto val="1"/>
        <c:lblAlgn val="ctr"/>
        <c:lblOffset val="100"/>
        <c:noMultiLvlLbl val="0"/>
      </c:catAx>
      <c:valAx>
        <c:axId val="3411326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34113168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43416721705933E-2"/>
          <c:y val="3.0216612088949914E-2"/>
          <c:w val="0.94619982428266047"/>
          <c:h val="0.91162473167810132"/>
        </c:manualLayout>
      </c:layout>
      <c:lineChart>
        <c:grouping val="stacked"/>
        <c:varyColors val="0"/>
        <c:ser>
          <c:idx val="0"/>
          <c:order val="0"/>
          <c:tx>
            <c:strRef>
              <c:f>Sheet1!$A$1</c:f>
              <c:strCache>
                <c:ptCount val="1"/>
                <c:pt idx="0">
                  <c:v>System States</c:v>
                </c:pt>
              </c:strCache>
            </c:strRef>
          </c:tx>
          <c:spPr>
            <a:ln w="34925" cap="rnd">
              <a:solidFill>
                <a:schemeClr val="lt1"/>
              </a:solidFill>
              <a:round/>
            </a:ln>
            <a:effectLst>
              <a:outerShdw dist="25400" dir="2700000" algn="tl" rotWithShape="0">
                <a:schemeClr val="accent1"/>
              </a:outerShdw>
            </a:effectLst>
          </c:spPr>
          <c:marker>
            <c:symbol val="none"/>
          </c:marker>
          <c:val>
            <c:numRef>
              <c:f>Sheet1!$A$2:$A$13</c:f>
              <c:numCache>
                <c:formatCode>General</c:formatCode>
                <c:ptCount val="12"/>
                <c:pt idx="0">
                  <c:v>101</c:v>
                </c:pt>
                <c:pt idx="1">
                  <c:v>102</c:v>
                </c:pt>
                <c:pt idx="2">
                  <c:v>104</c:v>
                </c:pt>
                <c:pt idx="3">
                  <c:v>108</c:v>
                </c:pt>
                <c:pt idx="4">
                  <c:v>116</c:v>
                </c:pt>
                <c:pt idx="5">
                  <c:v>132</c:v>
                </c:pt>
                <c:pt idx="6">
                  <c:v>164</c:v>
                </c:pt>
                <c:pt idx="7">
                  <c:v>248</c:v>
                </c:pt>
                <c:pt idx="8">
                  <c:v>356</c:v>
                </c:pt>
                <c:pt idx="9">
                  <c:v>612</c:v>
                </c:pt>
                <c:pt idx="10">
                  <c:v>1124</c:v>
                </c:pt>
                <c:pt idx="11">
                  <c:v>2148</c:v>
                </c:pt>
              </c:numCache>
            </c:numRef>
          </c:val>
          <c:smooth val="0"/>
          <c:extLst>
            <c:ext xmlns:c16="http://schemas.microsoft.com/office/drawing/2014/chart" uri="{C3380CC4-5D6E-409C-BE32-E72D297353CC}">
              <c16:uniqueId val="{00000000-EFF1-4FCA-93BE-2D19DCF39EA3}"/>
            </c:ext>
          </c:extLst>
        </c:ser>
        <c:dLbls>
          <c:showLegendKey val="0"/>
          <c:showVal val="0"/>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341131680"/>
        <c:axId val="341132664"/>
      </c:lineChart>
      <c:catAx>
        <c:axId val="341131680"/>
        <c:scaling>
          <c:orientation val="minMax"/>
        </c:scaling>
        <c:delete val="0"/>
        <c:axPos val="b"/>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197" b="0" i="0" u="none" strike="noStrike" kern="1200" spc="100" baseline="0">
                <a:solidFill>
                  <a:schemeClr val="lt1"/>
                </a:solidFill>
                <a:latin typeface="+mn-lt"/>
                <a:ea typeface="+mn-ea"/>
                <a:cs typeface="+mn-cs"/>
              </a:defRPr>
            </a:pPr>
            <a:endParaRPr lang="en-US"/>
          </a:p>
        </c:txPr>
        <c:crossAx val="341132664"/>
        <c:crosses val="autoZero"/>
        <c:auto val="1"/>
        <c:lblAlgn val="ctr"/>
        <c:lblOffset val="100"/>
        <c:noMultiLvlLbl val="0"/>
      </c:catAx>
      <c:valAx>
        <c:axId val="3411326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34113168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43416721705933E-2"/>
          <c:y val="3.0216612088949914E-2"/>
          <c:w val="0.94619982428266047"/>
          <c:h val="0.91162473167810132"/>
        </c:manualLayout>
      </c:layout>
      <c:lineChart>
        <c:grouping val="stacked"/>
        <c:varyColors val="0"/>
        <c:ser>
          <c:idx val="0"/>
          <c:order val="0"/>
          <c:tx>
            <c:strRef>
              <c:f>Sheet1!$A$1</c:f>
              <c:strCache>
                <c:ptCount val="1"/>
                <c:pt idx="0">
                  <c:v>System States</c:v>
                </c:pt>
              </c:strCache>
            </c:strRef>
          </c:tx>
          <c:spPr>
            <a:ln w="34925" cap="rnd">
              <a:solidFill>
                <a:schemeClr val="lt1"/>
              </a:solidFill>
              <a:round/>
            </a:ln>
            <a:effectLst>
              <a:outerShdw dist="25400" dir="2700000" algn="tl" rotWithShape="0">
                <a:schemeClr val="accent1"/>
              </a:outerShdw>
            </a:effectLst>
          </c:spPr>
          <c:marker>
            <c:symbol val="none"/>
          </c:marker>
          <c:val>
            <c:numRef>
              <c:f>Sheet1!$A$2:$A$13</c:f>
              <c:numCache>
                <c:formatCode>General</c:formatCode>
                <c:ptCount val="12"/>
                <c:pt idx="0">
                  <c:v>101</c:v>
                </c:pt>
                <c:pt idx="1">
                  <c:v>102</c:v>
                </c:pt>
                <c:pt idx="2">
                  <c:v>104</c:v>
                </c:pt>
                <c:pt idx="3">
                  <c:v>108</c:v>
                </c:pt>
                <c:pt idx="4">
                  <c:v>116</c:v>
                </c:pt>
                <c:pt idx="5">
                  <c:v>132</c:v>
                </c:pt>
                <c:pt idx="6">
                  <c:v>164</c:v>
                </c:pt>
                <c:pt idx="7">
                  <c:v>248</c:v>
                </c:pt>
                <c:pt idx="8">
                  <c:v>356</c:v>
                </c:pt>
                <c:pt idx="9">
                  <c:v>612</c:v>
                </c:pt>
                <c:pt idx="10">
                  <c:v>1124</c:v>
                </c:pt>
                <c:pt idx="11">
                  <c:v>2148</c:v>
                </c:pt>
              </c:numCache>
            </c:numRef>
          </c:val>
          <c:smooth val="0"/>
          <c:extLst>
            <c:ext xmlns:c16="http://schemas.microsoft.com/office/drawing/2014/chart" uri="{C3380CC4-5D6E-409C-BE32-E72D297353CC}">
              <c16:uniqueId val="{00000000-EFF1-4FCA-93BE-2D19DCF39EA3}"/>
            </c:ext>
          </c:extLst>
        </c:ser>
        <c:dLbls>
          <c:showLegendKey val="0"/>
          <c:showVal val="0"/>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341131680"/>
        <c:axId val="341132664"/>
      </c:lineChart>
      <c:catAx>
        <c:axId val="341131680"/>
        <c:scaling>
          <c:orientation val="minMax"/>
        </c:scaling>
        <c:delete val="0"/>
        <c:axPos val="b"/>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197" b="0" i="0" u="none" strike="noStrike" kern="1200" spc="100" baseline="0">
                <a:solidFill>
                  <a:schemeClr val="lt1"/>
                </a:solidFill>
                <a:latin typeface="+mn-lt"/>
                <a:ea typeface="+mn-ea"/>
                <a:cs typeface="+mn-cs"/>
              </a:defRPr>
            </a:pPr>
            <a:endParaRPr lang="en-US"/>
          </a:p>
        </c:txPr>
        <c:crossAx val="341132664"/>
        <c:crosses val="autoZero"/>
        <c:auto val="1"/>
        <c:lblAlgn val="ctr"/>
        <c:lblOffset val="100"/>
        <c:noMultiLvlLbl val="0"/>
      </c:catAx>
      <c:valAx>
        <c:axId val="34113266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341131680"/>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5317963" y="1"/>
            <a:ext cx="4068339" cy="356357"/>
          </a:xfrm>
          <a:prstGeom prst="rect">
            <a:avLst/>
          </a:prstGeom>
        </p:spPr>
        <p:txBody>
          <a:bodyPr vert="horz" lIns="94229" tIns="47114" rIns="94229" bIns="47114" rtlCol="0"/>
          <a:lstStyle>
            <a:lvl1pPr algn="r">
              <a:defRPr sz="1200"/>
            </a:lvl1pPr>
          </a:lstStyle>
          <a:p>
            <a:fld id="{7CCA049B-3A46-4BDA-A8F5-2925B00FE570}" type="datetimeFigureOut">
              <a:rPr lang="en-US" smtClean="0"/>
              <a:t>11/12/2017</a:t>
            </a:fld>
            <a:endParaRPr lang="en-US"/>
          </a:p>
        </p:txBody>
      </p:sp>
      <p:sp>
        <p:nvSpPr>
          <p:cNvPr id="4" name="Footer Placeholder 3"/>
          <p:cNvSpPr>
            <a:spLocks noGrp="1"/>
          </p:cNvSpPr>
          <p:nvPr>
            <p:ph type="ftr" sz="quarter" idx="2"/>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5317963" y="6746119"/>
            <a:ext cx="4068339" cy="356356"/>
          </a:xfrm>
          <a:prstGeom prst="rect">
            <a:avLst/>
          </a:prstGeom>
        </p:spPr>
        <p:txBody>
          <a:bodyPr vert="horz" lIns="94229" tIns="47114" rIns="94229" bIns="47114" rtlCol="0" anchor="b"/>
          <a:lstStyle>
            <a:lvl1pPr algn="r">
              <a:defRPr sz="1200"/>
            </a:lvl1pPr>
          </a:lstStyle>
          <a:p>
            <a:fld id="{DBAA5490-FD59-4087-AC7E-016E8A4124C4}" type="slidenum">
              <a:rPr lang="en-US" smtClean="0"/>
              <a:t>‹#›</a:t>
            </a:fld>
            <a:endParaRPr lang="en-US"/>
          </a:p>
        </p:txBody>
      </p:sp>
    </p:spTree>
    <p:extLst>
      <p:ext uri="{BB962C8B-B14F-4D97-AF65-F5344CB8AC3E}">
        <p14:creationId xmlns:p14="http://schemas.microsoft.com/office/powerpoint/2010/main" val="791092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5317963" y="1"/>
            <a:ext cx="4068339" cy="356357"/>
          </a:xfrm>
          <a:prstGeom prst="rect">
            <a:avLst/>
          </a:prstGeom>
        </p:spPr>
        <p:txBody>
          <a:bodyPr vert="horz" lIns="94229" tIns="47114" rIns="94229" bIns="47114" rtlCol="0"/>
          <a:lstStyle>
            <a:lvl1pPr algn="r">
              <a:defRPr sz="1200"/>
            </a:lvl1pPr>
          </a:lstStyle>
          <a:p>
            <a:fld id="{44C46CEC-428A-4DD0-A7C7-21AF8DE33E93}" type="datetimeFigureOut">
              <a:rPr lang="en-US" smtClean="0"/>
              <a:t>11/12/2017</a:t>
            </a:fld>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119"/>
            <a:ext cx="4068339" cy="356356"/>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5317963" y="6746119"/>
            <a:ext cx="4068339" cy="356356"/>
          </a:xfrm>
          <a:prstGeom prst="rect">
            <a:avLst/>
          </a:prstGeom>
        </p:spPr>
        <p:txBody>
          <a:bodyPr vert="horz" lIns="94229" tIns="47114" rIns="94229" bIns="47114" rtlCol="0" anchor="b"/>
          <a:lstStyle>
            <a:lvl1pPr algn="r">
              <a:defRPr sz="1200"/>
            </a:lvl1pPr>
          </a:lstStyle>
          <a:p>
            <a:fld id="{4CBCEA92-F142-4D57-B507-37BDAF44710C}" type="slidenum">
              <a:rPr lang="en-US" smtClean="0"/>
              <a:t>‹#›</a:t>
            </a:fld>
            <a:endParaRPr lang="en-US"/>
          </a:p>
        </p:txBody>
      </p:sp>
    </p:spTree>
    <p:extLst>
      <p:ext uri="{BB962C8B-B14F-4D97-AF65-F5344CB8AC3E}">
        <p14:creationId xmlns:p14="http://schemas.microsoft.com/office/powerpoint/2010/main" val="1402020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assume you’re here because you have an interest in chaos engineering. </a:t>
            </a:r>
          </a:p>
          <a:p>
            <a:r>
              <a:rPr lang="en-US" dirty="0"/>
              <a:t>It might seem like you need a lot of resources, either time or money or dedicated engineers, to even think about getting started with chaos engineering.</a:t>
            </a:r>
          </a:p>
          <a:p>
            <a:endParaRPr lang="en-US" dirty="0"/>
          </a:p>
        </p:txBody>
      </p:sp>
      <p:sp>
        <p:nvSpPr>
          <p:cNvPr id="4" name="Slide Number Placeholder 3"/>
          <p:cNvSpPr>
            <a:spLocks noGrp="1"/>
          </p:cNvSpPr>
          <p:nvPr>
            <p:ph type="sldNum" sz="quarter" idx="10"/>
          </p:nvPr>
        </p:nvSpPr>
        <p:spPr/>
        <p:txBody>
          <a:bodyPr/>
          <a:lstStyle/>
          <a:p>
            <a:fld id="{9B148684-230F-4AA2-AFA1-2CCFDD674AC3}" type="slidenum">
              <a:rPr lang="en-US"/>
              <a:t>1</a:t>
            </a:fld>
            <a:endParaRPr lang="en-US"/>
          </a:p>
        </p:txBody>
      </p:sp>
    </p:spTree>
    <p:extLst>
      <p:ext uri="{BB962C8B-B14F-4D97-AF65-F5344CB8AC3E}">
        <p14:creationId xmlns:p14="http://schemas.microsoft.com/office/powerpoint/2010/main" val="1346706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US" dirty="0">
                <a:latin typeface="Segoe UI Light" panose="020B0502040204020203" pitchFamily="34" charset="0"/>
                <a:cs typeface="Segoe UI Light" panose="020B0502040204020203" pitchFamily="34" charset="0"/>
              </a:rPr>
              <a:t>As distributed systems scale and grow more complex, they become functionally very chaotic</a:t>
            </a:r>
          </a:p>
          <a:p>
            <a:pPr marL="0" lvl="0" indent="0">
              <a:buFont typeface="+mj-lt"/>
              <a:buNone/>
            </a:pPr>
            <a:r>
              <a:rPr lang="en-US" dirty="0">
                <a:latin typeface="Segoe UI Light" panose="020B0502040204020203" pitchFamily="34" charset="0"/>
                <a:cs typeface="Segoe UI Light" panose="020B0502040204020203" pitchFamily="34" charset="0"/>
              </a:rPr>
              <a:t>In theory, system state is deterministically calculable, but in practice, this quickly gets computationally infeasible</a:t>
            </a:r>
            <a:endParaRPr lang="en-US" dirty="0"/>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10</a:t>
            </a:fld>
            <a:endParaRPr lang="en-US"/>
          </a:p>
        </p:txBody>
      </p:sp>
    </p:spTree>
    <p:extLst>
      <p:ext uri="{BB962C8B-B14F-4D97-AF65-F5344CB8AC3E}">
        <p14:creationId xmlns:p14="http://schemas.microsoft.com/office/powerpoint/2010/main" val="2735147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11</a:t>
            </a:fld>
            <a:endParaRPr lang="en-US"/>
          </a:p>
        </p:txBody>
      </p:sp>
    </p:spTree>
    <p:extLst>
      <p:ext uri="{BB962C8B-B14F-4D97-AF65-F5344CB8AC3E}">
        <p14:creationId xmlns:p14="http://schemas.microsoft.com/office/powerpoint/2010/main" val="2461147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difficult to design for and test with traditional methods</a:t>
            </a:r>
          </a:p>
          <a:p>
            <a:endParaRPr lang="en-US" dirty="0"/>
          </a:p>
          <a:p>
            <a:r>
              <a:rPr lang="en-US" dirty="0"/>
              <a:t>Either the amount of work you do needs to scale exponentially as well</a:t>
            </a:r>
          </a:p>
          <a:p>
            <a:r>
              <a:rPr lang="en-US" dirty="0"/>
              <a:t>OR</a:t>
            </a:r>
          </a:p>
          <a:p>
            <a:r>
              <a:rPr lang="en-US" dirty="0"/>
              <a:t>You need to fundamentally shift your strategy</a:t>
            </a:r>
          </a:p>
          <a:p>
            <a:endParaRPr lang="en-US" dirty="0"/>
          </a:p>
          <a:p>
            <a:r>
              <a:rPr lang="en-US" dirty="0"/>
              <a:t>HOPEFULLY as engineers, you’re not pleased with a strategy that scales exponentially as a function of system size</a:t>
            </a:r>
          </a:p>
          <a:p>
            <a:r>
              <a:rPr lang="en-US" dirty="0"/>
              <a:t>Chaos engineering makes this work more achievable</a:t>
            </a:r>
          </a:p>
        </p:txBody>
      </p:sp>
      <p:sp>
        <p:nvSpPr>
          <p:cNvPr id="4" name="Slide Number Placeholder 3"/>
          <p:cNvSpPr>
            <a:spLocks noGrp="1"/>
          </p:cNvSpPr>
          <p:nvPr>
            <p:ph type="sldNum" sz="quarter" idx="10"/>
          </p:nvPr>
        </p:nvSpPr>
        <p:spPr/>
        <p:txBody>
          <a:bodyPr/>
          <a:lstStyle/>
          <a:p>
            <a:fld id="{4CBCEA92-F142-4D57-B507-37BDAF44710C}" type="slidenum">
              <a:rPr lang="en-US" smtClean="0"/>
              <a:t>12</a:t>
            </a:fld>
            <a:endParaRPr lang="en-US"/>
          </a:p>
        </p:txBody>
      </p:sp>
    </p:spTree>
    <p:extLst>
      <p:ext uri="{BB962C8B-B14F-4D97-AF65-F5344CB8AC3E}">
        <p14:creationId xmlns:p14="http://schemas.microsoft.com/office/powerpoint/2010/main" val="138521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scale, failures with low probability become commonplace</a:t>
            </a:r>
          </a:p>
          <a:p>
            <a:r>
              <a:rPr lang="en-US" dirty="0"/>
              <a:t>Uneasy almost-paradox of distributed systems. We increase replication and node count to ensure higher overall system availability, but at the same time, this increases the likelihood of individual failure</a:t>
            </a:r>
          </a:p>
        </p:txBody>
      </p:sp>
      <p:sp>
        <p:nvSpPr>
          <p:cNvPr id="4" name="Slide Number Placeholder 3"/>
          <p:cNvSpPr>
            <a:spLocks noGrp="1"/>
          </p:cNvSpPr>
          <p:nvPr>
            <p:ph type="sldNum" sz="quarter" idx="10"/>
          </p:nvPr>
        </p:nvSpPr>
        <p:spPr/>
        <p:txBody>
          <a:bodyPr/>
          <a:lstStyle/>
          <a:p>
            <a:fld id="{4CBCEA92-F142-4D57-B507-37BDAF44710C}" type="slidenum">
              <a:rPr lang="en-US" smtClean="0"/>
              <a:t>13</a:t>
            </a:fld>
            <a:endParaRPr lang="en-US"/>
          </a:p>
        </p:txBody>
      </p:sp>
    </p:spTree>
    <p:extLst>
      <p:ext uri="{BB962C8B-B14F-4D97-AF65-F5344CB8AC3E}">
        <p14:creationId xmlns:p14="http://schemas.microsoft.com/office/powerpoint/2010/main" val="1468926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problems are not abstract for my team and for me.</a:t>
            </a:r>
          </a:p>
          <a:p>
            <a:r>
              <a:rPr lang="en-US" dirty="0"/>
              <a:t>We learned them the hard way, at the cost of unhappy engineers or unhappy customers, often with critical, severe bugs in production that resulted in sleepless nights for engineers</a:t>
            </a:r>
          </a:p>
          <a:p>
            <a:r>
              <a:rPr lang="en-US" dirty="0"/>
              <a:t>Hopefully you can learn from our pain and avoid these lessons</a:t>
            </a:r>
          </a:p>
          <a:p>
            <a:endParaRPr lang="en-US" dirty="0"/>
          </a:p>
          <a:p>
            <a:r>
              <a:rPr lang="en-US" dirty="0"/>
              <a:t>I’ll show you how my team ran into each of these problems in turn and how we used chaos engineering to mitigate them</a:t>
            </a:r>
          </a:p>
        </p:txBody>
      </p:sp>
      <p:sp>
        <p:nvSpPr>
          <p:cNvPr id="4" name="Slide Number Placeholder 3"/>
          <p:cNvSpPr>
            <a:spLocks noGrp="1"/>
          </p:cNvSpPr>
          <p:nvPr>
            <p:ph type="sldNum" sz="quarter" idx="10"/>
          </p:nvPr>
        </p:nvSpPr>
        <p:spPr/>
        <p:txBody>
          <a:bodyPr/>
          <a:lstStyle/>
          <a:p>
            <a:fld id="{4CBCEA92-F142-4D57-B507-37BDAF44710C}" type="slidenum">
              <a:rPr lang="en-US" smtClean="0"/>
              <a:t>14</a:t>
            </a:fld>
            <a:endParaRPr lang="en-US"/>
          </a:p>
        </p:txBody>
      </p:sp>
    </p:spTree>
    <p:extLst>
      <p:ext uri="{BB962C8B-B14F-4D97-AF65-F5344CB8AC3E}">
        <p14:creationId xmlns:p14="http://schemas.microsoft.com/office/powerpoint/2010/main" val="3811912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Context, search-as-a-service </a:t>
            </a:r>
          </a:p>
          <a:p>
            <a:r>
              <a:rPr lang="en-US" dirty="0"/>
              <a:t>I work on infrastructure, meaning distributed components like our jobs workflow, elastically scaling clusters out and in, moving customer data around </a:t>
            </a:r>
            <a:r>
              <a:rPr lang="en-US" dirty="0" err="1"/>
              <a:t>stateful</a:t>
            </a:r>
            <a:r>
              <a:rPr lang="en-US" dirty="0"/>
              <a:t> nodes, leader election, etc.</a:t>
            </a:r>
          </a:p>
          <a:p>
            <a:endParaRPr lang="en-US" dirty="0"/>
          </a:p>
          <a:p>
            <a:r>
              <a:rPr lang="en-US" dirty="0"/>
              <a:t>All things that can be scary if you get them wrong</a:t>
            </a:r>
          </a:p>
        </p:txBody>
      </p:sp>
      <p:sp>
        <p:nvSpPr>
          <p:cNvPr id="4" name="Slide Number Placeholder 3"/>
          <p:cNvSpPr>
            <a:spLocks noGrp="1"/>
          </p:cNvSpPr>
          <p:nvPr>
            <p:ph type="sldNum" sz="quarter" idx="10"/>
          </p:nvPr>
        </p:nvSpPr>
        <p:spPr/>
        <p:txBody>
          <a:bodyPr/>
          <a:lstStyle/>
          <a:p>
            <a:fld id="{4CBCEA92-F142-4D57-B507-37BDAF44710C}" type="slidenum">
              <a:rPr lang="en-US" smtClean="0"/>
              <a:t>15</a:t>
            </a:fld>
            <a:endParaRPr lang="en-US"/>
          </a:p>
        </p:txBody>
      </p:sp>
    </p:spTree>
    <p:extLst>
      <p:ext uri="{BB962C8B-B14F-4D97-AF65-F5344CB8AC3E}">
        <p14:creationId xmlns:p14="http://schemas.microsoft.com/office/powerpoint/2010/main" val="1250825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damn, 2 years ago before we released, I was scared.</a:t>
            </a:r>
          </a:p>
          <a:p>
            <a:endParaRPr lang="en-US" dirty="0"/>
          </a:p>
          <a:p>
            <a:r>
              <a:rPr lang="en-US" dirty="0" err="1"/>
              <a:t>Checkin</a:t>
            </a:r>
            <a:r>
              <a:rPr lang="en-US" dirty="0"/>
              <a:t> velocity was slowing down right when it should have been ramping up for release</a:t>
            </a:r>
          </a:p>
          <a:p>
            <a:endParaRPr lang="en-US" dirty="0"/>
          </a:p>
          <a:p>
            <a:r>
              <a:rPr lang="en-US" dirty="0">
                <a:latin typeface="Segoe UI Light" panose="020B0502040204020203" pitchFamily="34" charset="0"/>
                <a:cs typeface="Segoe UI Light" panose="020B0502040204020203" pitchFamily="34" charset="0"/>
              </a:rPr>
              <a:t>Low confidence in stability of service</a:t>
            </a:r>
          </a:p>
          <a:p>
            <a:pPr lvl="1"/>
            <a:r>
              <a:rPr lang="en-US" dirty="0">
                <a:latin typeface="Segoe UI Light" panose="020B0502040204020203" pitchFamily="34" charset="0"/>
                <a:cs typeface="Segoe UI Light" panose="020B0502040204020203" pitchFamily="34" charset="0"/>
              </a:rPr>
              <a:t>Regularly finding small edge case bugs in production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Small bugs, but if I missed those I’m probably missing large bugs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thing I was working on was shifting data between </a:t>
            </a:r>
            <a:r>
              <a:rPr lang="en-US" dirty="0" err="1"/>
              <a:t>stateful</a:t>
            </a:r>
            <a:r>
              <a:rPr lang="en-US" dirty="0"/>
              <a:t> nodes, especially when scaling a cluster down, and my biggest fear was that a bug would result in our system cheerfully deleting a set of replica nodes while it contained customer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16</a:t>
            </a:fld>
            <a:endParaRPr lang="en-US"/>
          </a:p>
        </p:txBody>
      </p:sp>
    </p:spTree>
    <p:extLst>
      <p:ext uri="{BB962C8B-B14F-4D97-AF65-F5344CB8AC3E}">
        <p14:creationId xmlns:p14="http://schemas.microsoft.com/office/powerpoint/2010/main" val="41293322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knew I had gaps in my test coverage</a:t>
            </a:r>
          </a:p>
        </p:txBody>
      </p:sp>
      <p:sp>
        <p:nvSpPr>
          <p:cNvPr id="4" name="Slide Number Placeholder 3"/>
          <p:cNvSpPr>
            <a:spLocks noGrp="1"/>
          </p:cNvSpPr>
          <p:nvPr>
            <p:ph type="sldNum" sz="quarter" idx="10"/>
          </p:nvPr>
        </p:nvSpPr>
        <p:spPr/>
        <p:txBody>
          <a:bodyPr/>
          <a:lstStyle/>
          <a:p>
            <a:fld id="{4CBCEA92-F142-4D57-B507-37BDAF44710C}" type="slidenum">
              <a:rPr lang="en-US" smtClean="0"/>
              <a:t>17</a:t>
            </a:fld>
            <a:endParaRPr lang="en-US"/>
          </a:p>
        </p:txBody>
      </p:sp>
    </p:spTree>
    <p:extLst>
      <p:ext uri="{BB962C8B-B14F-4D97-AF65-F5344CB8AC3E}">
        <p14:creationId xmlns:p14="http://schemas.microsoft.com/office/powerpoint/2010/main" val="4156819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knew I had gaps in my test coverage</a:t>
            </a:r>
          </a:p>
        </p:txBody>
      </p:sp>
      <p:sp>
        <p:nvSpPr>
          <p:cNvPr id="4" name="Slide Number Placeholder 3"/>
          <p:cNvSpPr>
            <a:spLocks noGrp="1"/>
          </p:cNvSpPr>
          <p:nvPr>
            <p:ph type="sldNum" sz="quarter" idx="10"/>
          </p:nvPr>
        </p:nvSpPr>
        <p:spPr/>
        <p:txBody>
          <a:bodyPr/>
          <a:lstStyle/>
          <a:p>
            <a:fld id="{4CBCEA92-F142-4D57-B507-37BDAF44710C}" type="slidenum">
              <a:rPr lang="en-US" smtClean="0"/>
              <a:t>18</a:t>
            </a:fld>
            <a:endParaRPr lang="en-US"/>
          </a:p>
        </p:txBody>
      </p:sp>
    </p:spTree>
    <p:extLst>
      <p:ext uri="{BB962C8B-B14F-4D97-AF65-F5344CB8AC3E}">
        <p14:creationId xmlns:p14="http://schemas.microsoft.com/office/powerpoint/2010/main" val="3722728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damn, 2 years ago before we released, I was scared.</a:t>
            </a:r>
          </a:p>
          <a:p>
            <a:endParaRPr lang="en-US" dirty="0"/>
          </a:p>
          <a:p>
            <a:r>
              <a:rPr lang="en-US" dirty="0" err="1"/>
              <a:t>Checkin</a:t>
            </a:r>
            <a:r>
              <a:rPr lang="en-US" dirty="0"/>
              <a:t> velocity was slowing down right when it should have been ramping up for release</a:t>
            </a:r>
          </a:p>
          <a:p>
            <a:endParaRPr lang="en-US" dirty="0"/>
          </a:p>
          <a:p>
            <a:r>
              <a:rPr lang="en-US" dirty="0">
                <a:latin typeface="Segoe UI Light" panose="020B0502040204020203" pitchFamily="34" charset="0"/>
                <a:cs typeface="Segoe UI Light" panose="020B0502040204020203" pitchFamily="34" charset="0"/>
              </a:rPr>
              <a:t>Low confidence in stability of service</a:t>
            </a:r>
          </a:p>
          <a:p>
            <a:pPr lvl="1"/>
            <a:r>
              <a:rPr lang="en-US" dirty="0">
                <a:latin typeface="Segoe UI Light" panose="020B0502040204020203" pitchFamily="34" charset="0"/>
                <a:cs typeface="Segoe UI Light" panose="020B0502040204020203" pitchFamily="34" charset="0"/>
              </a:rPr>
              <a:t>Regularly finding small edge case bugs in production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Small bugs, but if I missed those I’m probably missing large bugs too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thing I was working on was shifting data between </a:t>
            </a:r>
            <a:r>
              <a:rPr lang="en-US" dirty="0" err="1"/>
              <a:t>stateful</a:t>
            </a:r>
            <a:r>
              <a:rPr lang="en-US" dirty="0"/>
              <a:t> nodes, especially when scaling a cluster down, and my biggest fear was that a bug would result in our system cheerfully deleting a set of replica nodes while it contained customer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19</a:t>
            </a:fld>
            <a:endParaRPr lang="en-US"/>
          </a:p>
        </p:txBody>
      </p:sp>
    </p:spTree>
    <p:extLst>
      <p:ext uri="{BB962C8B-B14F-4D97-AF65-F5344CB8AC3E}">
        <p14:creationId xmlns:p14="http://schemas.microsoft.com/office/powerpoint/2010/main" val="881275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I’m going to explain why chaos engineering is so effective and how understanding these principles will allow you to add chaos testing to your system for a very low cost.</a:t>
            </a:r>
          </a:p>
          <a:p>
            <a:endParaRPr lang="en-US" dirty="0"/>
          </a:p>
        </p:txBody>
      </p:sp>
      <p:sp>
        <p:nvSpPr>
          <p:cNvPr id="4" name="Slide Number Placeholder 3"/>
          <p:cNvSpPr>
            <a:spLocks noGrp="1"/>
          </p:cNvSpPr>
          <p:nvPr>
            <p:ph type="sldNum" sz="quarter" idx="10"/>
          </p:nvPr>
        </p:nvSpPr>
        <p:spPr/>
        <p:txBody>
          <a:bodyPr/>
          <a:lstStyle/>
          <a:p>
            <a:fld id="{9B148684-230F-4AA2-AFA1-2CCFDD674AC3}" type="slidenum">
              <a:rPr lang="en-US"/>
              <a:t>2</a:t>
            </a:fld>
            <a:endParaRPr lang="en-US"/>
          </a:p>
        </p:txBody>
      </p:sp>
    </p:spTree>
    <p:extLst>
      <p:ext uri="{BB962C8B-B14F-4D97-AF65-F5344CB8AC3E}">
        <p14:creationId xmlns:p14="http://schemas.microsoft.com/office/powerpoint/2010/main" val="2980701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a re-enactment of my life at that point to show how I was dealing with the situation</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20</a:t>
            </a:fld>
            <a:endParaRPr lang="en-US"/>
          </a:p>
        </p:txBody>
      </p:sp>
    </p:spTree>
    <p:extLst>
      <p:ext uri="{BB962C8B-B14F-4D97-AF65-F5344CB8AC3E}">
        <p14:creationId xmlns:p14="http://schemas.microsoft.com/office/powerpoint/2010/main" val="2937409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was a nervous wreck because I used human effort to deal with this gap in testing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up for it with human effort – I spent more time testing and validating changes than I did writing them and I still lacked confidence</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21</a:t>
            </a:fld>
            <a:endParaRPr lang="en-US"/>
          </a:p>
        </p:txBody>
      </p:sp>
    </p:spTree>
    <p:extLst>
      <p:ext uri="{BB962C8B-B14F-4D97-AF65-F5344CB8AC3E}">
        <p14:creationId xmlns:p14="http://schemas.microsoft.com/office/powerpoint/2010/main" val="546512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was a nervous wreck because I used human effort to deal with this gap in testing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Made up for it with human effort – I spent more time testing and validating changes than I did writing them and I still lacked confidence</a:t>
            </a:r>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22</a:t>
            </a:fld>
            <a:endParaRPr lang="en-US"/>
          </a:p>
        </p:txBody>
      </p:sp>
    </p:spTree>
    <p:extLst>
      <p:ext uri="{BB962C8B-B14F-4D97-AF65-F5344CB8AC3E}">
        <p14:creationId xmlns:p14="http://schemas.microsoft.com/office/powerpoint/2010/main" val="37205150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at 50 customers, set of states was infeasibly large</a:t>
            </a:r>
          </a:p>
          <a:p>
            <a:r>
              <a:rPr lang="en-US" dirty="0"/>
              <a:t>Seriously, don’t do this. You won’t win and you’ll drive yourself crazy.</a:t>
            </a:r>
          </a:p>
          <a:p>
            <a:endParaRPr lang="en-US" dirty="0"/>
          </a:p>
          <a:p>
            <a:r>
              <a:rPr lang="en-US" dirty="0"/>
              <a:t>I knew this was unsustainable and something needed to change</a:t>
            </a:r>
          </a:p>
        </p:txBody>
      </p:sp>
      <p:sp>
        <p:nvSpPr>
          <p:cNvPr id="4" name="Slide Number Placeholder 3"/>
          <p:cNvSpPr>
            <a:spLocks noGrp="1"/>
          </p:cNvSpPr>
          <p:nvPr>
            <p:ph type="sldNum" sz="quarter" idx="10"/>
          </p:nvPr>
        </p:nvSpPr>
        <p:spPr/>
        <p:txBody>
          <a:bodyPr/>
          <a:lstStyle/>
          <a:p>
            <a:fld id="{4CBCEA92-F142-4D57-B507-37BDAF44710C}" type="slidenum">
              <a:rPr lang="en-US" smtClean="0"/>
              <a:t>23</a:t>
            </a:fld>
            <a:endParaRPr lang="en-US"/>
          </a:p>
        </p:txBody>
      </p:sp>
    </p:spTree>
    <p:extLst>
      <p:ext uri="{BB962C8B-B14F-4D97-AF65-F5344CB8AC3E}">
        <p14:creationId xmlns:p14="http://schemas.microsoft.com/office/powerpoint/2010/main" val="40707507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decided to automate those 3 hours of validation I was doing</a:t>
            </a:r>
          </a:p>
          <a:p>
            <a:endParaRPr lang="en-US" dirty="0"/>
          </a:p>
          <a:p>
            <a:r>
              <a:rPr lang="en-US" dirty="0"/>
              <a:t>I track all the operations this component runs, whether or not it succeeds, and the health of the cluster</a:t>
            </a:r>
          </a:p>
          <a:p>
            <a:r>
              <a:rPr lang="en-US" dirty="0"/>
              <a:t>Enabled an iterative, systematic improvement process</a:t>
            </a:r>
          </a:p>
          <a:p>
            <a:pPr marL="171450" indent="-171450">
              <a:buFontTx/>
              <a:buChar char="-"/>
            </a:pPr>
            <a:r>
              <a:rPr lang="en-US" dirty="0"/>
              <a:t>Deploy new code to the test cluster</a:t>
            </a:r>
          </a:p>
          <a:p>
            <a:pPr marL="171450" indent="-171450">
              <a:buFontTx/>
              <a:buChar char="-"/>
            </a:pPr>
            <a:r>
              <a:rPr lang="en-US" dirty="0"/>
              <a:t>Go home</a:t>
            </a:r>
          </a:p>
          <a:p>
            <a:pPr marL="171450" indent="-171450">
              <a:buFontTx/>
              <a:buChar char="-"/>
            </a:pPr>
            <a:r>
              <a:rPr lang="en-US" dirty="0"/>
              <a:t>Come in, cluster usually on the floor with the diagnostics agent yelling at me that the cluster is unhealthy (</a:t>
            </a:r>
            <a:r>
              <a:rPr lang="en-US" dirty="0" err="1"/>
              <a:t>mutator</a:t>
            </a:r>
            <a:r>
              <a:rPr lang="en-US" dirty="0"/>
              <a:t> agent won’t run operations if the cluster is broken</a:t>
            </a:r>
          </a:p>
          <a:p>
            <a:pPr marL="171450" indent="-171450">
              <a:buFontTx/>
              <a:buChar char="-"/>
            </a:pPr>
            <a:r>
              <a:rPr lang="en-US" dirty="0"/>
              <a:t>I check logs to see when the diagnostics agent first noticed the cluster was unhealthy and cross-reference it against the </a:t>
            </a:r>
            <a:r>
              <a:rPr lang="en-US" dirty="0" err="1"/>
              <a:t>mutator</a:t>
            </a:r>
            <a:r>
              <a:rPr lang="en-US" dirty="0"/>
              <a:t> agent’s log of operations</a:t>
            </a:r>
          </a:p>
          <a:p>
            <a:pPr marL="171450" indent="-171450">
              <a:buFontTx/>
              <a:buChar char="-"/>
            </a:pPr>
            <a:r>
              <a:rPr lang="en-US" dirty="0"/>
              <a:t>This gets me bugs, which I fix, then push the new code and start the process over again</a:t>
            </a:r>
          </a:p>
        </p:txBody>
      </p:sp>
      <p:sp>
        <p:nvSpPr>
          <p:cNvPr id="4" name="Slide Number Placeholder 3"/>
          <p:cNvSpPr>
            <a:spLocks noGrp="1"/>
          </p:cNvSpPr>
          <p:nvPr>
            <p:ph type="sldNum" sz="quarter" idx="10"/>
          </p:nvPr>
        </p:nvSpPr>
        <p:spPr/>
        <p:txBody>
          <a:bodyPr/>
          <a:lstStyle/>
          <a:p>
            <a:fld id="{9B148684-230F-4AA2-AFA1-2CCFDD674AC3}" type="slidenum">
              <a:rPr lang="en-US"/>
              <a:t>24</a:t>
            </a:fld>
            <a:endParaRPr lang="en-US"/>
          </a:p>
        </p:txBody>
      </p:sp>
    </p:spTree>
    <p:extLst>
      <p:ext uri="{BB962C8B-B14F-4D97-AF65-F5344CB8AC3E}">
        <p14:creationId xmlns:p14="http://schemas.microsoft.com/office/powerpoint/2010/main" val="309184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 actually wanted to create a set of pre-defined operations for this to run, I didn’t have time to come up with them, so I ended up making it random (way better idea)</a:t>
            </a:r>
          </a:p>
          <a:p>
            <a:endParaRPr lang="en-US" dirty="0"/>
          </a:p>
          <a:p>
            <a:r>
              <a:rPr lang="en-US" dirty="0"/>
              <a:t>I track all the operations this component runs, whether or not it succeeds, and the health of the cluster</a:t>
            </a:r>
          </a:p>
          <a:p>
            <a:r>
              <a:rPr lang="en-US" dirty="0"/>
              <a:t>Enabled an iterative, systematic improvement process</a:t>
            </a:r>
          </a:p>
          <a:p>
            <a:pPr marL="171450" indent="-171450">
              <a:buFontTx/>
              <a:buChar char="-"/>
            </a:pPr>
            <a:r>
              <a:rPr lang="en-US" dirty="0"/>
              <a:t>Deploy new code to the test cluster</a:t>
            </a:r>
          </a:p>
          <a:p>
            <a:pPr marL="171450" indent="-171450">
              <a:buFontTx/>
              <a:buChar char="-"/>
            </a:pPr>
            <a:r>
              <a:rPr lang="en-US" dirty="0"/>
              <a:t>Go home</a:t>
            </a:r>
          </a:p>
          <a:p>
            <a:pPr marL="171450" indent="-171450">
              <a:buFontTx/>
              <a:buChar char="-"/>
            </a:pPr>
            <a:r>
              <a:rPr lang="en-US" dirty="0"/>
              <a:t>Come in, cluster usually on the floor with the diagnostics agent yelling at me that the cluster is unhealthy (</a:t>
            </a:r>
            <a:r>
              <a:rPr lang="en-US" dirty="0" err="1"/>
              <a:t>mutator</a:t>
            </a:r>
            <a:r>
              <a:rPr lang="en-US" dirty="0"/>
              <a:t> agent won’t run operations if the cluster is broken</a:t>
            </a:r>
          </a:p>
          <a:p>
            <a:pPr marL="171450" indent="-171450">
              <a:buFontTx/>
              <a:buChar char="-"/>
            </a:pPr>
            <a:r>
              <a:rPr lang="en-US" dirty="0"/>
              <a:t>I check logs to see when the diagnostics agent first noticed the cluster was unhealthy and cross-reference it against the </a:t>
            </a:r>
            <a:r>
              <a:rPr lang="en-US" dirty="0" err="1"/>
              <a:t>mutator</a:t>
            </a:r>
            <a:r>
              <a:rPr lang="en-US" dirty="0"/>
              <a:t> agent’s log of operations</a:t>
            </a:r>
          </a:p>
          <a:p>
            <a:pPr marL="171450" indent="-171450">
              <a:buFontTx/>
              <a:buChar char="-"/>
            </a:pPr>
            <a:r>
              <a:rPr lang="en-US" dirty="0"/>
              <a:t>This gets me bugs, which I fix, then push the new code and start the process over again</a:t>
            </a:r>
          </a:p>
        </p:txBody>
      </p:sp>
      <p:sp>
        <p:nvSpPr>
          <p:cNvPr id="4" name="Slide Number Placeholder 3"/>
          <p:cNvSpPr>
            <a:spLocks noGrp="1"/>
          </p:cNvSpPr>
          <p:nvPr>
            <p:ph type="sldNum" sz="quarter" idx="10"/>
          </p:nvPr>
        </p:nvSpPr>
        <p:spPr/>
        <p:txBody>
          <a:bodyPr/>
          <a:lstStyle/>
          <a:p>
            <a:fld id="{9B148684-230F-4AA2-AFA1-2CCFDD674AC3}" type="slidenum">
              <a:rPr lang="en-US"/>
              <a:t>25</a:t>
            </a:fld>
            <a:endParaRPr lang="en-US"/>
          </a:p>
        </p:txBody>
      </p:sp>
    </p:spTree>
    <p:extLst>
      <p:ext uri="{BB962C8B-B14F-4D97-AF65-F5344CB8AC3E}">
        <p14:creationId xmlns:p14="http://schemas.microsoft.com/office/powerpoint/2010/main" val="1541212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 track all the operations this component runs, whether or not it succeeds, and the health of the cluster</a:t>
            </a:r>
          </a:p>
          <a:p>
            <a:r>
              <a:rPr lang="en-US" dirty="0"/>
              <a:t>Enabled an iterative, systematic improvement process</a:t>
            </a:r>
          </a:p>
          <a:p>
            <a:pPr marL="171450" indent="-171450">
              <a:buFontTx/>
              <a:buChar char="-"/>
            </a:pPr>
            <a:r>
              <a:rPr lang="en-US" dirty="0"/>
              <a:t>Deploy new code to the test cluster</a:t>
            </a:r>
          </a:p>
          <a:p>
            <a:pPr marL="171450" indent="-171450">
              <a:buFontTx/>
              <a:buChar char="-"/>
            </a:pPr>
            <a:r>
              <a:rPr lang="en-US" dirty="0"/>
              <a:t>Go home</a:t>
            </a:r>
          </a:p>
          <a:p>
            <a:pPr marL="171450" indent="-171450">
              <a:buFontTx/>
              <a:buChar char="-"/>
            </a:pPr>
            <a:r>
              <a:rPr lang="en-US" dirty="0"/>
              <a:t>Come in, cluster usually on the floor with the diagnostics agent yelling at me that the cluster is unhealthy (</a:t>
            </a:r>
            <a:r>
              <a:rPr lang="en-US" dirty="0" err="1"/>
              <a:t>mutator</a:t>
            </a:r>
            <a:r>
              <a:rPr lang="en-US" dirty="0"/>
              <a:t> agent won’t run operations if the cluster is broken</a:t>
            </a:r>
          </a:p>
          <a:p>
            <a:pPr marL="171450" indent="-171450">
              <a:buFontTx/>
              <a:buChar char="-"/>
            </a:pPr>
            <a:r>
              <a:rPr lang="en-US" dirty="0"/>
              <a:t>I check logs to see when the diagnostics agent first noticed the cluster was unhealthy and cross-reference it against the </a:t>
            </a:r>
            <a:r>
              <a:rPr lang="en-US" dirty="0" err="1"/>
              <a:t>mutator</a:t>
            </a:r>
            <a:r>
              <a:rPr lang="en-US" dirty="0"/>
              <a:t> agent’s log of operations</a:t>
            </a:r>
          </a:p>
          <a:p>
            <a:pPr marL="171450" indent="-171450">
              <a:buFontTx/>
              <a:buChar char="-"/>
            </a:pPr>
            <a:r>
              <a:rPr lang="en-US" dirty="0"/>
              <a:t>This gets me bugs, which I fix, then push the new code and start the process over again</a:t>
            </a:r>
          </a:p>
          <a:p>
            <a:pPr marL="171450" indent="-171450">
              <a:buFontTx/>
              <a:buChar char="-"/>
            </a:pPr>
            <a:endParaRPr lang="en-US" dirty="0"/>
          </a:p>
          <a:p>
            <a:pPr marL="0" indent="0">
              <a:buFontTx/>
              <a:buNone/>
            </a:pPr>
            <a:r>
              <a:rPr lang="en-US" dirty="0"/>
              <a:t>Much more systematic way to find and fix bugs. Also much less effort – Instead of that 2-3 hours of my time spent.</a:t>
            </a:r>
          </a:p>
          <a:p>
            <a:pPr marL="0" indent="0">
              <a:buFontTx/>
              <a:buNone/>
            </a:pPr>
            <a:r>
              <a:rPr lang="en-US" dirty="0"/>
              <a:t>I was automating that 3 hours </a:t>
            </a:r>
          </a:p>
        </p:txBody>
      </p:sp>
      <p:sp>
        <p:nvSpPr>
          <p:cNvPr id="4" name="Slide Number Placeholder 3"/>
          <p:cNvSpPr>
            <a:spLocks noGrp="1"/>
          </p:cNvSpPr>
          <p:nvPr>
            <p:ph type="sldNum" sz="quarter" idx="10"/>
          </p:nvPr>
        </p:nvSpPr>
        <p:spPr/>
        <p:txBody>
          <a:bodyPr/>
          <a:lstStyle/>
          <a:p>
            <a:fld id="{9B148684-230F-4AA2-AFA1-2CCFDD674AC3}" type="slidenum">
              <a:rPr lang="en-US"/>
              <a:t>26</a:t>
            </a:fld>
            <a:endParaRPr lang="en-US"/>
          </a:p>
        </p:txBody>
      </p:sp>
    </p:spTree>
    <p:extLst>
      <p:ext uri="{BB962C8B-B14F-4D97-AF65-F5344CB8AC3E}">
        <p14:creationId xmlns:p14="http://schemas.microsoft.com/office/powerpoint/2010/main" val="392957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US" dirty="0">
                <a:latin typeface="Segoe UI Light" panose="020B0502040204020203" pitchFamily="34" charset="0"/>
                <a:cs typeface="Segoe UI Light" panose="020B0502040204020203" pitchFamily="34" charset="0"/>
              </a:rPr>
              <a:t>This is the graph I always show (with the original typo, so you know it’s real!)</a:t>
            </a:r>
          </a:p>
          <a:p>
            <a:pPr marL="0" lvl="0" indent="0">
              <a:buFont typeface="+mj-lt"/>
              <a:buNone/>
            </a:pPr>
            <a:r>
              <a:rPr lang="en-US" dirty="0">
                <a:latin typeface="Segoe UI Light" panose="020B0502040204020203" pitchFamily="34" charset="0"/>
                <a:cs typeface="Segoe UI Light" panose="020B0502040204020203" pitchFamily="34" charset="0"/>
              </a:rPr>
              <a:t>Even in the first week I had it running, it found a lot of bugs</a:t>
            </a:r>
          </a:p>
          <a:p>
            <a:pPr marL="0" lvl="0" indent="0">
              <a:buFont typeface="+mj-lt"/>
              <a:buNone/>
            </a:pPr>
            <a:endParaRPr lang="en-US" dirty="0">
              <a:latin typeface="Segoe UI Light" panose="020B0502040204020203" pitchFamily="34" charset="0"/>
              <a:cs typeface="Segoe UI Light" panose="020B0502040204020203" pitchFamily="34" charset="0"/>
            </a:endParaRPr>
          </a:p>
          <a:p>
            <a:pPr marL="0" lvl="0" indent="0">
              <a:buFont typeface="+mj-lt"/>
              <a:buNone/>
            </a:pPr>
            <a:r>
              <a:rPr lang="en-US" dirty="0">
                <a:latin typeface="Segoe UI Light" panose="020B0502040204020203" pitchFamily="34" charset="0"/>
                <a:cs typeface="Segoe UI Light" panose="020B0502040204020203" pitchFamily="34" charset="0"/>
              </a:rPr>
              <a:t>2 weeks after this we released with reasonably high confidence in system stability and good quality of life for me</a:t>
            </a:r>
            <a:endParaRPr lang="en-US" dirty="0"/>
          </a:p>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27</a:t>
            </a:fld>
            <a:endParaRPr lang="en-US"/>
          </a:p>
        </p:txBody>
      </p:sp>
    </p:spTree>
    <p:extLst>
      <p:ext uri="{BB962C8B-B14F-4D97-AF65-F5344CB8AC3E}">
        <p14:creationId xmlns:p14="http://schemas.microsoft.com/office/powerpoint/2010/main" val="1720892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Automated</a:t>
            </a:r>
          </a:p>
        </p:txBody>
      </p:sp>
      <p:sp>
        <p:nvSpPr>
          <p:cNvPr id="4" name="Slide Number Placeholder 3"/>
          <p:cNvSpPr>
            <a:spLocks noGrp="1"/>
          </p:cNvSpPr>
          <p:nvPr>
            <p:ph type="sldNum" sz="quarter" idx="10"/>
          </p:nvPr>
        </p:nvSpPr>
        <p:spPr/>
        <p:txBody>
          <a:bodyPr/>
          <a:lstStyle/>
          <a:p>
            <a:fld id="{4CBCEA92-F142-4D57-B507-37BDAF44710C}" type="slidenum">
              <a:rPr lang="en-US" smtClean="0"/>
              <a:t>28</a:t>
            </a:fld>
            <a:endParaRPr lang="en-US"/>
          </a:p>
        </p:txBody>
      </p:sp>
    </p:spTree>
    <p:extLst>
      <p:ext uri="{BB962C8B-B14F-4D97-AF65-F5344CB8AC3E}">
        <p14:creationId xmlns:p14="http://schemas.microsoft.com/office/powerpoint/2010/main" val="4159427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US" dirty="0">
                <a:latin typeface="Segoe UI Light" panose="020B0502040204020203" pitchFamily="34" charset="0"/>
                <a:cs typeface="Segoe UI Light" panose="020B0502040204020203" pitchFamily="34" charset="0"/>
              </a:rPr>
              <a:t>In the first week, it found a ton of new bugs</a:t>
            </a:r>
          </a:p>
          <a:p>
            <a:pPr marL="0" lvl="0" indent="0">
              <a:buFont typeface="+mj-lt"/>
              <a:buNone/>
            </a:pPr>
            <a:r>
              <a:rPr lang="en-US" dirty="0">
                <a:latin typeface="Segoe UI Light" panose="020B0502040204020203" pitchFamily="34" charset="0"/>
                <a:cs typeface="Segoe UI Light" panose="020B0502040204020203" pitchFamily="34" charset="0"/>
              </a:rPr>
              <a:t>Great at validating lack of regressions (finds the same bug multiple times)</a:t>
            </a: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29</a:t>
            </a:fld>
            <a:endParaRPr lang="en-US"/>
          </a:p>
        </p:txBody>
      </p:sp>
    </p:spTree>
    <p:extLst>
      <p:ext uri="{BB962C8B-B14F-4D97-AF65-F5344CB8AC3E}">
        <p14:creationId xmlns:p14="http://schemas.microsoft.com/office/powerpoint/2010/main" val="3261628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explain why chaos engineering is so effective at ensuring resiliency in distributed systems and how understanding these principles will allow you to add chaos testing to your system for a very low cost.</a:t>
            </a:r>
          </a:p>
          <a:p>
            <a:endParaRPr lang="en-US" dirty="0"/>
          </a:p>
          <a:p>
            <a:r>
              <a:rPr lang="en-US" dirty="0"/>
              <a:t>I’m going to show that not only is chaos engineering possible on a budget, but that if you have limited time and resources, it’s even more essential because it will save you time and effort</a:t>
            </a:r>
          </a:p>
          <a:p>
            <a:endParaRPr lang="en-US" dirty="0"/>
          </a:p>
        </p:txBody>
      </p:sp>
      <p:sp>
        <p:nvSpPr>
          <p:cNvPr id="4" name="Slide Number Placeholder 3"/>
          <p:cNvSpPr>
            <a:spLocks noGrp="1"/>
          </p:cNvSpPr>
          <p:nvPr>
            <p:ph type="sldNum" sz="quarter" idx="10"/>
          </p:nvPr>
        </p:nvSpPr>
        <p:spPr/>
        <p:txBody>
          <a:bodyPr/>
          <a:lstStyle/>
          <a:p>
            <a:fld id="{9B148684-230F-4AA2-AFA1-2CCFDD674AC3}" type="slidenum">
              <a:rPr lang="en-US"/>
              <a:t>3</a:t>
            </a:fld>
            <a:endParaRPr lang="en-US"/>
          </a:p>
        </p:txBody>
      </p:sp>
    </p:spTree>
    <p:extLst>
      <p:ext uri="{BB962C8B-B14F-4D97-AF65-F5344CB8AC3E}">
        <p14:creationId xmlns:p14="http://schemas.microsoft.com/office/powerpoint/2010/main" val="588626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runs in the background 24/7 with no mental load on me.</a:t>
            </a:r>
          </a:p>
          <a:p>
            <a:r>
              <a:rPr lang="en-US" dirty="0"/>
              <a:t>I can go home, I can work on other features while this component is busy running tests for me.</a:t>
            </a:r>
          </a:p>
          <a:p>
            <a:r>
              <a:rPr lang="en-US" dirty="0"/>
              <a:t>Doubles my productivity</a:t>
            </a:r>
          </a:p>
        </p:txBody>
      </p:sp>
      <p:sp>
        <p:nvSpPr>
          <p:cNvPr id="4" name="Slide Number Placeholder 3"/>
          <p:cNvSpPr>
            <a:spLocks noGrp="1"/>
          </p:cNvSpPr>
          <p:nvPr>
            <p:ph type="sldNum" sz="quarter" idx="10"/>
          </p:nvPr>
        </p:nvSpPr>
        <p:spPr/>
        <p:txBody>
          <a:bodyPr/>
          <a:lstStyle/>
          <a:p>
            <a:fld id="{4CBCEA92-F142-4D57-B507-37BDAF44710C}" type="slidenum">
              <a:rPr lang="en-US" smtClean="0"/>
              <a:t>30</a:t>
            </a:fld>
            <a:endParaRPr lang="en-US"/>
          </a:p>
        </p:txBody>
      </p:sp>
    </p:spTree>
    <p:extLst>
      <p:ext uri="{BB962C8B-B14F-4D97-AF65-F5344CB8AC3E}">
        <p14:creationId xmlns:p14="http://schemas.microsoft.com/office/powerpoint/2010/main" val="1201001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can’t emphasize enough how much this little randomized component has saved me time, while also providing peace of mind</a:t>
            </a:r>
          </a:p>
        </p:txBody>
      </p:sp>
      <p:sp>
        <p:nvSpPr>
          <p:cNvPr id="4" name="Slide Number Placeholder 3"/>
          <p:cNvSpPr>
            <a:spLocks noGrp="1"/>
          </p:cNvSpPr>
          <p:nvPr>
            <p:ph type="sldNum" sz="quarter" idx="10"/>
          </p:nvPr>
        </p:nvSpPr>
        <p:spPr/>
        <p:txBody>
          <a:bodyPr/>
          <a:lstStyle/>
          <a:p>
            <a:fld id="{4CBCEA92-F142-4D57-B507-37BDAF44710C}" type="slidenum">
              <a:rPr lang="en-US" smtClean="0"/>
              <a:t>31</a:t>
            </a:fld>
            <a:endParaRPr lang="en-US"/>
          </a:p>
        </p:txBody>
      </p:sp>
    </p:spTree>
    <p:extLst>
      <p:ext uri="{BB962C8B-B14F-4D97-AF65-F5344CB8AC3E}">
        <p14:creationId xmlns:p14="http://schemas.microsoft.com/office/powerpoint/2010/main" val="2101715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going today and saving me every week</a:t>
            </a:r>
          </a:p>
        </p:txBody>
      </p:sp>
      <p:sp>
        <p:nvSpPr>
          <p:cNvPr id="4" name="Slide Number Placeholder 3"/>
          <p:cNvSpPr>
            <a:spLocks noGrp="1"/>
          </p:cNvSpPr>
          <p:nvPr>
            <p:ph type="sldNum" sz="quarter" idx="10"/>
          </p:nvPr>
        </p:nvSpPr>
        <p:spPr/>
        <p:txBody>
          <a:bodyPr/>
          <a:lstStyle/>
          <a:p>
            <a:fld id="{4CBCEA92-F142-4D57-B507-37BDAF44710C}" type="slidenum">
              <a:rPr lang="en-US" smtClean="0"/>
              <a:t>32</a:t>
            </a:fld>
            <a:endParaRPr lang="en-US"/>
          </a:p>
        </p:txBody>
      </p:sp>
    </p:spTree>
    <p:extLst>
      <p:ext uri="{BB962C8B-B14F-4D97-AF65-F5344CB8AC3E}">
        <p14:creationId xmlns:p14="http://schemas.microsoft.com/office/powerpoint/2010/main" val="41751049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knew I had gaps in my test coverage</a:t>
            </a:r>
          </a:p>
        </p:txBody>
      </p:sp>
      <p:sp>
        <p:nvSpPr>
          <p:cNvPr id="4" name="Slide Number Placeholder 3"/>
          <p:cNvSpPr>
            <a:spLocks noGrp="1"/>
          </p:cNvSpPr>
          <p:nvPr>
            <p:ph type="sldNum" sz="quarter" idx="10"/>
          </p:nvPr>
        </p:nvSpPr>
        <p:spPr/>
        <p:txBody>
          <a:bodyPr/>
          <a:lstStyle/>
          <a:p>
            <a:fld id="{4CBCEA92-F142-4D57-B507-37BDAF44710C}" type="slidenum">
              <a:rPr lang="en-US" smtClean="0"/>
              <a:t>33</a:t>
            </a:fld>
            <a:endParaRPr lang="en-US"/>
          </a:p>
        </p:txBody>
      </p:sp>
    </p:spTree>
    <p:extLst>
      <p:ext uri="{BB962C8B-B14F-4D97-AF65-F5344CB8AC3E}">
        <p14:creationId xmlns:p14="http://schemas.microsoft.com/office/powerpoint/2010/main" val="74410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knew I had gaps in my test coverage</a:t>
            </a:r>
          </a:p>
        </p:txBody>
      </p:sp>
      <p:sp>
        <p:nvSpPr>
          <p:cNvPr id="4" name="Slide Number Placeholder 3"/>
          <p:cNvSpPr>
            <a:spLocks noGrp="1"/>
          </p:cNvSpPr>
          <p:nvPr>
            <p:ph type="sldNum" sz="quarter" idx="10"/>
          </p:nvPr>
        </p:nvSpPr>
        <p:spPr/>
        <p:txBody>
          <a:bodyPr/>
          <a:lstStyle/>
          <a:p>
            <a:fld id="{4CBCEA92-F142-4D57-B507-37BDAF44710C}" type="slidenum">
              <a:rPr lang="en-US" smtClean="0"/>
              <a:t>34</a:t>
            </a:fld>
            <a:endParaRPr lang="en-US"/>
          </a:p>
        </p:txBody>
      </p:sp>
    </p:spTree>
    <p:extLst>
      <p:ext uri="{BB962C8B-B14F-4D97-AF65-F5344CB8AC3E}">
        <p14:creationId xmlns:p14="http://schemas.microsoft.com/office/powerpoint/2010/main" val="3271288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35</a:t>
            </a:fld>
            <a:endParaRPr lang="en-US"/>
          </a:p>
        </p:txBody>
      </p:sp>
    </p:spTree>
    <p:extLst>
      <p:ext uri="{BB962C8B-B14F-4D97-AF65-F5344CB8AC3E}">
        <p14:creationId xmlns:p14="http://schemas.microsoft.com/office/powerpoint/2010/main" val="10112057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 testing precisely defines subsets and validates them</a:t>
            </a:r>
          </a:p>
        </p:txBody>
      </p:sp>
      <p:sp>
        <p:nvSpPr>
          <p:cNvPr id="4" name="Slide Number Placeholder 3"/>
          <p:cNvSpPr>
            <a:spLocks noGrp="1"/>
          </p:cNvSpPr>
          <p:nvPr>
            <p:ph type="sldNum" sz="quarter" idx="10"/>
          </p:nvPr>
        </p:nvSpPr>
        <p:spPr/>
        <p:txBody>
          <a:bodyPr/>
          <a:lstStyle/>
          <a:p>
            <a:fld id="{4CBCEA92-F142-4D57-B507-37BDAF44710C}" type="slidenum">
              <a:rPr lang="en-US" smtClean="0"/>
              <a:t>36</a:t>
            </a:fld>
            <a:endParaRPr lang="en-US"/>
          </a:p>
        </p:txBody>
      </p:sp>
    </p:spTree>
    <p:extLst>
      <p:ext uri="{BB962C8B-B14F-4D97-AF65-F5344CB8AC3E}">
        <p14:creationId xmlns:p14="http://schemas.microsoft.com/office/powerpoint/2010/main" val="1063619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37</a:t>
            </a:fld>
            <a:endParaRPr lang="en-US"/>
          </a:p>
        </p:txBody>
      </p:sp>
    </p:spTree>
    <p:extLst>
      <p:ext uri="{BB962C8B-B14F-4D97-AF65-F5344CB8AC3E}">
        <p14:creationId xmlns:p14="http://schemas.microsoft.com/office/powerpoint/2010/main" val="17070531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38</a:t>
            </a:fld>
            <a:endParaRPr lang="en-US"/>
          </a:p>
        </p:txBody>
      </p:sp>
    </p:spTree>
    <p:extLst>
      <p:ext uri="{BB962C8B-B14F-4D97-AF65-F5344CB8AC3E}">
        <p14:creationId xmlns:p14="http://schemas.microsoft.com/office/powerpoint/2010/main" val="580657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39</a:t>
            </a:fld>
            <a:endParaRPr lang="en-US"/>
          </a:p>
        </p:txBody>
      </p:sp>
    </p:spTree>
    <p:extLst>
      <p:ext uri="{BB962C8B-B14F-4D97-AF65-F5344CB8AC3E}">
        <p14:creationId xmlns:p14="http://schemas.microsoft.com/office/powerpoint/2010/main" val="1267585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I’m going to show that not only is chaos engineering possible on a budget, but that if you have limited time and resources, it’s even more essential because it will save you time and effort</a:t>
            </a:r>
          </a:p>
          <a:p>
            <a:endParaRPr lang="en-US" dirty="0"/>
          </a:p>
          <a:p>
            <a:r>
              <a:rPr lang="en-US" dirty="0"/>
              <a:t>I’ll demonstrate this by describing my team’s experience with chaos engineering. I’m not a chaos or reliability engineer, I spend a very small fraction of my time on chaos engineering, but the components I’ve built have increased my productivity immeasurably</a:t>
            </a:r>
          </a:p>
        </p:txBody>
      </p:sp>
      <p:sp>
        <p:nvSpPr>
          <p:cNvPr id="4" name="Slide Number Placeholder 3"/>
          <p:cNvSpPr>
            <a:spLocks noGrp="1"/>
          </p:cNvSpPr>
          <p:nvPr>
            <p:ph type="sldNum" sz="quarter" idx="10"/>
          </p:nvPr>
        </p:nvSpPr>
        <p:spPr/>
        <p:txBody>
          <a:bodyPr/>
          <a:lstStyle/>
          <a:p>
            <a:fld id="{9B148684-230F-4AA2-AFA1-2CCFDD674AC3}" type="slidenum">
              <a:rPr lang="en-US"/>
              <a:t>4</a:t>
            </a:fld>
            <a:endParaRPr lang="en-US"/>
          </a:p>
        </p:txBody>
      </p:sp>
    </p:spTree>
    <p:extLst>
      <p:ext uri="{BB962C8B-B14F-4D97-AF65-F5344CB8AC3E}">
        <p14:creationId xmlns:p14="http://schemas.microsoft.com/office/powerpoint/2010/main" val="35937398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Breaks down in distributed systems</a:t>
            </a:r>
          </a:p>
          <a:p>
            <a:r>
              <a:rPr lang="en-US" dirty="0"/>
              <a:t>Reducing the test set can be very difficult because distributed systems are </a:t>
            </a:r>
            <a:r>
              <a:rPr lang="en-US"/>
              <a:t>so complex</a:t>
            </a:r>
            <a:endParaRPr lang="en-US" dirty="0"/>
          </a:p>
          <a:p>
            <a:pPr marL="171450" indent="-171450">
              <a:buFont typeface="Arial" panose="020B0604020202020204" pitchFamily="34" charset="0"/>
              <a:buChar char="•"/>
            </a:pPr>
            <a:r>
              <a:rPr lang="en-US" dirty="0"/>
              <a:t>So many more inputs to system state</a:t>
            </a:r>
          </a:p>
          <a:p>
            <a:pPr marL="628650" lvl="1" indent="-171450">
              <a:buFont typeface="Arial" panose="020B0604020202020204" pitchFamily="34" charset="0"/>
              <a:buChar char="•"/>
            </a:pPr>
            <a:r>
              <a:rPr lang="en-US" dirty="0"/>
              <a:t>External services (network, database, </a:t>
            </a:r>
            <a:r>
              <a:rPr lang="en-US" dirty="0" err="1"/>
              <a:t>etc</a:t>
            </a:r>
            <a:r>
              <a:rPr lang="en-US" dirty="0"/>
              <a:t>)</a:t>
            </a:r>
          </a:p>
          <a:p>
            <a:pPr marL="628650" lvl="1" indent="-171450">
              <a:buFont typeface="Arial" panose="020B0604020202020204" pitchFamily="34" charset="0"/>
              <a:buChar char="•"/>
            </a:pPr>
            <a:r>
              <a:rPr lang="en-US" dirty="0"/>
              <a:t>Individual nodes have so much more </a:t>
            </a:r>
            <a:r>
              <a:rPr lang="en-US" dirty="0" err="1"/>
              <a:t>statE</a:t>
            </a:r>
            <a:endParaRPr lang="en-US" dirty="0"/>
          </a:p>
          <a:p>
            <a:pPr marL="171450" lvl="0" indent="-171450">
              <a:buFont typeface="Arial" panose="020B0604020202020204" pitchFamily="34" charset="0"/>
              <a:buChar char="•"/>
            </a:pPr>
            <a:r>
              <a:rPr lang="en-US" dirty="0"/>
              <a:t>Even if you do manage to precisely define distributed system state through tests, it’s a losing battle because the system is always changing as you deploy code and as external services deploy code</a:t>
            </a:r>
          </a:p>
          <a:p>
            <a:pPr marL="628650" lvl="1" indent="-171450">
              <a:buFont typeface="Arial" panose="020B0604020202020204" pitchFamily="34" charset="0"/>
              <a:buChar char="•"/>
            </a:pPr>
            <a:r>
              <a:rPr lang="en-US" dirty="0"/>
              <a:t>Your tests quickly become out of date</a:t>
            </a:r>
          </a:p>
        </p:txBody>
      </p:sp>
      <p:sp>
        <p:nvSpPr>
          <p:cNvPr id="4" name="Slide Number Placeholder 3"/>
          <p:cNvSpPr>
            <a:spLocks noGrp="1"/>
          </p:cNvSpPr>
          <p:nvPr>
            <p:ph type="sldNum" sz="quarter" idx="10"/>
          </p:nvPr>
        </p:nvSpPr>
        <p:spPr/>
        <p:txBody>
          <a:bodyPr/>
          <a:lstStyle/>
          <a:p>
            <a:fld id="{4CBCEA92-F142-4D57-B507-37BDAF44710C}" type="slidenum">
              <a:rPr lang="en-US" smtClean="0"/>
              <a:t>40</a:t>
            </a:fld>
            <a:endParaRPr lang="en-US"/>
          </a:p>
        </p:txBody>
      </p:sp>
    </p:spTree>
    <p:extLst>
      <p:ext uri="{BB962C8B-B14F-4D97-AF65-F5344CB8AC3E}">
        <p14:creationId xmlns:p14="http://schemas.microsoft.com/office/powerpoint/2010/main" val="32592128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41</a:t>
            </a:fld>
            <a:endParaRPr lang="en-US"/>
          </a:p>
        </p:txBody>
      </p:sp>
    </p:spTree>
    <p:extLst>
      <p:ext uri="{BB962C8B-B14F-4D97-AF65-F5344CB8AC3E}">
        <p14:creationId xmlns:p14="http://schemas.microsoft.com/office/powerpoint/2010/main" val="15445131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attempting to </a:t>
            </a:r>
          </a:p>
        </p:txBody>
      </p:sp>
      <p:sp>
        <p:nvSpPr>
          <p:cNvPr id="4" name="Slide Number Placeholder 3"/>
          <p:cNvSpPr>
            <a:spLocks noGrp="1"/>
          </p:cNvSpPr>
          <p:nvPr>
            <p:ph type="sldNum" sz="quarter" idx="10"/>
          </p:nvPr>
        </p:nvSpPr>
        <p:spPr/>
        <p:txBody>
          <a:bodyPr/>
          <a:lstStyle/>
          <a:p>
            <a:fld id="{4CBCEA92-F142-4D57-B507-37BDAF44710C}" type="slidenum">
              <a:rPr lang="en-US" smtClean="0"/>
              <a:t>42</a:t>
            </a:fld>
            <a:endParaRPr lang="en-US"/>
          </a:p>
        </p:txBody>
      </p:sp>
    </p:spTree>
    <p:extLst>
      <p:ext uri="{BB962C8B-B14F-4D97-AF65-F5344CB8AC3E}">
        <p14:creationId xmlns:p14="http://schemas.microsoft.com/office/powerpoint/2010/main" val="21514364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43</a:t>
            </a:fld>
            <a:endParaRPr lang="en-US"/>
          </a:p>
        </p:txBody>
      </p:sp>
    </p:spTree>
    <p:extLst>
      <p:ext uri="{BB962C8B-B14F-4D97-AF65-F5344CB8AC3E}">
        <p14:creationId xmlns:p14="http://schemas.microsoft.com/office/powerpoint/2010/main" val="7013738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 what percentage of the code contains bugs? How confident are we in our prediction?</a:t>
            </a:r>
          </a:p>
          <a:p>
            <a:r>
              <a:rPr lang="en-US" dirty="0"/>
              <a:t>(easier than traditional monte </a:t>
            </a:r>
            <a:r>
              <a:rPr lang="en-US" dirty="0" err="1"/>
              <a:t>carlo</a:t>
            </a:r>
            <a:r>
              <a:rPr lang="en-US" dirty="0"/>
              <a:t> methods because I don’t actually care about an accurate percentage, I just want 0% or not 0%)</a:t>
            </a:r>
          </a:p>
          <a:p>
            <a:r>
              <a:rPr lang="en-US" dirty="0"/>
              <a:t>Computationally infeasible approach = deterministically validating pre-defined subsets of system state and operations</a:t>
            </a:r>
          </a:p>
          <a:p>
            <a:r>
              <a:rPr lang="en-US" dirty="0"/>
              <a:t>Random sampling = </a:t>
            </a:r>
            <a:r>
              <a:rPr lang="en-US" dirty="0" err="1"/>
              <a:t>mutator</a:t>
            </a:r>
            <a:r>
              <a:rPr lang="en-US" dirty="0"/>
              <a:t> agent moves the system through states and operations, diagnostics agent takes samples at regular intervals</a:t>
            </a:r>
          </a:p>
        </p:txBody>
      </p:sp>
      <p:sp>
        <p:nvSpPr>
          <p:cNvPr id="4" name="Slide Number Placeholder 3"/>
          <p:cNvSpPr>
            <a:spLocks noGrp="1"/>
          </p:cNvSpPr>
          <p:nvPr>
            <p:ph type="sldNum" sz="quarter" idx="10"/>
          </p:nvPr>
        </p:nvSpPr>
        <p:spPr/>
        <p:txBody>
          <a:bodyPr/>
          <a:lstStyle/>
          <a:p>
            <a:fld id="{4CBCEA92-F142-4D57-B507-37BDAF44710C}" type="slidenum">
              <a:rPr lang="en-US" smtClean="0"/>
              <a:t>44</a:t>
            </a:fld>
            <a:endParaRPr lang="en-US"/>
          </a:p>
        </p:txBody>
      </p:sp>
    </p:spTree>
    <p:extLst>
      <p:ext uri="{BB962C8B-B14F-4D97-AF65-F5344CB8AC3E}">
        <p14:creationId xmlns:p14="http://schemas.microsoft.com/office/powerpoint/2010/main" val="26871883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 what percentage of the code contains bugs? How confident are we in our prediction?</a:t>
            </a:r>
          </a:p>
          <a:p>
            <a:r>
              <a:rPr lang="en-US" dirty="0"/>
              <a:t>(easier than traditional monte </a:t>
            </a:r>
            <a:r>
              <a:rPr lang="en-US" dirty="0" err="1"/>
              <a:t>carlo</a:t>
            </a:r>
            <a:r>
              <a:rPr lang="en-US" dirty="0"/>
              <a:t> methods because I don’t actually care about an accurate percentage, I just want 0% or not 0%)</a:t>
            </a:r>
          </a:p>
          <a:p>
            <a:r>
              <a:rPr lang="en-US" dirty="0"/>
              <a:t>Computationally infeasible approach = deterministically validating pre-defined subsets of system state and operations</a:t>
            </a:r>
          </a:p>
          <a:p>
            <a:r>
              <a:rPr lang="en-US" dirty="0"/>
              <a:t>Random sampling = </a:t>
            </a:r>
            <a:r>
              <a:rPr lang="en-US" dirty="0" err="1"/>
              <a:t>mutator</a:t>
            </a:r>
            <a:r>
              <a:rPr lang="en-US" dirty="0"/>
              <a:t> agent moves the system through states and operations, diagnostics agent takes samples at regular intervals</a:t>
            </a:r>
          </a:p>
        </p:txBody>
      </p:sp>
      <p:sp>
        <p:nvSpPr>
          <p:cNvPr id="4" name="Slide Number Placeholder 3"/>
          <p:cNvSpPr>
            <a:spLocks noGrp="1"/>
          </p:cNvSpPr>
          <p:nvPr>
            <p:ph type="sldNum" sz="quarter" idx="10"/>
          </p:nvPr>
        </p:nvSpPr>
        <p:spPr/>
        <p:txBody>
          <a:bodyPr/>
          <a:lstStyle/>
          <a:p>
            <a:fld id="{4CBCEA92-F142-4D57-B507-37BDAF44710C}" type="slidenum">
              <a:rPr lang="en-US" smtClean="0"/>
              <a:t>45</a:t>
            </a:fld>
            <a:endParaRPr lang="en-US"/>
          </a:p>
        </p:txBody>
      </p:sp>
    </p:spTree>
    <p:extLst>
      <p:ext uri="{BB962C8B-B14F-4D97-AF65-F5344CB8AC3E}">
        <p14:creationId xmlns:p14="http://schemas.microsoft.com/office/powerpoint/2010/main" val="24250990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46</a:t>
            </a:fld>
            <a:endParaRPr lang="en-US"/>
          </a:p>
        </p:txBody>
      </p:sp>
    </p:spTree>
    <p:extLst>
      <p:ext uri="{BB962C8B-B14F-4D97-AF65-F5344CB8AC3E}">
        <p14:creationId xmlns:p14="http://schemas.microsoft.com/office/powerpoint/2010/main" val="5362037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47</a:t>
            </a:fld>
            <a:endParaRPr lang="en-US"/>
          </a:p>
        </p:txBody>
      </p:sp>
    </p:spTree>
    <p:extLst>
      <p:ext uri="{BB962C8B-B14F-4D97-AF65-F5344CB8AC3E}">
        <p14:creationId xmlns:p14="http://schemas.microsoft.com/office/powerpoint/2010/main" val="3264081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using this Monte Carlo approach, I’m able to test a set of system states that’s larger than I could on my own, and more cheaply than I could</a:t>
            </a:r>
          </a:p>
          <a:p>
            <a:r>
              <a:rPr lang="en-US" dirty="0"/>
              <a:t>This randomized agent is freeing up my time while increasing my confidence in the health of the system</a:t>
            </a:r>
          </a:p>
          <a:p>
            <a:endParaRPr lang="en-US" dirty="0"/>
          </a:p>
          <a:p>
            <a:r>
              <a:rPr lang="en-US" dirty="0"/>
              <a:t>But something happened that made me realize that I still had gaps in test coverage, and this is where the second problem of distributed systems comes in.</a:t>
            </a:r>
          </a:p>
        </p:txBody>
      </p:sp>
      <p:sp>
        <p:nvSpPr>
          <p:cNvPr id="4" name="Slide Number Placeholder 3"/>
          <p:cNvSpPr>
            <a:spLocks noGrp="1"/>
          </p:cNvSpPr>
          <p:nvPr>
            <p:ph type="sldNum" sz="quarter" idx="10"/>
          </p:nvPr>
        </p:nvSpPr>
        <p:spPr/>
        <p:txBody>
          <a:bodyPr/>
          <a:lstStyle/>
          <a:p>
            <a:fld id="{4CBCEA92-F142-4D57-B507-37BDAF44710C}" type="slidenum">
              <a:rPr lang="en-US" smtClean="0"/>
              <a:t>48</a:t>
            </a:fld>
            <a:endParaRPr lang="en-US"/>
          </a:p>
        </p:txBody>
      </p:sp>
    </p:spTree>
    <p:extLst>
      <p:ext uri="{BB962C8B-B14F-4D97-AF65-F5344CB8AC3E}">
        <p14:creationId xmlns:p14="http://schemas.microsoft.com/office/powerpoint/2010/main" val="21701571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time I talk about learning lessons the hard way, I mean that I was very unhappy</a:t>
            </a:r>
          </a:p>
        </p:txBody>
      </p:sp>
      <p:sp>
        <p:nvSpPr>
          <p:cNvPr id="4" name="Slide Number Placeholder 3"/>
          <p:cNvSpPr>
            <a:spLocks noGrp="1"/>
          </p:cNvSpPr>
          <p:nvPr>
            <p:ph type="sldNum" sz="quarter" idx="10"/>
          </p:nvPr>
        </p:nvSpPr>
        <p:spPr/>
        <p:txBody>
          <a:bodyPr/>
          <a:lstStyle/>
          <a:p>
            <a:fld id="{4CBCEA92-F142-4D57-B507-37BDAF44710C}" type="slidenum">
              <a:rPr lang="en-US" smtClean="0"/>
              <a:t>49</a:t>
            </a:fld>
            <a:endParaRPr lang="en-US"/>
          </a:p>
        </p:txBody>
      </p:sp>
    </p:spTree>
    <p:extLst>
      <p:ext uri="{BB962C8B-B14F-4D97-AF65-F5344CB8AC3E}">
        <p14:creationId xmlns:p14="http://schemas.microsoft.com/office/powerpoint/2010/main" val="1763915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 definition.</a:t>
            </a:r>
          </a:p>
          <a:p>
            <a:r>
              <a:rPr lang="en-US" dirty="0"/>
              <a:t>Key word, systematic. This must be a principled, systematic approach.</a:t>
            </a:r>
          </a:p>
        </p:txBody>
      </p:sp>
      <p:sp>
        <p:nvSpPr>
          <p:cNvPr id="4" name="Slide Number Placeholder 3"/>
          <p:cNvSpPr>
            <a:spLocks noGrp="1"/>
          </p:cNvSpPr>
          <p:nvPr>
            <p:ph type="sldNum" sz="quarter" idx="10"/>
          </p:nvPr>
        </p:nvSpPr>
        <p:spPr/>
        <p:txBody>
          <a:bodyPr/>
          <a:lstStyle/>
          <a:p>
            <a:fld id="{4CBCEA92-F142-4D57-B507-37BDAF44710C}" type="slidenum">
              <a:rPr lang="en-US" smtClean="0"/>
              <a:t>5</a:t>
            </a:fld>
            <a:endParaRPr lang="en-US"/>
          </a:p>
        </p:txBody>
      </p:sp>
    </p:spTree>
    <p:extLst>
      <p:ext uri="{BB962C8B-B14F-4D97-AF65-F5344CB8AC3E}">
        <p14:creationId xmlns:p14="http://schemas.microsoft.com/office/powerpoint/2010/main" val="11375766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50</a:t>
            </a:fld>
            <a:endParaRPr lang="en-US"/>
          </a:p>
        </p:txBody>
      </p:sp>
    </p:spTree>
    <p:extLst>
      <p:ext uri="{BB962C8B-B14F-4D97-AF65-F5344CB8AC3E}">
        <p14:creationId xmlns:p14="http://schemas.microsoft.com/office/powerpoint/2010/main" val="2109516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51</a:t>
            </a:fld>
            <a:endParaRPr lang="en-US"/>
          </a:p>
        </p:txBody>
      </p:sp>
    </p:spTree>
    <p:extLst>
      <p:ext uri="{BB962C8B-B14F-4D97-AF65-F5344CB8AC3E}">
        <p14:creationId xmlns:p14="http://schemas.microsoft.com/office/powerpoint/2010/main" val="20203215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VERY strongly motivated to ensure this never happened again</a:t>
            </a:r>
          </a:p>
          <a:p>
            <a:r>
              <a:rPr lang="en-US" dirty="0"/>
              <a:t>So after I apologized to everyone, I started investigating</a:t>
            </a:r>
          </a:p>
        </p:txBody>
      </p:sp>
      <p:sp>
        <p:nvSpPr>
          <p:cNvPr id="4" name="Slide Number Placeholder 3"/>
          <p:cNvSpPr>
            <a:spLocks noGrp="1"/>
          </p:cNvSpPr>
          <p:nvPr>
            <p:ph type="sldNum" sz="quarter" idx="10"/>
          </p:nvPr>
        </p:nvSpPr>
        <p:spPr/>
        <p:txBody>
          <a:bodyPr/>
          <a:lstStyle/>
          <a:p>
            <a:fld id="{4CBCEA92-F142-4D57-B507-37BDAF44710C}" type="slidenum">
              <a:rPr lang="en-US" smtClean="0"/>
              <a:t>52</a:t>
            </a:fld>
            <a:endParaRPr lang="en-US"/>
          </a:p>
        </p:txBody>
      </p:sp>
    </p:spTree>
    <p:extLst>
      <p:ext uri="{BB962C8B-B14F-4D97-AF65-F5344CB8AC3E}">
        <p14:creationId xmlns:p14="http://schemas.microsoft.com/office/powerpoint/2010/main" val="26136040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BCEA92-F142-4D57-B507-37BDAF44710C}" type="slidenum">
              <a:rPr lang="en-US" smtClean="0"/>
              <a:t>53</a:t>
            </a:fld>
            <a:endParaRPr lang="en-US"/>
          </a:p>
        </p:txBody>
      </p:sp>
    </p:spTree>
    <p:extLst>
      <p:ext uri="{BB962C8B-B14F-4D97-AF65-F5344CB8AC3E}">
        <p14:creationId xmlns:p14="http://schemas.microsoft.com/office/powerpoint/2010/main" val="26213563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build confidence in your system by successfully executing possible system states,</a:t>
            </a:r>
          </a:p>
          <a:p>
            <a:r>
              <a:rPr lang="en-US" dirty="0"/>
              <a:t>Don’t you want confidence in error handling logic as well?</a:t>
            </a:r>
          </a:p>
          <a:p>
            <a:endParaRPr lang="en-US" dirty="0"/>
          </a:p>
          <a:p>
            <a:r>
              <a:rPr lang="en-US" dirty="0"/>
              <a:t>I realized that I had neglected to include failure states in the set of randomized states I provided for my chaos component to sample from.</a:t>
            </a:r>
          </a:p>
          <a:p>
            <a:r>
              <a:rPr lang="en-US" dirty="0"/>
              <a:t>This was a huge mistake because…</a:t>
            </a:r>
          </a:p>
        </p:txBody>
      </p:sp>
      <p:sp>
        <p:nvSpPr>
          <p:cNvPr id="4" name="Slide Number Placeholder 3"/>
          <p:cNvSpPr>
            <a:spLocks noGrp="1"/>
          </p:cNvSpPr>
          <p:nvPr>
            <p:ph type="sldNum" sz="quarter" idx="10"/>
          </p:nvPr>
        </p:nvSpPr>
        <p:spPr/>
        <p:txBody>
          <a:bodyPr/>
          <a:lstStyle/>
          <a:p>
            <a:fld id="{4CBCEA92-F142-4D57-B507-37BDAF44710C}" type="slidenum">
              <a:rPr lang="en-US" smtClean="0"/>
              <a:t>54</a:t>
            </a:fld>
            <a:endParaRPr lang="en-US"/>
          </a:p>
        </p:txBody>
      </p:sp>
    </p:spTree>
    <p:extLst>
      <p:ext uri="{BB962C8B-B14F-4D97-AF65-F5344CB8AC3E}">
        <p14:creationId xmlns:p14="http://schemas.microsoft.com/office/powerpoint/2010/main" val="3694006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build confidence in your system by successfully executing possible system states,</a:t>
            </a:r>
          </a:p>
          <a:p>
            <a:r>
              <a:rPr lang="en-US" dirty="0"/>
              <a:t>Don’t you want confidence in error handling logic as well?</a:t>
            </a:r>
          </a:p>
          <a:p>
            <a:endParaRPr lang="en-US" dirty="0"/>
          </a:p>
          <a:p>
            <a:r>
              <a:rPr lang="en-US" dirty="0"/>
              <a:t>I realized that I had neglected to include failure states in the set of randomized states I provided for my chaos component to sample from.</a:t>
            </a:r>
          </a:p>
          <a:p>
            <a:r>
              <a:rPr lang="en-US" dirty="0"/>
              <a:t>This was a huge mistake because…</a:t>
            </a:r>
          </a:p>
        </p:txBody>
      </p:sp>
      <p:sp>
        <p:nvSpPr>
          <p:cNvPr id="4" name="Slide Number Placeholder 3"/>
          <p:cNvSpPr>
            <a:spLocks noGrp="1"/>
          </p:cNvSpPr>
          <p:nvPr>
            <p:ph type="sldNum" sz="quarter" idx="10"/>
          </p:nvPr>
        </p:nvSpPr>
        <p:spPr/>
        <p:txBody>
          <a:bodyPr/>
          <a:lstStyle/>
          <a:p>
            <a:fld id="{4CBCEA92-F142-4D57-B507-37BDAF44710C}" type="slidenum">
              <a:rPr lang="en-US" smtClean="0"/>
              <a:t>55</a:t>
            </a:fld>
            <a:endParaRPr lang="en-US"/>
          </a:p>
        </p:txBody>
      </p:sp>
    </p:spTree>
    <p:extLst>
      <p:ext uri="{BB962C8B-B14F-4D97-AF65-F5344CB8AC3E}">
        <p14:creationId xmlns:p14="http://schemas.microsoft.com/office/powerpoint/2010/main" val="41642229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build confidence in your system by successfully executing possible system states,</a:t>
            </a:r>
          </a:p>
          <a:p>
            <a:r>
              <a:rPr lang="en-US" dirty="0"/>
              <a:t>Don’t you want confidence in error handling logic as well?</a:t>
            </a:r>
          </a:p>
          <a:p>
            <a:endParaRPr lang="en-US" dirty="0"/>
          </a:p>
          <a:p>
            <a:r>
              <a:rPr lang="en-US" dirty="0"/>
              <a:t>I realized that I had neglected to include failure states in the set of randomized states I provided for my chaos component to sample from.</a:t>
            </a:r>
          </a:p>
          <a:p>
            <a:r>
              <a:rPr lang="en-US" dirty="0"/>
              <a:t>This was a huge mistake because…</a:t>
            </a:r>
          </a:p>
        </p:txBody>
      </p:sp>
      <p:sp>
        <p:nvSpPr>
          <p:cNvPr id="4" name="Slide Number Placeholder 3"/>
          <p:cNvSpPr>
            <a:spLocks noGrp="1"/>
          </p:cNvSpPr>
          <p:nvPr>
            <p:ph type="sldNum" sz="quarter" idx="10"/>
          </p:nvPr>
        </p:nvSpPr>
        <p:spPr/>
        <p:txBody>
          <a:bodyPr/>
          <a:lstStyle/>
          <a:p>
            <a:fld id="{4CBCEA92-F142-4D57-B507-37BDAF44710C}" type="slidenum">
              <a:rPr lang="en-US" smtClean="0"/>
              <a:t>56</a:t>
            </a:fld>
            <a:endParaRPr lang="en-US"/>
          </a:p>
        </p:txBody>
      </p:sp>
    </p:spTree>
    <p:extLst>
      <p:ext uri="{BB962C8B-B14F-4D97-AF65-F5344CB8AC3E}">
        <p14:creationId xmlns:p14="http://schemas.microsoft.com/office/powerpoint/2010/main" val="37928644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build confidence in your system by successfully executing possible system states,</a:t>
            </a:r>
          </a:p>
          <a:p>
            <a:r>
              <a:rPr lang="en-US" dirty="0"/>
              <a:t>Don’t you want confidence in error handling logic as well?</a:t>
            </a:r>
          </a:p>
          <a:p>
            <a:endParaRPr lang="en-US" dirty="0"/>
          </a:p>
          <a:p>
            <a:r>
              <a:rPr lang="en-US" dirty="0"/>
              <a:t>I realized that I had neglected to include failure states in the set of randomized states I provided for my chaos component to sample from.</a:t>
            </a:r>
          </a:p>
          <a:p>
            <a:r>
              <a:rPr lang="en-US" dirty="0"/>
              <a:t>This was a huge mistake because…</a:t>
            </a:r>
          </a:p>
        </p:txBody>
      </p:sp>
      <p:sp>
        <p:nvSpPr>
          <p:cNvPr id="4" name="Slide Number Placeholder 3"/>
          <p:cNvSpPr>
            <a:spLocks noGrp="1"/>
          </p:cNvSpPr>
          <p:nvPr>
            <p:ph type="sldNum" sz="quarter" idx="10"/>
          </p:nvPr>
        </p:nvSpPr>
        <p:spPr/>
        <p:txBody>
          <a:bodyPr/>
          <a:lstStyle/>
          <a:p>
            <a:fld id="{4CBCEA92-F142-4D57-B507-37BDAF44710C}" type="slidenum">
              <a:rPr lang="en-US" smtClean="0"/>
              <a:t>57</a:t>
            </a:fld>
            <a:endParaRPr lang="en-US"/>
          </a:p>
        </p:txBody>
      </p:sp>
    </p:spTree>
    <p:extLst>
      <p:ext uri="{BB962C8B-B14F-4D97-AF65-F5344CB8AC3E}">
        <p14:creationId xmlns:p14="http://schemas.microsoft.com/office/powerpoint/2010/main" val="38022830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had hit us with a big bug, but I realized that some of the little bugs we had seen were caused by this as well.</a:t>
            </a:r>
          </a:p>
        </p:txBody>
      </p:sp>
      <p:sp>
        <p:nvSpPr>
          <p:cNvPr id="4" name="Slide Number Placeholder 3"/>
          <p:cNvSpPr>
            <a:spLocks noGrp="1"/>
          </p:cNvSpPr>
          <p:nvPr>
            <p:ph type="sldNum" sz="quarter" idx="10"/>
          </p:nvPr>
        </p:nvSpPr>
        <p:spPr/>
        <p:txBody>
          <a:bodyPr/>
          <a:lstStyle/>
          <a:p>
            <a:fld id="{4CBCEA92-F142-4D57-B507-37BDAF44710C}" type="slidenum">
              <a:rPr lang="en-US" smtClean="0"/>
              <a:t>58</a:t>
            </a:fld>
            <a:endParaRPr lang="en-US"/>
          </a:p>
        </p:txBody>
      </p:sp>
    </p:spTree>
    <p:extLst>
      <p:ext uri="{BB962C8B-B14F-4D97-AF65-F5344CB8AC3E}">
        <p14:creationId xmlns:p14="http://schemas.microsoft.com/office/powerpoint/2010/main" val="23205060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had hit us with a big bug, but I realized that some of the little bugs we had seen were caused by this as well.</a:t>
            </a:r>
          </a:p>
          <a:p>
            <a:r>
              <a:rPr lang="en-US" dirty="0"/>
              <a:t>(Yeah, I said we RARELY got errors in production, well, the past few had been caused by this blind spot)</a:t>
            </a:r>
          </a:p>
        </p:txBody>
      </p:sp>
      <p:sp>
        <p:nvSpPr>
          <p:cNvPr id="4" name="Slide Number Placeholder 3"/>
          <p:cNvSpPr>
            <a:spLocks noGrp="1"/>
          </p:cNvSpPr>
          <p:nvPr>
            <p:ph type="sldNum" sz="quarter" idx="10"/>
          </p:nvPr>
        </p:nvSpPr>
        <p:spPr/>
        <p:txBody>
          <a:bodyPr/>
          <a:lstStyle/>
          <a:p>
            <a:fld id="{4CBCEA92-F142-4D57-B507-37BDAF44710C}" type="slidenum">
              <a:rPr lang="en-US" smtClean="0"/>
              <a:t>59</a:t>
            </a:fld>
            <a:endParaRPr lang="en-US"/>
          </a:p>
        </p:txBody>
      </p:sp>
    </p:spTree>
    <p:extLst>
      <p:ext uri="{BB962C8B-B14F-4D97-AF65-F5344CB8AC3E}">
        <p14:creationId xmlns:p14="http://schemas.microsoft.com/office/powerpoint/2010/main" val="2564031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6</a:t>
            </a:fld>
            <a:endParaRPr lang="en-US"/>
          </a:p>
        </p:txBody>
      </p:sp>
    </p:spTree>
    <p:extLst>
      <p:ext uri="{BB962C8B-B14F-4D97-AF65-F5344CB8AC3E}">
        <p14:creationId xmlns:p14="http://schemas.microsoft.com/office/powerpoint/2010/main" val="10407206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had hit us with a big bug, but I realized that some of the little bugs we had seen were caused by this as well.</a:t>
            </a:r>
          </a:p>
          <a:p>
            <a:endParaRPr lang="en-US" dirty="0"/>
          </a:p>
          <a:p>
            <a:r>
              <a:rPr lang="en-US" dirty="0"/>
              <a:t>Some errors really are rare. They will eventually happen… but not on a 1 week sprint cycle</a:t>
            </a:r>
          </a:p>
          <a:p>
            <a:endParaRPr lang="en-US" dirty="0"/>
          </a:p>
          <a:p>
            <a:r>
              <a:rPr lang="en-US" dirty="0"/>
              <a:t>If we get “lucky”, they happen a lot during the week, and then we have high confidence that our error recovery logic works.</a:t>
            </a:r>
          </a:p>
          <a:p>
            <a:r>
              <a:rPr lang="en-US" dirty="0"/>
              <a:t>But if we are “unlucky” and these failures don’t happen during a week, then we have no idea if our error recovery code works.</a:t>
            </a:r>
          </a:p>
          <a:p>
            <a:r>
              <a:rPr lang="en-US" dirty="0"/>
              <a:t>It’s even worse for the truly rare errors because they’re almost guaranteed not to happen</a:t>
            </a:r>
          </a:p>
        </p:txBody>
      </p:sp>
      <p:sp>
        <p:nvSpPr>
          <p:cNvPr id="4" name="Slide Number Placeholder 3"/>
          <p:cNvSpPr>
            <a:spLocks noGrp="1"/>
          </p:cNvSpPr>
          <p:nvPr>
            <p:ph type="sldNum" sz="quarter" idx="10"/>
          </p:nvPr>
        </p:nvSpPr>
        <p:spPr/>
        <p:txBody>
          <a:bodyPr/>
          <a:lstStyle/>
          <a:p>
            <a:fld id="{4CBCEA92-F142-4D57-B507-37BDAF44710C}" type="slidenum">
              <a:rPr lang="en-US" smtClean="0"/>
              <a:t>60</a:t>
            </a:fld>
            <a:endParaRPr lang="en-US"/>
          </a:p>
        </p:txBody>
      </p:sp>
    </p:spTree>
    <p:extLst>
      <p:ext uri="{BB962C8B-B14F-4D97-AF65-F5344CB8AC3E}">
        <p14:creationId xmlns:p14="http://schemas.microsoft.com/office/powerpoint/2010/main" val="3008200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Failure is normal</a:t>
            </a:r>
          </a:p>
        </p:txBody>
      </p:sp>
      <p:sp>
        <p:nvSpPr>
          <p:cNvPr id="4" name="Slide Number Placeholder 3"/>
          <p:cNvSpPr>
            <a:spLocks noGrp="1"/>
          </p:cNvSpPr>
          <p:nvPr>
            <p:ph type="sldNum" sz="quarter" idx="10"/>
          </p:nvPr>
        </p:nvSpPr>
        <p:spPr/>
        <p:txBody>
          <a:bodyPr/>
          <a:lstStyle/>
          <a:p>
            <a:fld id="{4CBCEA92-F142-4D57-B507-37BDAF44710C}" type="slidenum">
              <a:rPr lang="en-US" smtClean="0"/>
              <a:t>61</a:t>
            </a:fld>
            <a:endParaRPr lang="en-US"/>
          </a:p>
        </p:txBody>
      </p:sp>
    </p:spTree>
    <p:extLst>
      <p:ext uri="{BB962C8B-B14F-4D97-AF65-F5344CB8AC3E}">
        <p14:creationId xmlns:p14="http://schemas.microsoft.com/office/powerpoint/2010/main" val="13042920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48684-230F-4AA2-AFA1-2CCFDD674AC3}" type="slidenum">
              <a:rPr lang="en-US"/>
              <a:t>62</a:t>
            </a:fld>
            <a:endParaRPr lang="en-US"/>
          </a:p>
        </p:txBody>
      </p:sp>
    </p:spTree>
    <p:extLst>
      <p:ext uri="{BB962C8B-B14F-4D97-AF65-F5344CB8AC3E}">
        <p14:creationId xmlns:p14="http://schemas.microsoft.com/office/powerpoint/2010/main" val="32690962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48684-230F-4AA2-AFA1-2CCFDD674AC3}" type="slidenum">
              <a:rPr lang="en-US"/>
              <a:t>63</a:t>
            </a:fld>
            <a:endParaRPr lang="en-US"/>
          </a:p>
        </p:txBody>
      </p:sp>
    </p:spTree>
    <p:extLst>
      <p:ext uri="{BB962C8B-B14F-4D97-AF65-F5344CB8AC3E}">
        <p14:creationId xmlns:p14="http://schemas.microsoft.com/office/powerpoint/2010/main" val="19475184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know your error recovery logic works if you never run it?</a:t>
            </a:r>
          </a:p>
          <a:p>
            <a:r>
              <a:rPr lang="en-US" dirty="0"/>
              <a:t>Also, does it work with a combination of failures?</a:t>
            </a:r>
          </a:p>
          <a:p>
            <a:endParaRPr lang="en-US" dirty="0"/>
          </a:p>
          <a:p>
            <a:r>
              <a:rPr lang="en-US" dirty="0"/>
              <a:t>Works great – I turned it off during the summer and 2 pretty serious customer impacting bugs escaped out into prod</a:t>
            </a:r>
          </a:p>
          <a:p>
            <a:r>
              <a:rPr lang="en-US" dirty="0"/>
              <a:t>TODO: Add slide for this. “Inadvertent A/</a:t>
            </a:r>
            <a:r>
              <a:rPr lang="en-US"/>
              <a:t>B testing”</a:t>
            </a:r>
            <a:endParaRPr lang="en-US" dirty="0"/>
          </a:p>
        </p:txBody>
      </p:sp>
      <p:sp>
        <p:nvSpPr>
          <p:cNvPr id="4" name="Slide Number Placeholder 3"/>
          <p:cNvSpPr>
            <a:spLocks noGrp="1"/>
          </p:cNvSpPr>
          <p:nvPr>
            <p:ph type="sldNum" sz="quarter" idx="10"/>
          </p:nvPr>
        </p:nvSpPr>
        <p:spPr/>
        <p:txBody>
          <a:bodyPr/>
          <a:lstStyle/>
          <a:p>
            <a:fld id="{9B148684-230F-4AA2-AFA1-2CCFDD674AC3}" type="slidenum">
              <a:rPr lang="en-US"/>
              <a:t>64</a:t>
            </a:fld>
            <a:endParaRPr lang="en-US"/>
          </a:p>
        </p:txBody>
      </p:sp>
    </p:spTree>
    <p:extLst>
      <p:ext uri="{BB962C8B-B14F-4D97-AF65-F5344CB8AC3E}">
        <p14:creationId xmlns:p14="http://schemas.microsoft.com/office/powerpoint/2010/main" val="7201042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know your error recovery logic works if you never run it?</a:t>
            </a:r>
          </a:p>
          <a:p>
            <a:r>
              <a:rPr lang="en-US" dirty="0"/>
              <a:t>Also, does it work with a combination of failures?</a:t>
            </a:r>
          </a:p>
          <a:p>
            <a:endParaRPr lang="en-US" dirty="0"/>
          </a:p>
          <a:p>
            <a:r>
              <a:rPr lang="en-US" dirty="0"/>
              <a:t>Works great – I turned it off during the summer and 2 pretty serious customer impacting bugs escaped out into prod</a:t>
            </a:r>
          </a:p>
          <a:p>
            <a:r>
              <a:rPr lang="en-US" dirty="0"/>
              <a:t>TODO: Add slide for this. “Inadvertent A/</a:t>
            </a:r>
            <a:r>
              <a:rPr lang="en-US"/>
              <a:t>B testing”</a:t>
            </a:r>
            <a:endParaRPr lang="en-US" dirty="0"/>
          </a:p>
        </p:txBody>
      </p:sp>
      <p:sp>
        <p:nvSpPr>
          <p:cNvPr id="4" name="Slide Number Placeholder 3"/>
          <p:cNvSpPr>
            <a:spLocks noGrp="1"/>
          </p:cNvSpPr>
          <p:nvPr>
            <p:ph type="sldNum" sz="quarter" idx="10"/>
          </p:nvPr>
        </p:nvSpPr>
        <p:spPr/>
        <p:txBody>
          <a:bodyPr/>
          <a:lstStyle/>
          <a:p>
            <a:fld id="{9B148684-230F-4AA2-AFA1-2CCFDD674AC3}" type="slidenum">
              <a:rPr lang="en-US"/>
              <a:t>65</a:t>
            </a:fld>
            <a:endParaRPr lang="en-US"/>
          </a:p>
        </p:txBody>
      </p:sp>
    </p:spTree>
    <p:extLst>
      <p:ext uri="{BB962C8B-B14F-4D97-AF65-F5344CB8AC3E}">
        <p14:creationId xmlns:p14="http://schemas.microsoft.com/office/powerpoint/2010/main" val="22026628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know your error recovery logic works if you never run it?</a:t>
            </a:r>
          </a:p>
          <a:p>
            <a:r>
              <a:rPr lang="en-US" dirty="0"/>
              <a:t>Also, does it work with a combination of failures?</a:t>
            </a:r>
          </a:p>
          <a:p>
            <a:endParaRPr lang="en-US" dirty="0"/>
          </a:p>
          <a:p>
            <a:r>
              <a:rPr lang="en-US" dirty="0"/>
              <a:t>Works great – I turned it off during the summer and 2 pretty serious customer impacting bugs escaped out into prod</a:t>
            </a:r>
          </a:p>
          <a:p>
            <a:r>
              <a:rPr lang="en-US" dirty="0"/>
              <a:t>TODO: Add slide for this. “Inadvertent A/</a:t>
            </a:r>
            <a:r>
              <a:rPr lang="en-US"/>
              <a:t>B testing”</a:t>
            </a:r>
            <a:endParaRPr lang="en-US" dirty="0"/>
          </a:p>
        </p:txBody>
      </p:sp>
      <p:sp>
        <p:nvSpPr>
          <p:cNvPr id="4" name="Slide Number Placeholder 3"/>
          <p:cNvSpPr>
            <a:spLocks noGrp="1"/>
          </p:cNvSpPr>
          <p:nvPr>
            <p:ph type="sldNum" sz="quarter" idx="10"/>
          </p:nvPr>
        </p:nvSpPr>
        <p:spPr/>
        <p:txBody>
          <a:bodyPr/>
          <a:lstStyle/>
          <a:p>
            <a:fld id="{9B148684-230F-4AA2-AFA1-2CCFDD674AC3}" type="slidenum">
              <a:rPr lang="en-US"/>
              <a:t>66</a:t>
            </a:fld>
            <a:endParaRPr lang="en-US"/>
          </a:p>
        </p:txBody>
      </p:sp>
    </p:spTree>
    <p:extLst>
      <p:ext uri="{BB962C8B-B14F-4D97-AF65-F5344CB8AC3E}">
        <p14:creationId xmlns:p14="http://schemas.microsoft.com/office/powerpoint/2010/main" val="29028768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you know it works?</a:t>
            </a:r>
          </a:p>
        </p:txBody>
      </p:sp>
      <p:sp>
        <p:nvSpPr>
          <p:cNvPr id="4" name="Slide Number Placeholder 3"/>
          <p:cNvSpPr>
            <a:spLocks noGrp="1"/>
          </p:cNvSpPr>
          <p:nvPr>
            <p:ph type="sldNum" sz="quarter" idx="10"/>
          </p:nvPr>
        </p:nvSpPr>
        <p:spPr/>
        <p:txBody>
          <a:bodyPr/>
          <a:lstStyle/>
          <a:p>
            <a:fld id="{4CBCEA92-F142-4D57-B507-37BDAF44710C}" type="slidenum">
              <a:rPr lang="en-US" smtClean="0"/>
              <a:t>67</a:t>
            </a:fld>
            <a:endParaRPr lang="en-US"/>
          </a:p>
        </p:txBody>
      </p:sp>
    </p:spTree>
    <p:extLst>
      <p:ext uri="{BB962C8B-B14F-4D97-AF65-F5344CB8AC3E}">
        <p14:creationId xmlns:p14="http://schemas.microsoft.com/office/powerpoint/2010/main" val="5289187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at least I know it works</a:t>
            </a:r>
          </a:p>
        </p:txBody>
      </p:sp>
      <p:sp>
        <p:nvSpPr>
          <p:cNvPr id="4" name="Slide Number Placeholder 3"/>
          <p:cNvSpPr>
            <a:spLocks noGrp="1"/>
          </p:cNvSpPr>
          <p:nvPr>
            <p:ph type="sldNum" sz="quarter" idx="10"/>
          </p:nvPr>
        </p:nvSpPr>
        <p:spPr/>
        <p:txBody>
          <a:bodyPr/>
          <a:lstStyle/>
          <a:p>
            <a:fld id="{4CBCEA92-F142-4D57-B507-37BDAF44710C}" type="slidenum">
              <a:rPr lang="en-US" smtClean="0"/>
              <a:t>68</a:t>
            </a:fld>
            <a:endParaRPr lang="en-US"/>
          </a:p>
        </p:txBody>
      </p:sp>
    </p:spTree>
    <p:extLst>
      <p:ext uri="{BB962C8B-B14F-4D97-AF65-F5344CB8AC3E}">
        <p14:creationId xmlns:p14="http://schemas.microsoft.com/office/powerpoint/2010/main" val="27074760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at least I know it works</a:t>
            </a:r>
          </a:p>
          <a:p>
            <a:r>
              <a:rPr lang="en-US" dirty="0"/>
              <a:t>Oh god, I also woke up my boss this time too</a:t>
            </a:r>
          </a:p>
        </p:txBody>
      </p:sp>
      <p:sp>
        <p:nvSpPr>
          <p:cNvPr id="4" name="Slide Number Placeholder 3"/>
          <p:cNvSpPr>
            <a:spLocks noGrp="1"/>
          </p:cNvSpPr>
          <p:nvPr>
            <p:ph type="sldNum" sz="quarter" idx="10"/>
          </p:nvPr>
        </p:nvSpPr>
        <p:spPr/>
        <p:txBody>
          <a:bodyPr/>
          <a:lstStyle/>
          <a:p>
            <a:fld id="{4CBCEA92-F142-4D57-B507-37BDAF44710C}" type="slidenum">
              <a:rPr lang="en-US" smtClean="0"/>
              <a:t>69</a:t>
            </a:fld>
            <a:endParaRPr lang="en-US"/>
          </a:p>
        </p:txBody>
      </p:sp>
    </p:spTree>
    <p:extLst>
      <p:ext uri="{BB962C8B-B14F-4D97-AF65-F5344CB8AC3E}">
        <p14:creationId xmlns:p14="http://schemas.microsoft.com/office/powerpoint/2010/main" val="2946985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it’s fine if that’s a byproduct of the practice</a:t>
            </a:r>
          </a:p>
          <a:p>
            <a:r>
              <a:rPr lang="en-US" dirty="0"/>
              <a:t>Love sending maliciously innocent emails where I say “Oh hey, noticed your code breaks when this happens. Is this expected behavior?”</a:t>
            </a:r>
          </a:p>
          <a:p>
            <a:endParaRPr lang="en-US" dirty="0"/>
          </a:p>
          <a:p>
            <a:r>
              <a:rPr lang="en-US" dirty="0"/>
              <a:t>If you enjoy causing mayhem, you might enjoy this, but it’s not the primary benefit</a:t>
            </a:r>
          </a:p>
        </p:txBody>
      </p:sp>
      <p:sp>
        <p:nvSpPr>
          <p:cNvPr id="4" name="Slide Number Placeholder 3"/>
          <p:cNvSpPr>
            <a:spLocks noGrp="1"/>
          </p:cNvSpPr>
          <p:nvPr>
            <p:ph type="sldNum" sz="quarter" idx="10"/>
          </p:nvPr>
        </p:nvSpPr>
        <p:spPr/>
        <p:txBody>
          <a:bodyPr/>
          <a:lstStyle/>
          <a:p>
            <a:fld id="{4CBCEA92-F142-4D57-B507-37BDAF44710C}" type="slidenum">
              <a:rPr lang="en-US" smtClean="0"/>
              <a:t>7</a:t>
            </a:fld>
            <a:endParaRPr lang="en-US"/>
          </a:p>
        </p:txBody>
      </p:sp>
    </p:spTree>
    <p:extLst>
      <p:ext uri="{BB962C8B-B14F-4D97-AF65-F5344CB8AC3E}">
        <p14:creationId xmlns:p14="http://schemas.microsoft.com/office/powerpoint/2010/main" val="11515963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at least I know it works</a:t>
            </a:r>
          </a:p>
          <a:p>
            <a:r>
              <a:rPr lang="en-US" dirty="0"/>
              <a:t>Oh god, I also woke up my boss this time too</a:t>
            </a:r>
          </a:p>
          <a:p>
            <a:r>
              <a:rPr lang="en-US" dirty="0"/>
              <a:t>As they say, this is a Strong Signal that the Chaos Monkey is effective</a:t>
            </a:r>
          </a:p>
        </p:txBody>
      </p:sp>
      <p:sp>
        <p:nvSpPr>
          <p:cNvPr id="4" name="Slide Number Placeholder 3"/>
          <p:cNvSpPr>
            <a:spLocks noGrp="1"/>
          </p:cNvSpPr>
          <p:nvPr>
            <p:ph type="sldNum" sz="quarter" idx="10"/>
          </p:nvPr>
        </p:nvSpPr>
        <p:spPr/>
        <p:txBody>
          <a:bodyPr/>
          <a:lstStyle/>
          <a:p>
            <a:fld id="{4CBCEA92-F142-4D57-B507-37BDAF44710C}" type="slidenum">
              <a:rPr lang="en-US" smtClean="0"/>
              <a:t>70</a:t>
            </a:fld>
            <a:endParaRPr lang="en-US"/>
          </a:p>
        </p:txBody>
      </p:sp>
    </p:spTree>
    <p:extLst>
      <p:ext uri="{BB962C8B-B14F-4D97-AF65-F5344CB8AC3E}">
        <p14:creationId xmlns:p14="http://schemas.microsoft.com/office/powerpoint/2010/main" val="30345238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say, this is a very strong signal that the chaos monkey works</a:t>
            </a:r>
          </a:p>
          <a:p>
            <a:endParaRPr lang="en-US" dirty="0"/>
          </a:p>
          <a:p>
            <a:r>
              <a:rPr lang="en-US" dirty="0"/>
              <a:t>So… you’re welcome for validating this works</a:t>
            </a:r>
          </a:p>
          <a:p>
            <a:r>
              <a:rPr lang="en-US" dirty="0"/>
              <a:t>(we’ll see if my boss buys that)</a:t>
            </a:r>
          </a:p>
        </p:txBody>
      </p:sp>
      <p:sp>
        <p:nvSpPr>
          <p:cNvPr id="4" name="Slide Number Placeholder 3"/>
          <p:cNvSpPr>
            <a:spLocks noGrp="1"/>
          </p:cNvSpPr>
          <p:nvPr>
            <p:ph type="sldNum" sz="quarter" idx="10"/>
          </p:nvPr>
        </p:nvSpPr>
        <p:spPr/>
        <p:txBody>
          <a:bodyPr/>
          <a:lstStyle/>
          <a:p>
            <a:fld id="{4CBCEA92-F142-4D57-B507-37BDAF44710C}" type="slidenum">
              <a:rPr lang="en-US" smtClean="0"/>
              <a:t>71</a:t>
            </a:fld>
            <a:endParaRPr lang="en-US"/>
          </a:p>
        </p:txBody>
      </p:sp>
    </p:spTree>
    <p:extLst>
      <p:ext uri="{BB962C8B-B14F-4D97-AF65-F5344CB8AC3E}">
        <p14:creationId xmlns:p14="http://schemas.microsoft.com/office/powerpoint/2010/main" val="29844359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72</a:t>
            </a:fld>
            <a:endParaRPr lang="en-US"/>
          </a:p>
        </p:txBody>
      </p:sp>
    </p:spTree>
    <p:extLst>
      <p:ext uri="{BB962C8B-B14F-4D97-AF65-F5344CB8AC3E}">
        <p14:creationId xmlns:p14="http://schemas.microsoft.com/office/powerpoint/2010/main" val="28572888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Chaos engineering has been a huge time saver for me and for my team</a:t>
            </a:r>
          </a:p>
          <a:p>
            <a:endParaRPr lang="en-US" dirty="0"/>
          </a:p>
        </p:txBody>
      </p:sp>
      <p:sp>
        <p:nvSpPr>
          <p:cNvPr id="4" name="Slide Number Placeholder 3"/>
          <p:cNvSpPr>
            <a:spLocks noGrp="1"/>
          </p:cNvSpPr>
          <p:nvPr>
            <p:ph type="sldNum" sz="quarter" idx="10"/>
          </p:nvPr>
        </p:nvSpPr>
        <p:spPr/>
        <p:txBody>
          <a:bodyPr/>
          <a:lstStyle/>
          <a:p>
            <a:fld id="{9B148684-230F-4AA2-AFA1-2CCFDD674AC3}" type="slidenum">
              <a:rPr lang="en-US"/>
              <a:t>73</a:t>
            </a:fld>
            <a:endParaRPr lang="en-US"/>
          </a:p>
        </p:txBody>
      </p:sp>
    </p:spTree>
    <p:extLst>
      <p:ext uri="{BB962C8B-B14F-4D97-AF65-F5344CB8AC3E}">
        <p14:creationId xmlns:p14="http://schemas.microsoft.com/office/powerpoint/2010/main" val="18420865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assume you’re here because you have an interest in chaos engineering. </a:t>
            </a:r>
          </a:p>
          <a:p>
            <a:r>
              <a:rPr lang="en-US" dirty="0"/>
              <a:t>It might seem like you need a lot of resources, either time or money or dedicated engineers, to even think about getting started with chaos engineering.</a:t>
            </a:r>
          </a:p>
          <a:p>
            <a:endParaRPr lang="en-US" dirty="0"/>
          </a:p>
        </p:txBody>
      </p:sp>
      <p:sp>
        <p:nvSpPr>
          <p:cNvPr id="4" name="Slide Number Placeholder 3"/>
          <p:cNvSpPr>
            <a:spLocks noGrp="1"/>
          </p:cNvSpPr>
          <p:nvPr>
            <p:ph type="sldNum" sz="quarter" idx="10"/>
          </p:nvPr>
        </p:nvSpPr>
        <p:spPr/>
        <p:txBody>
          <a:bodyPr/>
          <a:lstStyle/>
          <a:p>
            <a:fld id="{9B148684-230F-4AA2-AFA1-2CCFDD674AC3}" type="slidenum">
              <a:rPr lang="en-US"/>
              <a:t>74</a:t>
            </a:fld>
            <a:endParaRPr lang="en-US"/>
          </a:p>
        </p:txBody>
      </p:sp>
    </p:spTree>
    <p:extLst>
      <p:ext uri="{BB962C8B-B14F-4D97-AF65-F5344CB8AC3E}">
        <p14:creationId xmlns:p14="http://schemas.microsoft.com/office/powerpoint/2010/main" val="35755260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48684-230F-4AA2-AFA1-2CCFDD674AC3}" type="slidenum">
              <a:rPr lang="en-US"/>
              <a:t>75</a:t>
            </a:fld>
            <a:endParaRPr lang="en-US"/>
          </a:p>
        </p:txBody>
      </p:sp>
    </p:spTree>
    <p:extLst>
      <p:ext uri="{BB962C8B-B14F-4D97-AF65-F5344CB8AC3E}">
        <p14:creationId xmlns:p14="http://schemas.microsoft.com/office/powerpoint/2010/main" val="2681831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48684-230F-4AA2-AFA1-2CCFDD674AC3}" type="slidenum">
              <a:rPr lang="en-US"/>
              <a:t>76</a:t>
            </a:fld>
            <a:endParaRPr lang="en-US"/>
          </a:p>
        </p:txBody>
      </p:sp>
    </p:spTree>
    <p:extLst>
      <p:ext uri="{BB962C8B-B14F-4D97-AF65-F5344CB8AC3E}">
        <p14:creationId xmlns:p14="http://schemas.microsoft.com/office/powerpoint/2010/main" val="33372527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48684-230F-4AA2-AFA1-2CCFDD674AC3}" type="slidenum">
              <a:rPr lang="en-US"/>
              <a:t>77</a:t>
            </a:fld>
            <a:endParaRPr lang="en-US"/>
          </a:p>
        </p:txBody>
      </p:sp>
    </p:spTree>
    <p:extLst>
      <p:ext uri="{BB962C8B-B14F-4D97-AF65-F5344CB8AC3E}">
        <p14:creationId xmlns:p14="http://schemas.microsoft.com/office/powerpoint/2010/main" val="2771202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You’re not just breaking things for the sake of breaking things, you’re doing it to learn about your system and increase confidence in system reliability.</a:t>
            </a:r>
          </a:p>
          <a:p>
            <a:endParaRPr lang="en-US" dirty="0"/>
          </a:p>
          <a:p>
            <a:r>
              <a:rPr lang="en-US" dirty="0"/>
              <a:t>Every fault you inject must be for the purpose of  learning something about your system</a:t>
            </a:r>
          </a:p>
          <a:p>
            <a:pPr marL="171450" indent="-171450">
              <a:buFontTx/>
              <a:buChar char="-"/>
            </a:pPr>
            <a:r>
              <a:rPr lang="en-US" dirty="0"/>
              <a:t>If I inject this fault, the system will be able to recover</a:t>
            </a:r>
          </a:p>
        </p:txBody>
      </p:sp>
      <p:sp>
        <p:nvSpPr>
          <p:cNvPr id="4" name="Slide Number Placeholder 3"/>
          <p:cNvSpPr>
            <a:spLocks noGrp="1"/>
          </p:cNvSpPr>
          <p:nvPr>
            <p:ph type="sldNum" sz="quarter" idx="10"/>
          </p:nvPr>
        </p:nvSpPr>
        <p:spPr/>
        <p:txBody>
          <a:bodyPr/>
          <a:lstStyle/>
          <a:p>
            <a:fld id="{4CBCEA92-F142-4D57-B507-37BDAF44710C}" type="slidenum">
              <a:rPr lang="en-US" smtClean="0"/>
              <a:t>8</a:t>
            </a:fld>
            <a:endParaRPr lang="en-US"/>
          </a:p>
        </p:txBody>
      </p:sp>
    </p:spTree>
    <p:extLst>
      <p:ext uri="{BB962C8B-B14F-4D97-AF65-F5344CB8AC3E}">
        <p14:creationId xmlns:p14="http://schemas.microsoft.com/office/powerpoint/2010/main" val="3577065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Chaos engineering has been growing in popularity over the last few years because it’s an approach that does a very good dealing with some of the problems unique to distributed systems</a:t>
            </a:r>
          </a:p>
        </p:txBody>
      </p:sp>
      <p:sp>
        <p:nvSpPr>
          <p:cNvPr id="4" name="Slide Number Placeholder 3"/>
          <p:cNvSpPr>
            <a:spLocks noGrp="1"/>
          </p:cNvSpPr>
          <p:nvPr>
            <p:ph type="sldNum" sz="quarter" idx="10"/>
          </p:nvPr>
        </p:nvSpPr>
        <p:spPr/>
        <p:txBody>
          <a:bodyPr/>
          <a:lstStyle/>
          <a:p>
            <a:fld id="{4CBCEA92-F142-4D57-B507-37BDAF44710C}" type="slidenum">
              <a:rPr lang="en-US" smtClean="0"/>
              <a:t>9</a:t>
            </a:fld>
            <a:endParaRPr lang="en-US"/>
          </a:p>
        </p:txBody>
      </p:sp>
    </p:spTree>
    <p:extLst>
      <p:ext uri="{BB962C8B-B14F-4D97-AF65-F5344CB8AC3E}">
        <p14:creationId xmlns:p14="http://schemas.microsoft.com/office/powerpoint/2010/main" val="2603640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www.nealanalytics.com/neal-creative/templates/"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hyperlink" Target="http://www.nealanalytics.com/neal-creative/templates/"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0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916229"/>
            <a:ext cx="9107555" cy="3632325"/>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spTree>
    <p:extLst>
      <p:ext uri="{BB962C8B-B14F-4D97-AF65-F5344CB8AC3E}">
        <p14:creationId xmlns:p14="http://schemas.microsoft.com/office/powerpoint/2010/main" val="2301043048"/>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6096000" y="431800"/>
            <a:ext cx="5371038" cy="1830245"/>
          </a:xfrm>
        </p:spPr>
        <p:txBody>
          <a:bodyPr wrap="square" lIns="146304" rIns="146304">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293687" y="3436331"/>
            <a:ext cx="2286000" cy="1802032"/>
          </a:xfrm>
        </p:spPr>
        <p:txBody>
          <a:bodyPr lIns="182880" tIns="146304" rIns="182880"/>
          <a:lstStyle>
            <a:lvl1pPr marL="0" indent="0" algn="l">
              <a:buNone/>
              <a:defRPr sz="1600" b="1">
                <a:latin typeface="+mn-lt"/>
              </a:defRPr>
            </a:lvl1pPr>
            <a:lvl2pPr marL="0" indent="0" algn="l">
              <a:buNone/>
              <a:defRPr lang="en-US" sz="1400" b="0" kern="1200" dirty="0">
                <a:solidFill>
                  <a:schemeClr val="tx1"/>
                </a:solidFill>
                <a:latin typeface="+mn-lt"/>
                <a:ea typeface="+mn-ea"/>
                <a:cs typeface="+mn-cs"/>
              </a:defRPr>
            </a:lvl2pPr>
            <a:lvl3pPr marL="0" indent="0" algn="l">
              <a:buNone/>
              <a:defRPr sz="1200">
                <a:latin typeface="+mn-lt"/>
              </a:defRPr>
            </a:lvl3pPr>
            <a:lvl4pPr marL="0" indent="0" algn="l">
              <a:buNone/>
              <a:defRPr sz="1100">
                <a:latin typeface="+mn-lt"/>
              </a:defRPr>
            </a:lvl4pPr>
            <a:lvl5pPr marL="0" indent="0" algn="l">
              <a:buNone/>
              <a:defRPr sz="11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266101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0" name="Text Placeholder 8"/>
          <p:cNvSpPr>
            <a:spLocks noGrp="1"/>
          </p:cNvSpPr>
          <p:nvPr>
            <p:ph type="body" sz="quarter" idx="13"/>
          </p:nvPr>
        </p:nvSpPr>
        <p:spPr>
          <a:xfrm>
            <a:off x="502834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sz="1400" b="0">
                <a:solidFill>
                  <a:schemeClr val="tx1"/>
                </a:solidFill>
                <a:latin typeface="+mn-lt"/>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1" name="Text Placeholder 8"/>
          <p:cNvSpPr>
            <a:spLocks noGrp="1"/>
          </p:cNvSpPr>
          <p:nvPr>
            <p:ph type="body" sz="quarter" idx="14"/>
          </p:nvPr>
        </p:nvSpPr>
        <p:spPr>
          <a:xfrm>
            <a:off x="739567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8"/>
          <p:cNvSpPr>
            <a:spLocks noGrp="1"/>
          </p:cNvSpPr>
          <p:nvPr>
            <p:ph type="body" sz="quarter" idx="15"/>
          </p:nvPr>
        </p:nvSpPr>
        <p:spPr>
          <a:xfrm>
            <a:off x="9763006"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1588043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800" y="2598127"/>
            <a:ext cx="3714704" cy="2524794"/>
          </a:xfrm>
        </p:spPr>
        <p:txBody>
          <a:bodyPr lIns="91440" rIns="91440"/>
          <a:lstStyle>
            <a:lvl1pPr algn="ctr">
              <a:spcAft>
                <a:spcPts val="3000"/>
              </a:spcAft>
              <a:defRPr sz="24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4168631" y="2598127"/>
            <a:ext cx="3840480"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9" name="Content Placeholder 2"/>
          <p:cNvSpPr>
            <a:spLocks noGrp="1"/>
          </p:cNvSpPr>
          <p:nvPr>
            <p:ph idx="15"/>
          </p:nvPr>
        </p:nvSpPr>
        <p:spPr>
          <a:xfrm>
            <a:off x="8158238" y="2598127"/>
            <a:ext cx="3773077"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11" name="Freeform: Shape 10"/>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16322" y="339408"/>
            <a:ext cx="2375877" cy="535531"/>
          </a:xfrm>
        </p:spPr>
        <p:txBody>
          <a:bodyPr/>
          <a:lstStyle>
            <a:lvl1pPr algn="ctr">
              <a:defRPr lang="en-US" sz="3200" b="0" i="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a:t>
            </a:r>
          </a:p>
        </p:txBody>
      </p:sp>
      <p:sp>
        <p:nvSpPr>
          <p:cNvPr id="10" name="Text Placeholder 9"/>
          <p:cNvSpPr>
            <a:spLocks noGrp="1"/>
          </p:cNvSpPr>
          <p:nvPr>
            <p:ph type="body" sz="quarter" idx="16"/>
          </p:nvPr>
        </p:nvSpPr>
        <p:spPr>
          <a:xfrm>
            <a:off x="2879003" y="419100"/>
            <a:ext cx="9084398" cy="1370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153865956"/>
      </p:ext>
    </p:extLst>
  </p:cSld>
  <p:clrMapOvr>
    <a:masterClrMapping/>
  </p:clrMapOvr>
  <p:transition spd="slow">
    <p:push/>
  </p:transition>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8658"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
        <p:nvSpPr>
          <p:cNvPr id="7" name="Content Placeholder 2"/>
          <p:cNvSpPr>
            <a:spLocks noGrp="1"/>
          </p:cNvSpPr>
          <p:nvPr>
            <p:ph idx="14"/>
          </p:nvPr>
        </p:nvSpPr>
        <p:spPr>
          <a:xfrm>
            <a:off x="2483635"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4898612"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7313589"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7"/>
          </p:nvPr>
        </p:nvSpPr>
        <p:spPr>
          <a:xfrm>
            <a:off x="9728566"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297258"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712235"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754218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9957166"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127212"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3" hasCustomPrompt="1"/>
          </p:nvPr>
        </p:nvSpPr>
        <p:spPr>
          <a:xfrm>
            <a:off x="0" y="470361"/>
            <a:ext cx="12192000" cy="535531"/>
          </a:xfr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68658" y="2577396"/>
            <a:ext cx="2377440" cy="840230"/>
          </a:xfrm>
        </p:spPr>
        <p:txBody>
          <a:bodyPr lIns="146304" rIns="146304"/>
          <a:lstStyle>
            <a:lvl1pPr marL="0" algn="ctr" defTabSz="914400" rtl="0" eaLnBrk="1" latinLnBrk="0" hangingPunct="1">
              <a:defRPr lang="en-US" sz="540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8" name="Content Placeholder 2"/>
          <p:cNvSpPr>
            <a:spLocks noGrp="1"/>
          </p:cNvSpPr>
          <p:nvPr>
            <p:ph idx="19" hasCustomPrompt="1"/>
          </p:nvPr>
        </p:nvSpPr>
        <p:spPr>
          <a:xfrm>
            <a:off x="2483635" y="2577396"/>
            <a:ext cx="2377440" cy="840230"/>
          </a:xfrm>
        </p:spPr>
        <p:txBody>
          <a:bodyPr lIns="146304" rIns="146304"/>
          <a:lstStyle>
            <a:lvl1pPr algn="ctr">
              <a:defRPr lang="en-US" sz="540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4898612"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0" name="Content Placeholder 2"/>
          <p:cNvSpPr>
            <a:spLocks noGrp="1"/>
          </p:cNvSpPr>
          <p:nvPr>
            <p:ph idx="21" hasCustomPrompt="1"/>
          </p:nvPr>
        </p:nvSpPr>
        <p:spPr>
          <a:xfrm>
            <a:off x="7313589"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1" name="Content Placeholder 2"/>
          <p:cNvSpPr>
            <a:spLocks noGrp="1"/>
          </p:cNvSpPr>
          <p:nvPr>
            <p:ph idx="22" hasCustomPrompt="1"/>
          </p:nvPr>
        </p:nvSpPr>
        <p:spPr>
          <a:xfrm>
            <a:off x="9728566"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3249118181"/>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14:presetBounceEnd="32000">
                      <p:stCondLst>
                        <p:cond delay="0"/>
                      </p:stCondLst>
                      <p:childTnLst>
                        <p:set>
                          <p:cBhvr>
                            <p:cTn dur="1" fill="hold">
                              <p:stCondLst>
                                <p:cond delay="0"/>
                              </p:stCondLst>
                            </p:cTn>
                            <p:tgtEl>
                              <p:spTgt spid="21"/>
                            </p:tgtEl>
                            <p:attrNameLst>
                              <p:attrName>style.visibility</p:attrName>
                            </p:attrNameLst>
                          </p:cBhvr>
                          <p:to>
                            <p:strVal val="visible"/>
                          </p:to>
                        </p:set>
                        <p:anim calcmode="lin" valueType="num" p14:bounceEnd="32000">
                          <p:cBhvr additive="base">
                            <p:cTn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dirty="0"/>
              <a:t>Click icon to add pictures or go online at…</a:t>
            </a: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8" name="Text Placeholder 6"/>
          <p:cNvSpPr>
            <a:spLocks noGrp="1"/>
          </p:cNvSpPr>
          <p:nvPr>
            <p:ph type="body" sz="quarter" idx="11"/>
          </p:nvPr>
        </p:nvSpPr>
        <p:spPr>
          <a:xfrm>
            <a:off x="0" y="342805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0" y="1554163"/>
            <a:ext cx="60960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465193599"/>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4" name="Slide Number Placeholder 5"/>
          <p:cNvSpPr>
            <a:spLocks noGrp="1"/>
          </p:cNvSpPr>
          <p:nvPr>
            <p:ph type="sldNum" sz="quarter" idx="4"/>
          </p:nvPr>
        </p:nvSpPr>
        <p:spPr>
          <a:xfrm>
            <a:off x="11837561" y="6484937"/>
            <a:ext cx="387743" cy="365125"/>
          </a:xfrm>
          <a:prstGeom prst="rect">
            <a:avLst/>
          </a:prstGeom>
        </p:spPr>
        <p:txBody>
          <a:bodyPr vert="horz" lIns="91440" tIns="45720" rIns="91440" bIns="45720" rtlCol="0" anchor="ctr"/>
          <a:lstStyle>
            <a:lvl1pPr algn="r">
              <a:defRPr sz="1100">
                <a:solidFill>
                  <a:schemeClr val="bg1"/>
                </a:solidFill>
              </a:defRPr>
            </a:lvl1pPr>
          </a:lstStyle>
          <a:p>
            <a:fld id="{5AE1514C-5E56-4738-A1FF-4B1CFD2A3E36}" type="slidenum">
              <a:rPr lang="en-US" smtClean="0"/>
              <a:pPr/>
              <a:t>‹#›</a:t>
            </a:fld>
            <a:endParaRPr lang="en-US"/>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9" name="Text Placeholder 6"/>
          <p:cNvSpPr>
            <a:spLocks noGrp="1"/>
          </p:cNvSpPr>
          <p:nvPr>
            <p:ph type="body" sz="quarter" idx="11"/>
          </p:nvPr>
        </p:nvSpPr>
        <p:spPr>
          <a:xfrm>
            <a:off x="0" y="3429000"/>
            <a:ext cx="6096000" cy="2594043"/>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0" y="1554163"/>
            <a:ext cx="6096000" cy="548957"/>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2" name="Slide Number Placeholder 7"/>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7E989-D798-4C62-8E93-3D2D613C2488}"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443957906"/>
      </p:ext>
    </p:extLst>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0" y="342900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3" name="Text Placeholder 2"/>
          <p:cNvSpPr>
            <a:spLocks noGrp="1"/>
          </p:cNvSpPr>
          <p:nvPr>
            <p:ph type="body" sz="quarter" idx="19"/>
          </p:nvPr>
        </p:nvSpPr>
        <p:spPr>
          <a:xfrm>
            <a:off x="0" y="1554163"/>
            <a:ext cx="6129304"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888233458"/>
      </p:ext>
    </p:extLst>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6094443" y="3425619"/>
            <a:ext cx="6097555"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6094443" y="1554163"/>
            <a:ext cx="6097556"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0"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79820170"/>
      </p:ext>
    </p:extLst>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6094444" cy="6856100"/>
          </a:xfrm>
          <a:blipFill>
            <a:blip r:embed="rId2"/>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6180534" y="3429000"/>
            <a:ext cx="6011466"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6180534" y="1554163"/>
            <a:ext cx="57912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Edit Master text styles</a:t>
            </a:r>
          </a:p>
        </p:txBody>
      </p:sp>
      <p:sp>
        <p:nvSpPr>
          <p:cNvPr id="11"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2"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4176110"/>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6138266" y="3457545"/>
            <a:ext cx="6053733"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9" hasCustomPrompt="1"/>
          </p:nvPr>
        </p:nvSpPr>
        <p:spPr>
          <a:xfrm>
            <a:off x="6138267"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50/50 photo layout</a:t>
            </a:r>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628884554"/>
      </p:ext>
    </p:extLst>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6096000" y="2356398"/>
            <a:ext cx="6096000" cy="2145203"/>
          </a:xfrm>
        </p:spPr>
        <p:txBody>
          <a:bodyPr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600"/>
              </a:spcAft>
              <a:defRPr sz="2800"/>
            </a:lvl2pPr>
            <a:lvl3pPr algn="ctr">
              <a:spcBef>
                <a:spcPts val="0"/>
              </a:spcBef>
              <a:spcAft>
                <a:spcPts val="600"/>
              </a:spcAft>
              <a:defRPr lang="en-US" sz="2400" b="0" kern="1200" dirty="0">
                <a:solidFill>
                  <a:schemeClr val="tx1">
                    <a:lumMod val="85000"/>
                    <a:lumOff val="15000"/>
                  </a:schemeClr>
                </a:solidFill>
                <a:latin typeface="+mn-lt"/>
                <a:ea typeface="+mn-ea"/>
                <a:cs typeface="+mn-cs"/>
              </a:defRPr>
            </a:lvl3pPr>
            <a:lvl4pPr algn="ctr">
              <a:spcBef>
                <a:spcPts val="0"/>
              </a:spcBef>
              <a:spcAft>
                <a:spcPts val="600"/>
              </a:spcAft>
              <a:defRPr sz="2000" b="1"/>
            </a:lvl4pPr>
            <a:lvl5pPr algn="ctr">
              <a:spcBef>
                <a:spcPts val="0"/>
              </a:spcBef>
              <a:spcAft>
                <a:spcPts val="600"/>
              </a:spcAft>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806054844"/>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3923323" y="186061"/>
            <a:ext cx="4376615" cy="627351"/>
          </a:xfrm>
        </p:spPr>
        <p:txBody>
          <a:bodyPr/>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304801" y="4206240"/>
            <a:ext cx="11658600" cy="424732"/>
          </a:xfrm>
        </p:spPr>
        <p:txBody>
          <a:bodyPr lIns="457200" rIns="4572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5737094" y="1007413"/>
            <a:ext cx="792205" cy="1200329"/>
          </a:xfr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2641874877"/>
      </p:ext>
    </p:extLst>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50-50 Left Photo Layout with text">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12190413" cy="6858000"/>
          </a:xfrm>
          <a:blipFill>
            <a:blip r:embed="rId2"/>
            <a:stretch>
              <a:fillRect/>
            </a:stretch>
          </a:blipFill>
        </p:spPr>
        <p:txBody>
          <a:bodyPr anchor="ctr" anchorCtr="0">
            <a:noAutofit/>
          </a:bodyPr>
          <a:lstStyle>
            <a:lvl1pPr algn="r">
              <a:defRPr baseline="0"/>
            </a:lvl1pPr>
          </a:lstStyle>
          <a:p>
            <a:r>
              <a:rPr lang="en-US" dirty="0"/>
              <a:t>Full Bleed Picture</a:t>
            </a:r>
          </a:p>
        </p:txBody>
      </p:sp>
      <p:sp>
        <p:nvSpPr>
          <p:cNvPr id="7"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Text Placeholder 6"/>
          <p:cNvSpPr>
            <a:spLocks noGrp="1"/>
          </p:cNvSpPr>
          <p:nvPr>
            <p:ph type="body" sz="quarter" idx="11"/>
          </p:nvPr>
        </p:nvSpPr>
        <p:spPr>
          <a:xfrm>
            <a:off x="304800" y="3429000"/>
            <a:ext cx="5960269"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9" hasCustomPrompt="1"/>
          </p:nvPr>
        </p:nvSpPr>
        <p:spPr>
          <a:xfrm>
            <a:off x="304800"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Headline</a:t>
            </a:r>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789140260"/>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669198123"/>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12192000" cy="6858000"/>
          </a:xfrm>
        </p:spPr>
        <p:txBody>
          <a:bodyPr lIns="91440">
            <a:noAutofit/>
          </a:bodyPr>
          <a:lstStyle>
            <a:lvl1pPr algn="ctr">
              <a:defRPr/>
            </a:lvl1pPr>
          </a:lstStyle>
          <a:p>
            <a:r>
              <a:rPr lang="en-US" baseline="0"/>
              <a:t>Click icon to add picture</a:t>
            </a:r>
            <a:endParaRPr lang="en-US" dirty="0"/>
          </a:p>
        </p:txBody>
      </p:sp>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
        <p:nvSpPr>
          <p:cNvPr id="2" name="Title 1"/>
          <p:cNvSpPr>
            <a:spLocks noGrp="1"/>
          </p:cNvSpPr>
          <p:nvPr>
            <p:ph type="title" hasCustomPrompt="1"/>
          </p:nvPr>
        </p:nvSpPr>
        <p:spPr>
          <a:xfrm>
            <a:off x="966652" y="2567613"/>
            <a:ext cx="8804365" cy="1403495"/>
          </a:xfrm>
          <a:prstGeom prst="rect">
            <a:avLst/>
          </a:prstGeom>
        </p:spPr>
        <p:txBody>
          <a:bodyPr/>
          <a:lstStyle>
            <a:lvl1pPr algn="l">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dirty="0"/>
              <a:t>CLICK TO EDIT</a:t>
            </a:r>
          </a:p>
        </p:txBody>
      </p:sp>
      <p:sp>
        <p:nvSpPr>
          <p:cNvPr id="5" name="Text Placeholder 4"/>
          <p:cNvSpPr>
            <a:spLocks noGrp="1"/>
          </p:cNvSpPr>
          <p:nvPr>
            <p:ph type="body" sz="quarter" idx="13" hasCustomPrompt="1"/>
          </p:nvPr>
        </p:nvSpPr>
        <p:spPr>
          <a:xfrm>
            <a:off x="1581150" y="3971108"/>
            <a:ext cx="9461500" cy="757130"/>
          </a:xfrm>
        </p:spPr>
        <p:txBody>
          <a:bodyPr/>
          <a:lstStyle>
            <a:lvl1pPr algn="l">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dirty="0"/>
              <a:t>EDIT MASTER TEXT</a:t>
            </a:r>
          </a:p>
        </p:txBody>
      </p:sp>
    </p:spTree>
    <p:extLst>
      <p:ext uri="{BB962C8B-B14F-4D97-AF65-F5344CB8AC3E}">
        <p14:creationId xmlns:p14="http://schemas.microsoft.com/office/powerpoint/2010/main" val="4073567290"/>
      </p:ext>
    </p:extLst>
  </p:cSld>
  <p:clrMapOvr>
    <a:overrideClrMapping bg1="dk1" tx1="lt1" bg2="dk2" tx2="lt2" accent1="accent1" accent2="accent2" accent3="accent3" accent4="accent4" accent5="accent5" accent6="accent6" hlink="hlink" folHlink="folHlink"/>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lank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
        <p:nvSpPr>
          <p:cNvPr id="3" name="Picture Placeholder 2"/>
          <p:cNvSpPr>
            <a:spLocks noGrp="1" noChangeAspect="1"/>
          </p:cNvSpPr>
          <p:nvPr>
            <p:ph type="pic" sz="quarter" idx="13"/>
          </p:nvPr>
        </p:nvSpPr>
        <p:spPr>
          <a:xfrm>
            <a:off x="0" y="0"/>
            <a:ext cx="12066954" cy="6858000"/>
          </a:xfrm>
        </p:spPr>
        <p:txBody>
          <a:bodyPr anchor="ctr">
            <a:noAutofit/>
          </a:bodyPr>
          <a:lstStyle>
            <a:lvl1pPr algn="ct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1558395814"/>
      </p:ext>
    </p:extLst>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Tree>
    <p:extLst>
      <p:ext uri="{BB962C8B-B14F-4D97-AF65-F5344CB8AC3E}">
        <p14:creationId xmlns:p14="http://schemas.microsoft.com/office/powerpoint/2010/main" val="3893648223"/>
      </p:ext>
    </p:extLst>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4BDA58-9C93-4222-A4EC-4BEB46CE06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5"/>
            <a:ext cx="12192000" cy="6851649"/>
          </a:xfrm>
          <a:prstGeom prst="rect">
            <a:avLst/>
          </a:prstGeom>
        </p:spPr>
      </p:pic>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a:p>
        </p:txBody>
      </p:sp>
      <p:sp>
        <p:nvSpPr>
          <p:cNvPr id="6" name="TextBox 5">
            <a:hlinkClick r:id="rId3"/>
            <a:extLst>
              <a:ext uri="{FF2B5EF4-FFF2-40B4-BE49-F238E27FC236}">
                <a16:creationId xmlns:a16="http://schemas.microsoft.com/office/drawing/2014/main" id="{FC5E276D-531E-45A9-B450-EFEC62CDC8DF}"/>
              </a:ext>
            </a:extLst>
          </p:cNvPr>
          <p:cNvSpPr txBox="1"/>
          <p:nvPr userDrawn="1"/>
        </p:nvSpPr>
        <p:spPr>
          <a:xfrm>
            <a:off x="4961284" y="93791"/>
            <a:ext cx="2269433" cy="316517"/>
          </a:xfrm>
          <a:prstGeom prst="roundRect">
            <a:avLst>
              <a:gd name="adj" fmla="val 50000"/>
            </a:avLst>
          </a:prstGeom>
          <a:solidFill>
            <a:schemeClr val="accent4"/>
          </a:solidFill>
        </p:spPr>
        <p:txBody>
          <a:bodyPr wrap="square" lIns="0" r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1"/>
                </a:solidFill>
                <a:effectLst/>
                <a:uLnTx/>
                <a:uFillTx/>
              </a:rPr>
              <a:t>Neal Creative  | click &amp; </a:t>
            </a:r>
            <a:r>
              <a:rPr kumimoji="0" lang="en-US" sz="1050" b="1" i="0" u="none" strike="noStrike" kern="0" cap="none" spc="0" normalizeH="0" baseline="0" noProof="0" dirty="0">
                <a:ln>
                  <a:noFill/>
                </a:ln>
                <a:solidFill>
                  <a:schemeClr val="tx1"/>
                </a:solidFill>
                <a:effectLst/>
                <a:uLnTx/>
                <a:uFillTx/>
              </a:rPr>
              <a:t>Learn more</a:t>
            </a:r>
          </a:p>
        </p:txBody>
      </p:sp>
      <p:sp>
        <p:nvSpPr>
          <p:cNvPr id="7" name="TextBox 6">
            <a:hlinkClick r:id="rId4"/>
            <a:extLst/>
          </p:cNvPr>
          <p:cNvSpPr txBox="1"/>
          <p:nvPr userDrawn="1"/>
        </p:nvSpPr>
        <p:spPr>
          <a:xfrm>
            <a:off x="0" y="6548363"/>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Neal Creative </a:t>
            </a:r>
            <a:r>
              <a:rPr lang="en-US" sz="900" kern="1200" dirty="0">
                <a:solidFill>
                  <a:schemeClr val="tx1"/>
                </a:solidFill>
                <a:latin typeface="+mn-lt"/>
                <a:ea typeface="+mn-ea"/>
                <a:cs typeface="+mn-cs"/>
              </a:rPr>
              <a:t>©</a:t>
            </a:r>
            <a:r>
              <a:rPr lang="en-US" sz="1000" baseline="0" dirty="0">
                <a:solidFill>
                  <a:schemeClr val="tx1"/>
                </a:solidFill>
              </a:rPr>
              <a:t> </a:t>
            </a:r>
            <a:endParaRPr lang="en-US" sz="1000" b="1" dirty="0">
              <a:solidFill>
                <a:schemeClr val="tx1"/>
              </a:solidFill>
            </a:endParaRPr>
          </a:p>
        </p:txBody>
      </p:sp>
      <p:grpSp>
        <p:nvGrpSpPr>
          <p:cNvPr id="8" name="Group 7">
            <a:extLst>
              <a:ext uri="{FF2B5EF4-FFF2-40B4-BE49-F238E27FC236}">
                <a16:creationId xmlns:a16="http://schemas.microsoft.com/office/drawing/2014/main" id="{EF273A61-5610-4355-89F3-7C90515BFCC9}"/>
              </a:ext>
            </a:extLst>
          </p:cNvPr>
          <p:cNvGrpSpPr/>
          <p:nvPr userDrawn="1"/>
        </p:nvGrpSpPr>
        <p:grpSpPr>
          <a:xfrm>
            <a:off x="5976075" y="3634505"/>
            <a:ext cx="1700633" cy="1798732"/>
            <a:chOff x="5976075" y="3634505"/>
            <a:chExt cx="1700633" cy="1798732"/>
          </a:xfrm>
        </p:grpSpPr>
        <p:pic>
          <p:nvPicPr>
            <p:cNvPr id="9" name="Picture 8">
              <a:extLst>
                <a:ext uri="{FF2B5EF4-FFF2-40B4-BE49-F238E27FC236}">
                  <a16:creationId xmlns:a16="http://schemas.microsoft.com/office/drawing/2014/main" id="{6A49345F-7A53-4131-8BB4-087032A6CCD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61135" y="4142336"/>
              <a:ext cx="860601" cy="1290901"/>
            </a:xfrm>
            <a:prstGeom prst="rect">
              <a:avLst/>
            </a:prstGeom>
          </p:spPr>
        </p:pic>
        <p:sp>
          <p:nvSpPr>
            <p:cNvPr id="10" name="TextBox 9">
              <a:extLst>
                <a:ext uri="{FF2B5EF4-FFF2-40B4-BE49-F238E27FC236}">
                  <a16:creationId xmlns:a16="http://schemas.microsoft.com/office/drawing/2014/main" id="{5596D35F-1F19-4447-829C-790DF2B8D2DD}"/>
                </a:ext>
              </a:extLst>
            </p:cNvPr>
            <p:cNvSpPr txBox="1"/>
            <p:nvPr/>
          </p:nvSpPr>
          <p:spPr>
            <a:xfrm>
              <a:off x="5976075" y="3634505"/>
              <a:ext cx="1700633" cy="507831"/>
            </a:xfrm>
            <a:prstGeom prst="rect">
              <a:avLst/>
            </a:prstGeom>
            <a:noFill/>
          </p:spPr>
          <p:txBody>
            <a:bodyPr wrap="square" rtlCol="0">
              <a:spAutoFit/>
            </a:bodyPr>
            <a:lstStyle/>
            <a:p>
              <a:r>
                <a:rPr lang="en-US" sz="900" dirty="0">
                  <a:solidFill>
                    <a:schemeClr val="tx1">
                      <a:lumMod val="65000"/>
                      <a:lumOff val="35000"/>
                    </a:schemeClr>
                  </a:solidFill>
                </a:rPr>
                <a:t>TIP </a:t>
              </a:r>
              <a:r>
                <a:rPr lang="en-US" sz="900" dirty="0">
                  <a:solidFill>
                    <a:schemeClr val="tx1">
                      <a:lumMod val="65000"/>
                      <a:lumOff val="35000"/>
                    </a:schemeClr>
                  </a:solidFill>
                  <a:latin typeface="Calibri" panose="020F0502020204030204" pitchFamily="34" charset="0"/>
                  <a:cs typeface="Calibri" panose="020F0502020204030204" pitchFamily="34" charset="0"/>
                </a:rPr>
                <a:t>│ Use the built-in c</a:t>
              </a:r>
              <a:r>
                <a:rPr lang="en-US" sz="900" dirty="0">
                  <a:solidFill>
                    <a:schemeClr val="tx1">
                      <a:lumMod val="65000"/>
                      <a:lumOff val="35000"/>
                    </a:schemeClr>
                  </a:solidFill>
                </a:rPr>
                <a:t>olor palette with green and yellow for callouts and accents</a:t>
              </a:r>
            </a:p>
          </p:txBody>
        </p:sp>
      </p:grpSp>
    </p:spTree>
    <p:extLst>
      <p:ext uri="{BB962C8B-B14F-4D97-AF65-F5344CB8AC3E}">
        <p14:creationId xmlns:p14="http://schemas.microsoft.com/office/powerpoint/2010/main" val="2853556749"/>
      </p:ext>
    </p:extLst>
  </p:cSld>
  <p:clrMapOvr>
    <a:masterClrMapping/>
  </p:clrMapOvr>
  <p:transition spd="slow">
    <p:pu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916229"/>
            <a:ext cx="9107555" cy="3632325"/>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sp>
        <p:nvSpPr>
          <p:cNvPr id="7" name="TextBox 6">
            <a:hlinkClick r:id="rId2"/>
            <a:extLst>
              <a:ext uri="{FF2B5EF4-FFF2-40B4-BE49-F238E27FC236}">
                <a16:creationId xmlns:a16="http://schemas.microsoft.com/office/drawing/2014/main" id="{B60F28C6-9BA0-4632-B8B5-5A793D03AFC7}"/>
              </a:ext>
            </a:extLst>
          </p:cNvPr>
          <p:cNvSpPr txBox="1"/>
          <p:nvPr userDrawn="1"/>
        </p:nvSpPr>
        <p:spPr>
          <a:xfrm>
            <a:off x="9005881" y="6316156"/>
            <a:ext cx="2466220" cy="367873"/>
          </a:xfrm>
          <a:prstGeom prst="roundRect">
            <a:avLst>
              <a:gd name="adj" fmla="val 50000"/>
            </a:avLst>
          </a:prstGeom>
          <a:solidFill>
            <a:schemeClr val="accent2"/>
          </a:solidFill>
        </p:spPr>
        <p:txBody>
          <a:bodyPr wrap="none" rtlCol="0">
            <a:spAutoFit/>
          </a:bodyPr>
          <a:lstStyle/>
          <a:p>
            <a:r>
              <a:rPr lang="en-US" sz="1100" dirty="0">
                <a:solidFill>
                  <a:schemeClr val="tx1"/>
                </a:solidFill>
              </a:rPr>
              <a:t>Neal Creative</a:t>
            </a:r>
            <a:r>
              <a:rPr lang="en-US" sz="1100" baseline="0" dirty="0">
                <a:solidFill>
                  <a:schemeClr val="tx1"/>
                </a:solidFill>
              </a:rPr>
              <a:t>  | click &amp; </a:t>
            </a:r>
            <a:r>
              <a:rPr lang="en-US" sz="1100" b="1" baseline="0" dirty="0">
                <a:solidFill>
                  <a:schemeClr val="tx1"/>
                </a:solidFill>
              </a:rPr>
              <a:t>Learn more</a:t>
            </a:r>
            <a:endParaRPr lang="en-US" sz="1100" b="1" dirty="0">
              <a:solidFill>
                <a:schemeClr val="tx1"/>
              </a:solidFill>
            </a:endParaRPr>
          </a:p>
        </p:txBody>
      </p:sp>
      <p:sp>
        <p:nvSpPr>
          <p:cNvPr id="8" name="TextBox 7">
            <a:hlinkClick r:id="rId2"/>
            <a:extLst>
              <a:ext uri="{FF2B5EF4-FFF2-40B4-BE49-F238E27FC236}">
                <a16:creationId xmlns:a16="http://schemas.microsoft.com/office/drawing/2014/main" id="{E516C148-33F4-423B-AB9D-096AA82E12F1}"/>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50000"/>
                  </a:schemeClr>
                </a:solidFill>
              </a:rPr>
              <a:t>Neal Creative </a:t>
            </a:r>
            <a:r>
              <a:rPr lang="en-US" sz="900" kern="1200" dirty="0">
                <a:solidFill>
                  <a:schemeClr val="bg2">
                    <a:lumMod val="50000"/>
                  </a:schemeClr>
                </a:solidFill>
                <a:latin typeface="+mn-lt"/>
                <a:ea typeface="+mn-ea"/>
                <a:cs typeface="+mn-cs"/>
              </a:rPr>
              <a:t>©</a:t>
            </a:r>
            <a:r>
              <a:rPr lang="en-US" sz="1000" baseline="0" dirty="0">
                <a:solidFill>
                  <a:schemeClr val="bg2">
                    <a:lumMod val="50000"/>
                  </a:schemeClr>
                </a:solidFill>
              </a:rPr>
              <a:t> </a:t>
            </a:r>
            <a:endParaRPr lang="en-US" sz="1000" b="1" dirty="0">
              <a:solidFill>
                <a:schemeClr val="bg2">
                  <a:lumMod val="50000"/>
                </a:schemeClr>
              </a:solidFill>
            </a:endParaRPr>
          </a:p>
        </p:txBody>
      </p:sp>
    </p:spTree>
    <p:extLst>
      <p:ext uri="{BB962C8B-B14F-4D97-AF65-F5344CB8AC3E}">
        <p14:creationId xmlns:p14="http://schemas.microsoft.com/office/powerpoint/2010/main" val="586620223"/>
      </p:ext>
    </p:extLst>
  </p:cSld>
  <p:clrMapOvr>
    <a:overrideClrMapping bg1="dk1" tx1="lt1" bg2="dk2" tx2="lt2" accent1="accent1" accent2="accent2" accent3="accent3" accent4="accent4" accent5="accent5" accent6="accent6" hlink="hlink" folHlink="folHlink"/>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a:t>Click icon to add picture</a:t>
            </a:r>
          </a:p>
        </p:txBody>
      </p:sp>
      <p:sp>
        <p:nvSpPr>
          <p:cNvPr id="12" name="TextBox 11">
            <a:hlinkClick r:id="rId3"/>
            <a:extLst>
              <a:ext uri="{FF2B5EF4-FFF2-40B4-BE49-F238E27FC236}">
                <a16:creationId xmlns:a16="http://schemas.microsoft.com/office/drawing/2014/main" id="{B2DA80A1-9E22-4BFF-8562-466123B36943}"/>
              </a:ext>
            </a:extLst>
          </p:cNvPr>
          <p:cNvSpPr txBox="1"/>
          <p:nvPr userDrawn="1"/>
        </p:nvSpPr>
        <p:spPr>
          <a:xfrm>
            <a:off x="9089198" y="6298102"/>
            <a:ext cx="2466220" cy="367873"/>
          </a:xfrm>
          <a:prstGeom prst="roundRect">
            <a:avLst>
              <a:gd name="adj" fmla="val 50000"/>
            </a:avLst>
          </a:prstGeom>
          <a:solidFill>
            <a:srgbClr val="004568"/>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rPr>
              <a:t>Neal Creative  | click &amp; </a:t>
            </a:r>
            <a:r>
              <a:rPr kumimoji="0" lang="en-US" sz="1100" b="1" i="0" u="none" strike="noStrike" kern="0" cap="none" spc="0" normalizeH="0" baseline="0" noProof="0" dirty="0">
                <a:ln>
                  <a:noFill/>
                </a:ln>
                <a:solidFill>
                  <a:srgbClr val="FFFFFF"/>
                </a:solidFill>
                <a:effectLst/>
                <a:uLnTx/>
                <a:uFillTx/>
              </a:rPr>
              <a:t>Learn more</a:t>
            </a:r>
          </a:p>
        </p:txBody>
      </p:sp>
      <p:sp>
        <p:nvSpPr>
          <p:cNvPr id="2" name="Title 1"/>
          <p:cNvSpPr>
            <a:spLocks noGrp="1"/>
          </p:cNvSpPr>
          <p:nvPr>
            <p:ph type="title" hasCustomPrompt="1"/>
          </p:nvPr>
        </p:nvSpPr>
        <p:spPr>
          <a:xfrm>
            <a:off x="304800" y="419099"/>
            <a:ext cx="8917577" cy="625929"/>
          </a:xfrm>
        </p:spPr>
        <p:txBody>
          <a:bodyPr/>
          <a:lstStyle/>
          <a:p>
            <a:r>
              <a:rPr lang="en-US" dirty="0"/>
              <a:t>CLICK TO EDIT MASTER TITLE STYLE</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
        <p:nvSpPr>
          <p:cNvPr id="13" name="TextBox 12">
            <a:hlinkClick r:id="rId4"/>
            <a:extLst>
              <a:ext uri="{FF2B5EF4-FFF2-40B4-BE49-F238E27FC236}">
                <a16:creationId xmlns:a16="http://schemas.microsoft.com/office/drawing/2014/main" id="{1AF511EA-044E-4300-B921-D56138FE402E}"/>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75000"/>
                  </a:schemeClr>
                </a:solidFill>
              </a:rPr>
              <a:t>Neal Creative </a:t>
            </a:r>
            <a:r>
              <a:rPr lang="en-US" sz="900" kern="1200" dirty="0">
                <a:solidFill>
                  <a:schemeClr val="bg1">
                    <a:lumMod val="75000"/>
                  </a:schemeClr>
                </a:solidFill>
                <a:latin typeface="+mn-lt"/>
                <a:ea typeface="+mn-ea"/>
                <a:cs typeface="+mn-cs"/>
              </a:rPr>
              <a:t>©</a:t>
            </a:r>
            <a:r>
              <a:rPr lang="en-US" sz="1000" baseline="0" dirty="0">
                <a:solidFill>
                  <a:schemeClr val="bg1">
                    <a:lumMod val="75000"/>
                  </a:schemeClr>
                </a:solidFill>
              </a:rPr>
              <a:t> </a:t>
            </a:r>
            <a:endParaRPr lang="en-US" sz="1000" b="1" dirty="0">
              <a:solidFill>
                <a:schemeClr val="bg1">
                  <a:lumMod val="75000"/>
                </a:schemeClr>
              </a:solidFill>
            </a:endParaRPr>
          </a:p>
        </p:txBody>
      </p:sp>
    </p:spTree>
    <p:extLst>
      <p:ext uri="{BB962C8B-B14F-4D97-AF65-F5344CB8AC3E}">
        <p14:creationId xmlns:p14="http://schemas.microsoft.com/office/powerpoint/2010/main" val="3762340668"/>
      </p:ext>
    </p:extLst>
  </p:cSld>
  <p:clrMapOvr>
    <a:masterClrMapping/>
  </p:clrMapOvr>
  <p:transition spd="slow">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F518-EC80-4F36-859A-1F504892E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A87F11-203D-405D-8079-71F06DEBCA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6DD8D-B87D-4EEE-A05F-B3B585DF8425}"/>
              </a:ext>
            </a:extLst>
          </p:cNvPr>
          <p:cNvSpPr>
            <a:spLocks noGrp="1"/>
          </p:cNvSpPr>
          <p:nvPr>
            <p:ph type="dt" sz="half" idx="10"/>
          </p:nvPr>
        </p:nvSpPr>
        <p:spPr/>
        <p:txBody>
          <a:bodyPr/>
          <a:lstStyle/>
          <a:p>
            <a:fld id="{6C086660-B31C-4760-96FA-CE5D79A1A1FA}" type="datetimeFigureOut">
              <a:rPr lang="en-US" smtClean="0"/>
              <a:t>11/12/2017</a:t>
            </a:fld>
            <a:endParaRPr lang="en-US"/>
          </a:p>
        </p:txBody>
      </p:sp>
      <p:sp>
        <p:nvSpPr>
          <p:cNvPr id="5" name="Footer Placeholder 4">
            <a:extLst>
              <a:ext uri="{FF2B5EF4-FFF2-40B4-BE49-F238E27FC236}">
                <a16:creationId xmlns:a16="http://schemas.microsoft.com/office/drawing/2014/main" id="{D0F85B31-569C-4AAD-B692-38D5A72C6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D2F055-76C2-4CB0-9361-46EF6AECF1EF}"/>
              </a:ext>
            </a:extLst>
          </p:cNvPr>
          <p:cNvSpPr>
            <a:spLocks noGrp="1"/>
          </p:cNvSpPr>
          <p:nvPr>
            <p:ph type="sldNum" sz="quarter" idx="12"/>
          </p:nvPr>
        </p:nvSpPr>
        <p:spPr/>
        <p:txBody>
          <a:bodyPr/>
          <a:lstStyle/>
          <a:p>
            <a:fld id="{9302B111-8ADC-4138-91F6-3F3EC93A154B}" type="slidenum">
              <a:rPr lang="en-US" smtClean="0"/>
              <a:t>‹#›</a:t>
            </a:fld>
            <a:endParaRPr lang="en-US"/>
          </a:p>
        </p:txBody>
      </p:sp>
    </p:spTree>
    <p:extLst>
      <p:ext uri="{BB962C8B-B14F-4D97-AF65-F5344CB8AC3E}">
        <p14:creationId xmlns:p14="http://schemas.microsoft.com/office/powerpoint/2010/main" val="2572012621"/>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ONUT BASE SECTION DIVIDER">
    <p:bg>
      <p:bgPr>
        <a:solidFill>
          <a:schemeClr val="bg2"/>
        </a:solidFill>
        <a:effectLst/>
      </p:bgPr>
    </p:bg>
    <p:spTree>
      <p:nvGrpSpPr>
        <p:cNvPr id="1" name=""/>
        <p:cNvGrpSpPr/>
        <p:nvPr/>
      </p:nvGrpSpPr>
      <p:grpSpPr>
        <a:xfrm>
          <a:off x="0" y="0"/>
          <a:ext cx="0" cy="0"/>
          <a:chOff x="0" y="0"/>
          <a:chExt cx="0" cy="0"/>
        </a:xfrm>
      </p:grpSpPr>
      <p:sp>
        <p:nvSpPr>
          <p:cNvPr id="7" name="Oval 6"/>
          <p:cNvSpPr/>
          <p:nvPr userDrawn="1"/>
        </p:nvSpPr>
        <p:spPr>
          <a:xfrm>
            <a:off x="2861702" y="157952"/>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448777" y="2935629"/>
            <a:ext cx="5208335" cy="927824"/>
          </a:xfrm>
          <a:prstGeom prst="rect">
            <a:avLst/>
          </a:prstGeom>
        </p:spPr>
        <p:txBody>
          <a:bodyPr anchor="ctr"/>
          <a:lstStyle>
            <a:lvl1pPr algn="ctr">
              <a:lnSpc>
                <a:spcPct val="95000"/>
              </a:lnSpc>
              <a:defRPr sz="4000">
                <a:solidFill>
                  <a:schemeClr val="tx1"/>
                </a:solidFill>
              </a:defRPr>
            </a:lvl1pPr>
          </a:lstStyle>
          <a:p>
            <a:r>
              <a:rPr lang="en-US" dirty="0"/>
              <a:t>CLICK TO EDIT TITLE</a:t>
            </a:r>
          </a:p>
        </p:txBody>
      </p:sp>
      <p:sp>
        <p:nvSpPr>
          <p:cNvPr id="9" name="dots"/>
          <p:cNvSpPr>
            <a:spLocks noChangeAspect="1"/>
          </p:cNvSpPr>
          <p:nvPr userDrawn="1"/>
        </p:nvSpPr>
        <p:spPr>
          <a:xfrm>
            <a:off x="3448777" y="745024"/>
            <a:ext cx="5309024" cy="5309025"/>
          </a:xfrm>
          <a:prstGeom prst="ellipse">
            <a:avLst/>
          </a:prstGeom>
          <a:noFill/>
          <a:ln w="184150" cap="rnd" cmpd="sng" algn="ctr">
            <a:solidFill>
              <a:schemeClr val="accent4"/>
            </a:solidFill>
            <a:prstDash val="sys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06376384"/>
      </p:ext>
    </p:extLst>
  </p:cSld>
  <p:clrMapOvr>
    <a:overrideClrMapping bg1="dk1" tx1="lt1" bg2="dk2" tx2="lt2" accent1="accent1" accent2="accent2" accent3="accent3" accent4="accent4" accent5="accent5" accent6="accent6" hlink="hlink" folHlink="folHlink"/>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Quote dark option FLUSH LEF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266280494"/>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ote dark option CENTERE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031631337"/>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2075739131"/>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light option CENTERED">
    <p:spTree>
      <p:nvGrpSpPr>
        <p:cNvPr id="1" name=""/>
        <p:cNvGrpSpPr/>
        <p:nvPr/>
      </p:nvGrpSpPr>
      <p:grpSpPr>
        <a:xfrm>
          <a:off x="0" y="0"/>
          <a:ext cx="0" cy="0"/>
          <a:chOff x="0" y="0"/>
          <a:chExt cx="0" cy="0"/>
        </a:xfrm>
      </p:grpSpPr>
      <p:sp>
        <p:nvSpPr>
          <p:cNvPr id="9" name="TextBox 8"/>
          <p:cNvSpPr txBox="1"/>
          <p:nvPr userDrawn="1"/>
        </p:nvSpPr>
        <p:spPr>
          <a:xfrm>
            <a:off x="5648960" y="419100"/>
            <a:ext cx="894080" cy="1862048"/>
          </a:xfrm>
          <a:prstGeom prst="rect">
            <a:avLst/>
          </a:prstGeom>
          <a:noFill/>
        </p:spPr>
        <p:txBody>
          <a:bodyPr wrap="square" rtlCol="0">
            <a:spAutoFit/>
          </a:bodyPr>
          <a:lstStyle/>
          <a:p>
            <a:r>
              <a:rPr lang="en-US" sz="11500" dirty="0">
                <a:solidFill>
                  <a:schemeClr val="accent4"/>
                </a:solidFill>
                <a:latin typeface="Arial Black" panose="020B0A04020102020204" pitchFamily="34" charset="0"/>
              </a:rPr>
              <a:t>“</a:t>
            </a:r>
            <a:endParaRPr lang="en-US" sz="2800" dirty="0">
              <a:solidFill>
                <a:schemeClr val="accent4"/>
              </a:solidFill>
            </a:endParaRPr>
          </a:p>
        </p:txBody>
      </p:sp>
      <p:sp>
        <p:nvSpPr>
          <p:cNvPr id="5" name="Text Placeholder 2"/>
          <p:cNvSpPr>
            <a:spLocks noGrp="1"/>
          </p:cNvSpPr>
          <p:nvPr>
            <p:ph type="body" sz="quarter" idx="14" hasCustomPrompt="1"/>
          </p:nvPr>
        </p:nvSpPr>
        <p:spPr>
          <a:xfrm>
            <a:off x="3408362" y="5335071"/>
            <a:ext cx="8097838" cy="369332"/>
          </a:xfrm>
        </p:spPr>
        <p:txBody>
          <a:bodyPr/>
          <a:lstStyle>
            <a:lvl1pPr algn="r">
              <a:spcBef>
                <a:spcPts val="0"/>
              </a:spcBef>
              <a:defRPr sz="2000">
                <a:solidFill>
                  <a:schemeClr val="tx2"/>
                </a:solidFill>
              </a:defRPr>
            </a:lvl1pPr>
            <a:lvl2pPr algn="r">
              <a:defRPr>
                <a:solidFill>
                  <a:schemeClr val="bg1"/>
                </a:solidFill>
              </a:defRPr>
            </a:lvl2pPr>
          </a:lstStyle>
          <a:p>
            <a:pPr lvl="0"/>
            <a:r>
              <a:rPr lang="en-US" dirty="0"/>
              <a:t>—Name and Company/Source goes here</a:t>
            </a:r>
          </a:p>
        </p:txBody>
      </p:sp>
      <p:sp>
        <p:nvSpPr>
          <p:cNvPr id="6"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solidFill>
                  <a:schemeClr val="tx1">
                    <a:lumMod val="75000"/>
                    <a:lumOff val="25000"/>
                  </a:schemeClr>
                </a:solidFill>
              </a:defRPr>
            </a:lvl1pPr>
            <a:lvl2pPr algn="ctr">
              <a:spcBef>
                <a:spcPts val="0"/>
              </a:spcBef>
              <a:defRPr sz="3600" b="1">
                <a:solidFill>
                  <a:schemeClr val="tx1">
                    <a:lumMod val="75000"/>
                    <a:lumOff val="25000"/>
                  </a:schemeClr>
                </a:solidFill>
                <a:latin typeface="+mn-lt"/>
              </a:defRPr>
            </a:lvl2pPr>
          </a:lstStyle>
          <a:p>
            <a:pPr lvl="0"/>
            <a:r>
              <a:rPr lang="en-US" dirty="0"/>
              <a:t>“QUOTATION.”</a:t>
            </a:r>
          </a:p>
          <a:p>
            <a:pPr lvl="1"/>
            <a:r>
              <a:rPr lang="en-US" dirty="0"/>
              <a:t>BOLD</a:t>
            </a:r>
          </a:p>
        </p:txBody>
      </p:sp>
      <p:sp>
        <p:nvSpPr>
          <p:cNvPr id="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2460922820"/>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ark Callout with small Non-bulleted">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2597273"/>
            <a:ext cx="4868985"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bg1"/>
                </a:soli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357295"/>
          </a:xfrm>
          <a:prstGeom prst="rect">
            <a:avLst/>
          </a:prstGeom>
        </p:spPr>
        <p:txBody>
          <a:bodyPr lIns="146304" tIns="420624" rIns="146304" anchor="t" anchorCtr="0"/>
          <a:lstStyle>
            <a:lvl1pPr algn="ct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599498"/>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779896"/>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029200699"/>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304800" y="2472751"/>
            <a:ext cx="4566001"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100">
                <a:solidFill>
                  <a:schemeClr val="tx2"/>
                </a:solidFill>
              </a:defRPr>
            </a:lvl1pPr>
          </a:lstStyle>
          <a:p>
            <a:fld id="{5AE1514C-5E56-4738-A1FF-4B1CFD2A3E36}" type="slidenum">
              <a:rPr lang="en-US" smtClean="0"/>
              <a:pPr/>
              <a:t>‹#›</a:t>
            </a:fld>
            <a:endParaRPr lang="en-US"/>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697329"/>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975558"/>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067407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75347"/>
            <a:ext cx="11658600" cy="1870769"/>
          </a:xfrm>
          <a:prstGeom prst="rect">
            <a:avLst/>
          </a:prstGeom>
        </p:spPr>
        <p:txBody>
          <a:bodyPr vert="horz" wrap="square" lIns="91440" tIns="45720" rIns="9144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304800" y="419100"/>
            <a:ext cx="11658600" cy="590931"/>
          </a:xfrm>
          <a:prstGeom prst="rect">
            <a:avLst/>
          </a:prstGeom>
        </p:spPr>
        <p:txBody>
          <a:bodyPr vert="horz" wrap="square" lIns="91440" tIns="45720" rIns="91440" bIns="45720" rtlCol="0" anchor="t" anchorCtr="0">
            <a:spAutoFit/>
          </a:bodyPr>
          <a:lstStyle/>
          <a:p>
            <a:r>
              <a:rPr lang="en-US"/>
              <a:t>Click to edit Master title style</a:t>
            </a:r>
            <a:endParaRPr lang="en-US" dirty="0"/>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3860510708"/>
      </p:ext>
    </p:extLst>
  </p:cSld>
  <p:clrMap bg1="lt1" tx1="dk1" bg2="lt2" tx2="dk2" accent1="accent1" accent2="accent2" accent3="accent3" accent4="accent4" accent5="accent5" accent6="accent6" hlink="hlink" folHlink="folHlink"/>
  <p:sldLayoutIdLst>
    <p:sldLayoutId id="2147483744" r:id="rId1"/>
    <p:sldLayoutId id="2147483712" r:id="rId2"/>
    <p:sldLayoutId id="2147483672" r:id="rId3"/>
    <p:sldLayoutId id="2147483749" r:id="rId4"/>
    <p:sldLayoutId id="2147483750" r:id="rId5"/>
    <p:sldLayoutId id="2147483752" r:id="rId6"/>
    <p:sldLayoutId id="2147483674" r:id="rId7"/>
    <p:sldLayoutId id="2147483720" r:id="rId8"/>
    <p:sldLayoutId id="2147483721" r:id="rId9"/>
    <p:sldLayoutId id="2147483732" r:id="rId10"/>
    <p:sldLayoutId id="2147483730" r:id="rId11"/>
    <p:sldLayoutId id="2147483716" r:id="rId12"/>
    <p:sldLayoutId id="2147483735" r:id="rId13"/>
    <p:sldLayoutId id="2147483700" r:id="rId14"/>
    <p:sldLayoutId id="2147483734" r:id="rId15"/>
    <p:sldLayoutId id="2147483701" r:id="rId16"/>
    <p:sldLayoutId id="2147483736" r:id="rId17"/>
    <p:sldLayoutId id="2147483733" r:id="rId18"/>
    <p:sldLayoutId id="2147483741" r:id="rId19"/>
    <p:sldLayoutId id="2147483727" r:id="rId20"/>
    <p:sldLayoutId id="2147483719" r:id="rId21"/>
    <p:sldLayoutId id="2147483655" r:id="rId22"/>
    <p:sldLayoutId id="2147483748" r:id="rId23"/>
    <p:sldLayoutId id="2147483753" r:id="rId24"/>
    <p:sldLayoutId id="2147483747" r:id="rId25"/>
    <p:sldLayoutId id="2147483745" r:id="rId26"/>
    <p:sldLayoutId id="2147483737" r:id="rId27"/>
    <p:sldLayoutId id="2147483754" r:id="rId28"/>
  </p:sldLayoutIdLst>
  <p:transition spd="slow">
    <p:push/>
  </p:transition>
  <p:hf hdr="0" ftr="0" dt="0"/>
  <p:txStyles>
    <p:title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92" userDrawn="1">
          <p15:clr>
            <a:srgbClr val="F26B43"/>
          </p15:clr>
        </p15:guide>
        <p15:guide id="4" pos="7536" userDrawn="1">
          <p15:clr>
            <a:srgbClr val="F26B43"/>
          </p15:clr>
        </p15:guide>
        <p15:guide id="5" orient="horz" pos="264" userDrawn="1">
          <p15:clr>
            <a:srgbClr val="F26B43"/>
          </p15:clr>
        </p15:guide>
        <p15:guide id="6" orient="horz" pos="792" userDrawn="1">
          <p15:clr>
            <a:srgbClr val="F26B43"/>
          </p15:clr>
        </p15:guide>
        <p15:guide id="7"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image" Target="../media/image15.emf"/></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openxmlformats.org/officeDocument/2006/relationships/image" Target="../media/image16.png"/><Relationship Id="rId4" Type="http://schemas.openxmlformats.org/officeDocument/2006/relationships/image" Target="../media/image15.emf"/></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emf"/></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2.xml"/><Relationship Id="rId1" Type="http://schemas.openxmlformats.org/officeDocument/2006/relationships/slideLayout" Target="../slideLayouts/slideLayout2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emf"/></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2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emf"/></Relationships>
</file>

<file path=ppt/slides/_rels/slide6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4.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5.xml"/><Relationship Id="rId1" Type="http://schemas.openxmlformats.org/officeDocument/2006/relationships/slideLayout" Target="../slideLayouts/slideLayout28.xml"/><Relationship Id="rId5" Type="http://schemas.openxmlformats.org/officeDocument/2006/relationships/image" Target="../media/image24.png"/><Relationship Id="rId4" Type="http://schemas.openxmlformats.org/officeDocument/2006/relationships/image" Target="../media/image26.jpeg"/></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6.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3.xml"/><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4.xml"/><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5.xml"/><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6.xml"/><Relationship Id="rId1" Type="http://schemas.openxmlformats.org/officeDocument/2006/relationships/slideLayout" Target="../slideLayouts/slideLayout28.xml"/><Relationship Id="rId6" Type="http://schemas.openxmlformats.org/officeDocument/2006/relationships/hyperlink" Target="https://azure.microsoft.com/en-us/services/search/" TargetMode="External"/><Relationship Id="rId5" Type="http://schemas.openxmlformats.org/officeDocument/2006/relationships/hyperlink" Target="https://medium.com/@pabloc/a-startup-at-microsoft-43dd2a78b9f5" TargetMode="External"/><Relationship Id="rId4" Type="http://schemas.openxmlformats.org/officeDocument/2006/relationships/hyperlink" Target="https://azure.microsoft.com/en-us/blog/inside-azure-search-chaos-engineerin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2/27/Nukeexplosion.jpg">
            <a:extLst>
              <a:ext uri="{FF2B5EF4-FFF2-40B4-BE49-F238E27FC236}">
                <a16:creationId xmlns:a16="http://schemas.microsoft.com/office/drawing/2014/main" id="{C51EBB3B-E6A6-44BB-B01A-232026ADD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9370"/>
            <a:ext cx="13121031" cy="83812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20199" y="5903120"/>
            <a:ext cx="4697878" cy="707886"/>
          </a:xfrm>
          <a:prstGeom prst="rect">
            <a:avLst/>
          </a:prstGeom>
          <a:noFill/>
        </p:spPr>
        <p:txBody>
          <a:bodyPr wrap="square" rtlCol="0">
            <a:spAutoFit/>
          </a:bodyPr>
          <a:lstStyle/>
          <a:p>
            <a:pPr algn="r"/>
            <a:r>
              <a:rPr lang="en-US" sz="2000" dirty="0">
                <a:latin typeface="Segoe UI Light" panose="020B0502040204020203" pitchFamily="34" charset="0"/>
                <a:cs typeface="Segoe UI Light" panose="020B0502040204020203" pitchFamily="34" charset="0"/>
              </a:rPr>
              <a:t>Heather Nakama, </a:t>
            </a:r>
            <a:r>
              <a:rPr lang="en-US" sz="2000" dirty="0" err="1">
                <a:latin typeface="Segoe UI Light" panose="020B0502040204020203" pitchFamily="34" charset="0"/>
                <a:cs typeface="Segoe UI Light" panose="020B0502040204020203" pitchFamily="34" charset="0"/>
              </a:rPr>
              <a:t>QCon</a:t>
            </a:r>
            <a:endParaRPr lang="en-US" sz="2000" dirty="0">
              <a:latin typeface="Segoe UI Light" panose="020B0502040204020203" pitchFamily="34" charset="0"/>
              <a:cs typeface="Segoe UI Light" panose="020B0502040204020203" pitchFamily="34" charset="0"/>
            </a:endParaRPr>
          </a:p>
          <a:p>
            <a:pPr algn="r"/>
            <a:r>
              <a:rPr lang="en-US" sz="2000" dirty="0">
                <a:latin typeface="Segoe UI Light" panose="020B0502040204020203" pitchFamily="34" charset="0"/>
                <a:cs typeface="Segoe UI Light" panose="020B0502040204020203" pitchFamily="34" charset="0"/>
              </a:rPr>
              <a:t>11/14/17</a:t>
            </a:r>
            <a:endParaRPr lang="en-US" sz="2000" dirty="0"/>
          </a:p>
        </p:txBody>
      </p:sp>
      <p:sp>
        <p:nvSpPr>
          <p:cNvPr id="10" name="Rectangle 9">
            <a:extLst>
              <a:ext uri="{FF2B5EF4-FFF2-40B4-BE49-F238E27FC236}">
                <a16:creationId xmlns:a16="http://schemas.microsoft.com/office/drawing/2014/main" id="{7F73F6AD-DF46-4563-9D84-D3C6CD456FD8}"/>
              </a:ext>
            </a:extLst>
          </p:cNvPr>
          <p:cNvSpPr/>
          <p:nvPr/>
        </p:nvSpPr>
        <p:spPr>
          <a:xfrm>
            <a:off x="0" y="0"/>
            <a:ext cx="12192000" cy="6858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7FAF1013-E236-4047-97DA-E9EDA9727ABD}"/>
              </a:ext>
            </a:extLst>
          </p:cNvPr>
          <p:cNvSpPr txBox="1">
            <a:spLocks/>
          </p:cNvSpPr>
          <p:nvPr/>
        </p:nvSpPr>
        <p:spPr>
          <a:xfrm>
            <a:off x="726051" y="1076062"/>
            <a:ext cx="10739897" cy="2529923"/>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8800" b="1" dirty="0">
                <a:solidFill>
                  <a:schemeClr val="bg1"/>
                </a:solidFill>
                <a:latin typeface="Segoe UI" panose="020B0502040204020203" pitchFamily="34" charset="0"/>
                <a:cs typeface="Segoe UI" panose="020B0502040204020203" pitchFamily="34" charset="0"/>
              </a:rPr>
              <a:t>CHAOS ENGINEERING</a:t>
            </a:r>
          </a:p>
        </p:txBody>
      </p:sp>
      <p:sp>
        <p:nvSpPr>
          <p:cNvPr id="8" name="Text Placeholder 7">
            <a:extLst>
              <a:ext uri="{FF2B5EF4-FFF2-40B4-BE49-F238E27FC236}">
                <a16:creationId xmlns:a16="http://schemas.microsoft.com/office/drawing/2014/main" id="{CF3E203D-D06B-4FBB-A942-A265979F209A}"/>
              </a:ext>
            </a:extLst>
          </p:cNvPr>
          <p:cNvSpPr txBox="1">
            <a:spLocks/>
          </p:cNvSpPr>
          <p:nvPr/>
        </p:nvSpPr>
        <p:spPr>
          <a:xfrm>
            <a:off x="726051" y="3605985"/>
            <a:ext cx="9461500" cy="13111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solidFill>
                  <a:schemeClr val="bg1"/>
                </a:solidFill>
              </a:rPr>
              <a:t>ON A BUDGET</a:t>
            </a:r>
          </a:p>
        </p:txBody>
      </p:sp>
      <p:sp>
        <p:nvSpPr>
          <p:cNvPr id="11" name="Text Placeholder 7">
            <a:extLst>
              <a:ext uri="{FF2B5EF4-FFF2-40B4-BE49-F238E27FC236}">
                <a16:creationId xmlns:a16="http://schemas.microsoft.com/office/drawing/2014/main" id="{53DA9160-86D0-451F-AC65-F1484F02B553}"/>
              </a:ext>
            </a:extLst>
          </p:cNvPr>
          <p:cNvSpPr txBox="1">
            <a:spLocks/>
          </p:cNvSpPr>
          <p:nvPr/>
        </p:nvSpPr>
        <p:spPr>
          <a:xfrm>
            <a:off x="2489449" y="4940818"/>
            <a:ext cx="9461500" cy="13111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800" dirty="0">
                <a:solidFill>
                  <a:schemeClr val="bg1"/>
                </a:solidFill>
              </a:rPr>
              <a:t>Heather Nakama</a:t>
            </a:r>
          </a:p>
          <a:p>
            <a:pPr algn="r"/>
            <a:r>
              <a:rPr lang="en-US" sz="2800" dirty="0">
                <a:solidFill>
                  <a:schemeClr val="bg1"/>
                </a:solidFill>
              </a:rPr>
              <a:t>Senior Software Engineer</a:t>
            </a:r>
          </a:p>
          <a:p>
            <a:pPr algn="r"/>
            <a:r>
              <a:rPr lang="en-US" sz="2800" dirty="0">
                <a:solidFill>
                  <a:schemeClr val="bg1"/>
                </a:solidFill>
              </a:rPr>
              <a:t>Microsoft Azure Search</a:t>
            </a:r>
          </a:p>
        </p:txBody>
      </p:sp>
    </p:spTree>
    <p:extLst>
      <p:ext uri="{BB962C8B-B14F-4D97-AF65-F5344CB8AC3E}">
        <p14:creationId xmlns:p14="http://schemas.microsoft.com/office/powerpoint/2010/main" val="2054970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50137CF-7BB4-4D8E-9F90-4D8C4A009F09}"/>
              </a:ext>
            </a:extLst>
          </p:cNvPr>
          <p:cNvSpPr>
            <a:spLocks noGrp="1"/>
          </p:cNvSpPr>
          <p:nvPr>
            <p:ph type="sldNum" sz="quarter" idx="12"/>
          </p:nvPr>
        </p:nvSpPr>
        <p:spPr/>
        <p:txBody>
          <a:bodyPr/>
          <a:lstStyle/>
          <a:p>
            <a:fld id="{4997E989-D798-4C62-8E93-3D2D613C2488}" type="slidenum">
              <a:rPr lang="en-US" smtClean="0"/>
              <a:pPr/>
              <a:t>10</a:t>
            </a:fld>
            <a:endParaRPr lang="en-US"/>
          </a:p>
        </p:txBody>
      </p:sp>
      <p:sp>
        <p:nvSpPr>
          <p:cNvPr id="10" name="Title 9">
            <a:extLst>
              <a:ext uri="{FF2B5EF4-FFF2-40B4-BE49-F238E27FC236}">
                <a16:creationId xmlns:a16="http://schemas.microsoft.com/office/drawing/2014/main" id="{69F971EC-2F56-49FF-A928-F2B3B832E135}"/>
              </a:ext>
            </a:extLst>
          </p:cNvPr>
          <p:cNvSpPr>
            <a:spLocks noGrp="1"/>
          </p:cNvSpPr>
          <p:nvPr>
            <p:ph type="title"/>
          </p:nvPr>
        </p:nvSpPr>
        <p:spPr>
          <a:xfrm>
            <a:off x="852352" y="899077"/>
            <a:ext cx="8804365" cy="2529923"/>
          </a:xfrm>
        </p:spPr>
        <p:txBody>
          <a:bodyPr/>
          <a:lstStyle/>
          <a:p>
            <a:r>
              <a:rPr lang="en-US" dirty="0">
                <a:solidFill>
                  <a:schemeClr val="accent4"/>
                </a:solidFill>
              </a:rPr>
              <a:t>DISTRIBUTED SYSTEMS</a:t>
            </a:r>
          </a:p>
        </p:txBody>
      </p:sp>
      <p:sp>
        <p:nvSpPr>
          <p:cNvPr id="11" name="Text Placeholder 10">
            <a:extLst>
              <a:ext uri="{FF2B5EF4-FFF2-40B4-BE49-F238E27FC236}">
                <a16:creationId xmlns:a16="http://schemas.microsoft.com/office/drawing/2014/main" id="{92D14381-26C8-489D-BF0B-65AEA5945F6D}"/>
              </a:ext>
            </a:extLst>
          </p:cNvPr>
          <p:cNvSpPr>
            <a:spLocks noGrp="1"/>
          </p:cNvSpPr>
          <p:nvPr>
            <p:ph type="body" sz="quarter" idx="13"/>
          </p:nvPr>
        </p:nvSpPr>
        <p:spPr>
          <a:xfrm>
            <a:off x="852352" y="3429000"/>
            <a:ext cx="9461500" cy="757130"/>
          </a:xfrm>
        </p:spPr>
        <p:txBody>
          <a:bodyPr/>
          <a:lstStyle/>
          <a:p>
            <a:r>
              <a:rPr lang="en-US" dirty="0"/>
              <a:t>ARE INHERENTLY CHAOTIC</a:t>
            </a:r>
          </a:p>
        </p:txBody>
      </p:sp>
    </p:spTree>
    <p:extLst>
      <p:ext uri="{BB962C8B-B14F-4D97-AF65-F5344CB8AC3E}">
        <p14:creationId xmlns:p14="http://schemas.microsoft.com/office/powerpoint/2010/main" val="400550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50137CF-7BB4-4D8E-9F90-4D8C4A009F09}"/>
              </a:ext>
            </a:extLst>
          </p:cNvPr>
          <p:cNvSpPr>
            <a:spLocks noGrp="1"/>
          </p:cNvSpPr>
          <p:nvPr>
            <p:ph type="sldNum" sz="quarter" idx="12"/>
          </p:nvPr>
        </p:nvSpPr>
        <p:spPr/>
        <p:txBody>
          <a:bodyPr/>
          <a:lstStyle/>
          <a:p>
            <a:fld id="{4997E989-D798-4C62-8E93-3D2D613C2488}" type="slidenum">
              <a:rPr lang="en-US" smtClean="0"/>
              <a:pPr/>
              <a:t>11</a:t>
            </a:fld>
            <a:endParaRPr lang="en-US"/>
          </a:p>
        </p:txBody>
      </p:sp>
      <p:sp>
        <p:nvSpPr>
          <p:cNvPr id="10" name="Title 9">
            <a:extLst>
              <a:ext uri="{FF2B5EF4-FFF2-40B4-BE49-F238E27FC236}">
                <a16:creationId xmlns:a16="http://schemas.microsoft.com/office/drawing/2014/main" id="{69F971EC-2F56-49FF-A928-F2B3B832E135}"/>
              </a:ext>
            </a:extLst>
          </p:cNvPr>
          <p:cNvSpPr>
            <a:spLocks noGrp="1"/>
          </p:cNvSpPr>
          <p:nvPr>
            <p:ph type="title"/>
          </p:nvPr>
        </p:nvSpPr>
        <p:spPr>
          <a:xfrm>
            <a:off x="852352" y="899077"/>
            <a:ext cx="8804365" cy="2529923"/>
          </a:xfrm>
        </p:spPr>
        <p:txBody>
          <a:bodyPr/>
          <a:lstStyle/>
          <a:p>
            <a:r>
              <a:rPr lang="en-US" dirty="0">
                <a:solidFill>
                  <a:schemeClr val="accent4"/>
                </a:solidFill>
              </a:rPr>
              <a:t>DISTRIBUTED SYSTEMS</a:t>
            </a:r>
          </a:p>
        </p:txBody>
      </p:sp>
      <p:sp>
        <p:nvSpPr>
          <p:cNvPr id="11" name="Text Placeholder 10">
            <a:extLst>
              <a:ext uri="{FF2B5EF4-FFF2-40B4-BE49-F238E27FC236}">
                <a16:creationId xmlns:a16="http://schemas.microsoft.com/office/drawing/2014/main" id="{92D14381-26C8-489D-BF0B-65AEA5945F6D}"/>
              </a:ext>
            </a:extLst>
          </p:cNvPr>
          <p:cNvSpPr>
            <a:spLocks noGrp="1"/>
          </p:cNvSpPr>
          <p:nvPr>
            <p:ph type="body" sz="quarter" idx="13"/>
          </p:nvPr>
        </p:nvSpPr>
        <p:spPr>
          <a:xfrm>
            <a:off x="852352" y="3429000"/>
            <a:ext cx="9461500" cy="757130"/>
          </a:xfrm>
        </p:spPr>
        <p:txBody>
          <a:bodyPr/>
          <a:lstStyle/>
          <a:p>
            <a:r>
              <a:rPr lang="en-US" dirty="0"/>
              <a:t>ARE INHERENTLY CHAOTIC</a:t>
            </a:r>
          </a:p>
        </p:txBody>
      </p:sp>
      <p:sp>
        <p:nvSpPr>
          <p:cNvPr id="13" name="Text Placeholder 10">
            <a:extLst>
              <a:ext uri="{FF2B5EF4-FFF2-40B4-BE49-F238E27FC236}">
                <a16:creationId xmlns:a16="http://schemas.microsoft.com/office/drawing/2014/main" id="{D46F3B7F-3A56-4D99-BDDE-5E1F71C70A40}"/>
              </a:ext>
            </a:extLst>
          </p:cNvPr>
          <p:cNvSpPr txBox="1">
            <a:spLocks/>
          </p:cNvSpPr>
          <p:nvPr/>
        </p:nvSpPr>
        <p:spPr>
          <a:xfrm>
            <a:off x="2717612" y="5257192"/>
            <a:ext cx="9461500" cy="701731"/>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b="0" dirty="0">
                <a:solidFill>
                  <a:schemeClr val="tx1"/>
                </a:solidFill>
                <a:latin typeface="Segoe UI Light" panose="020B0502040204020203" pitchFamily="34" charset="0"/>
                <a:cs typeface="Segoe UI Light" panose="020B0502040204020203" pitchFamily="34" charset="0"/>
              </a:rPr>
              <a:t>Concretely, what does this mean?</a:t>
            </a:r>
          </a:p>
        </p:txBody>
      </p:sp>
    </p:spTree>
    <p:extLst>
      <p:ext uri="{BB962C8B-B14F-4D97-AF65-F5344CB8AC3E}">
        <p14:creationId xmlns:p14="http://schemas.microsoft.com/office/powerpoint/2010/main" val="3721414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F3CCFD12-07DA-42D8-A1E1-B2346743E8FD}"/>
              </a:ext>
            </a:extLst>
          </p:cNvPr>
          <p:cNvGraphicFramePr>
            <a:graphicFrameLocks/>
          </p:cNvGraphicFramePr>
          <p:nvPr>
            <p:extLst>
              <p:ext uri="{D42A27DB-BD31-4B8C-83A1-F6EECF244321}">
                <p14:modId xmlns:p14="http://schemas.microsoft.com/office/powerpoint/2010/main" val="3307592664"/>
              </p:ext>
            </p:extLst>
          </p:nvPr>
        </p:nvGraphicFramePr>
        <p:xfrm>
          <a:off x="-1306285" y="-252413"/>
          <a:ext cx="14374586" cy="754856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7">
            <a:extLst>
              <a:ext uri="{FF2B5EF4-FFF2-40B4-BE49-F238E27FC236}">
                <a16:creationId xmlns:a16="http://schemas.microsoft.com/office/drawing/2014/main" id="{AF5296D9-C8EB-4DAA-B9CD-ECB6D73C27A7}"/>
              </a:ext>
            </a:extLst>
          </p:cNvPr>
          <p:cNvSpPr>
            <a:spLocks noGrp="1"/>
          </p:cNvSpPr>
          <p:nvPr>
            <p:ph type="body" sz="quarter" idx="10"/>
          </p:nvPr>
        </p:nvSpPr>
        <p:spPr>
          <a:xfrm>
            <a:off x="766535" y="2706628"/>
            <a:ext cx="10325100" cy="2616101"/>
          </a:xfrm>
        </p:spPr>
        <p:txBody>
          <a:bodyPr/>
          <a:lstStyle/>
          <a:p>
            <a:pPr algn="ctr"/>
            <a:r>
              <a:rPr lang="en-US" sz="4400" dirty="0">
                <a:solidFill>
                  <a:schemeClr val="tx1"/>
                </a:solidFill>
                <a:latin typeface="Segoe UI Light" panose="020B0502040204020203" pitchFamily="34" charset="0"/>
                <a:cs typeface="Segoe UI Light" panose="020B0502040204020203" pitchFamily="34" charset="0"/>
              </a:rPr>
              <a:t>Set of possible system states grows</a:t>
            </a:r>
          </a:p>
          <a:p>
            <a:pPr algn="ctr"/>
            <a:r>
              <a:rPr lang="en-US" sz="7200" b="1" dirty="0">
                <a:solidFill>
                  <a:schemeClr val="tx1"/>
                </a:solidFill>
                <a:latin typeface="Segoe UI" panose="020B0502040204020203" pitchFamily="34" charset="0"/>
                <a:cs typeface="Segoe UI" panose="020B0502040204020203" pitchFamily="34" charset="0"/>
              </a:rPr>
              <a:t>EXPONENTIALLY</a:t>
            </a:r>
          </a:p>
          <a:p>
            <a:pPr algn="ctr"/>
            <a:r>
              <a:rPr lang="en-US" sz="4400" dirty="0">
                <a:solidFill>
                  <a:schemeClr val="tx1"/>
                </a:solidFill>
                <a:latin typeface="Segoe UI Light" panose="020B0502040204020203" pitchFamily="34" charset="0"/>
                <a:cs typeface="Segoe UI Light" panose="020B0502040204020203" pitchFamily="34" charset="0"/>
              </a:rPr>
              <a:t>as sub-component count increases</a:t>
            </a:r>
            <a:endParaRPr lang="en-US" sz="4000" dirty="0">
              <a:solidFill>
                <a:schemeClr val="tx1"/>
              </a:solidFill>
              <a:latin typeface="Segoe UI Light" panose="020B0502040204020203" pitchFamily="34" charset="0"/>
              <a:cs typeface="Segoe UI Light" panose="020B0502040204020203" pitchFamily="34" charset="0"/>
            </a:endParaRPr>
          </a:p>
        </p:txBody>
      </p:sp>
      <p:sp>
        <p:nvSpPr>
          <p:cNvPr id="13" name="Freeform: Shape 12">
            <a:extLst>
              <a:ext uri="{FF2B5EF4-FFF2-40B4-BE49-F238E27FC236}">
                <a16:creationId xmlns:a16="http://schemas.microsoft.com/office/drawing/2014/main" id="{1003FC09-31E0-49E2-86A1-7098D929C2CF}"/>
              </a:ext>
            </a:extLst>
          </p:cNvPr>
          <p:cNvSpPr>
            <a:spLocks noChangeAspect="1"/>
          </p:cNvSpPr>
          <p:nvPr/>
        </p:nvSpPr>
        <p:spPr>
          <a:xfrm>
            <a:off x="59210" y="-2420804"/>
            <a:ext cx="4811591" cy="4811591"/>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7" name="Title 6">
            <a:extLst>
              <a:ext uri="{FF2B5EF4-FFF2-40B4-BE49-F238E27FC236}">
                <a16:creationId xmlns:a16="http://schemas.microsoft.com/office/drawing/2014/main" id="{CC085961-746F-4835-AAC4-7F0F0BB875C7}"/>
              </a:ext>
            </a:extLst>
          </p:cNvPr>
          <p:cNvSpPr>
            <a:spLocks noGrp="1"/>
          </p:cNvSpPr>
          <p:nvPr>
            <p:ph type="title"/>
          </p:nvPr>
        </p:nvSpPr>
        <p:spPr>
          <a:xfrm>
            <a:off x="423353" y="63428"/>
            <a:ext cx="4083304" cy="1578894"/>
          </a:xfrm>
        </p:spPr>
        <p:txBody>
          <a:bodyPr/>
          <a:lstStyle/>
          <a:p>
            <a:pPr algn="ctr"/>
            <a:r>
              <a:rPr lang="en-US" sz="4000" b="1" dirty="0">
                <a:latin typeface="+mn-lt"/>
              </a:rPr>
              <a:t>PROBLEM</a:t>
            </a:r>
            <a:br>
              <a:rPr lang="en-US" sz="4000" b="1" dirty="0">
                <a:latin typeface="+mn-lt"/>
              </a:rPr>
            </a:br>
            <a:r>
              <a:rPr lang="en-US" sz="4000" b="1" dirty="0">
                <a:latin typeface="+mn-lt"/>
              </a:rPr>
              <a:t>#1</a:t>
            </a:r>
          </a:p>
        </p:txBody>
      </p:sp>
    </p:spTree>
    <p:extLst>
      <p:ext uri="{BB962C8B-B14F-4D97-AF65-F5344CB8AC3E}">
        <p14:creationId xmlns:p14="http://schemas.microsoft.com/office/powerpoint/2010/main" val="1047617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F3CCFD12-07DA-42D8-A1E1-B2346743E8FD}"/>
              </a:ext>
            </a:extLst>
          </p:cNvPr>
          <p:cNvGraphicFramePr>
            <a:graphicFrameLocks/>
          </p:cNvGraphicFramePr>
          <p:nvPr>
            <p:extLst>
              <p:ext uri="{D42A27DB-BD31-4B8C-83A1-F6EECF244321}">
                <p14:modId xmlns:p14="http://schemas.microsoft.com/office/powerpoint/2010/main" val="3956643939"/>
              </p:ext>
            </p:extLst>
          </p:nvPr>
        </p:nvGraphicFramePr>
        <p:xfrm>
          <a:off x="-1306285" y="-252413"/>
          <a:ext cx="14374586" cy="754856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7">
            <a:extLst>
              <a:ext uri="{FF2B5EF4-FFF2-40B4-BE49-F238E27FC236}">
                <a16:creationId xmlns:a16="http://schemas.microsoft.com/office/drawing/2014/main" id="{AF5296D9-C8EB-4DAA-B9CD-ECB6D73C27A7}"/>
              </a:ext>
            </a:extLst>
          </p:cNvPr>
          <p:cNvSpPr>
            <a:spLocks noGrp="1"/>
          </p:cNvSpPr>
          <p:nvPr>
            <p:ph type="body" sz="quarter" idx="10"/>
          </p:nvPr>
        </p:nvSpPr>
        <p:spPr>
          <a:xfrm>
            <a:off x="-303204" y="2405535"/>
            <a:ext cx="12397920" cy="1852815"/>
          </a:xfrm>
        </p:spPr>
        <p:txBody>
          <a:bodyPr/>
          <a:lstStyle/>
          <a:p>
            <a:pPr algn="ctr"/>
            <a:endParaRPr lang="en-US" sz="4400" b="1" dirty="0">
              <a:solidFill>
                <a:schemeClr val="tx1"/>
              </a:solidFill>
              <a:latin typeface="Segoe UI Light" panose="020B0502040204020203" pitchFamily="34" charset="0"/>
              <a:cs typeface="Segoe UI Light" panose="020B0502040204020203" pitchFamily="34" charset="0"/>
            </a:endParaRPr>
          </a:p>
          <a:p>
            <a:pPr algn="ctr"/>
            <a:r>
              <a:rPr lang="en-US" sz="6000" dirty="0">
                <a:solidFill>
                  <a:schemeClr val="tx1"/>
                </a:solidFill>
                <a:latin typeface="Segoe UI Light" panose="020B0502040204020203" pitchFamily="34" charset="0"/>
                <a:cs typeface="Segoe UI Light" panose="020B0502040204020203" pitchFamily="34" charset="0"/>
              </a:rPr>
              <a:t>Failure is </a:t>
            </a:r>
            <a:r>
              <a:rPr lang="en-US" sz="7200" b="1" dirty="0">
                <a:solidFill>
                  <a:schemeClr val="tx1"/>
                </a:solidFill>
                <a:latin typeface="Segoe UI" panose="020B0502040204020203" pitchFamily="34" charset="0"/>
                <a:cs typeface="Segoe UI" panose="020B0502040204020203" pitchFamily="34" charset="0"/>
              </a:rPr>
              <a:t>NORMAL </a:t>
            </a:r>
            <a:r>
              <a:rPr lang="en-US" sz="6000" dirty="0">
                <a:solidFill>
                  <a:schemeClr val="tx1"/>
                </a:solidFill>
                <a:latin typeface="Segoe UI Light" panose="020B0502040204020203" pitchFamily="34" charset="0"/>
                <a:cs typeface="Segoe UI Light" panose="020B0502040204020203" pitchFamily="34" charset="0"/>
              </a:rPr>
              <a:t>at scale</a:t>
            </a:r>
            <a:endParaRPr lang="en-US" sz="7200" dirty="0">
              <a:solidFill>
                <a:schemeClr val="tx1"/>
              </a:solidFill>
              <a:latin typeface="Segoe UI Light" panose="020B0502040204020203" pitchFamily="34" charset="0"/>
              <a:cs typeface="Segoe UI Light" panose="020B0502040204020203" pitchFamily="34" charset="0"/>
            </a:endParaRPr>
          </a:p>
        </p:txBody>
      </p:sp>
      <p:sp>
        <p:nvSpPr>
          <p:cNvPr id="13" name="Freeform: Shape 12">
            <a:extLst>
              <a:ext uri="{FF2B5EF4-FFF2-40B4-BE49-F238E27FC236}">
                <a16:creationId xmlns:a16="http://schemas.microsoft.com/office/drawing/2014/main" id="{1003FC09-31E0-49E2-86A1-7098D929C2CF}"/>
              </a:ext>
            </a:extLst>
          </p:cNvPr>
          <p:cNvSpPr>
            <a:spLocks noChangeAspect="1"/>
          </p:cNvSpPr>
          <p:nvPr/>
        </p:nvSpPr>
        <p:spPr>
          <a:xfrm>
            <a:off x="59210" y="-2420804"/>
            <a:ext cx="4811591" cy="4811591"/>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7" name="Title 6">
            <a:extLst>
              <a:ext uri="{FF2B5EF4-FFF2-40B4-BE49-F238E27FC236}">
                <a16:creationId xmlns:a16="http://schemas.microsoft.com/office/drawing/2014/main" id="{CC085961-746F-4835-AAC4-7F0F0BB875C7}"/>
              </a:ext>
            </a:extLst>
          </p:cNvPr>
          <p:cNvSpPr>
            <a:spLocks noGrp="1"/>
          </p:cNvSpPr>
          <p:nvPr>
            <p:ph type="title"/>
          </p:nvPr>
        </p:nvSpPr>
        <p:spPr>
          <a:xfrm>
            <a:off x="423353" y="63428"/>
            <a:ext cx="4083304" cy="1578894"/>
          </a:xfrm>
        </p:spPr>
        <p:txBody>
          <a:bodyPr/>
          <a:lstStyle/>
          <a:p>
            <a:pPr algn="ctr"/>
            <a:r>
              <a:rPr lang="en-US" sz="4000" b="1" dirty="0">
                <a:latin typeface="+mn-lt"/>
              </a:rPr>
              <a:t>PROBLEM</a:t>
            </a:r>
            <a:br>
              <a:rPr lang="en-US" sz="4000" b="1" dirty="0">
                <a:latin typeface="+mn-lt"/>
              </a:rPr>
            </a:br>
            <a:r>
              <a:rPr lang="en-US" sz="4000" b="1" dirty="0">
                <a:latin typeface="+mn-lt"/>
              </a:rPr>
              <a:t>#2</a:t>
            </a:r>
          </a:p>
        </p:txBody>
      </p:sp>
    </p:spTree>
    <p:extLst>
      <p:ext uri="{BB962C8B-B14F-4D97-AF65-F5344CB8AC3E}">
        <p14:creationId xmlns:p14="http://schemas.microsoft.com/office/powerpoint/2010/main" val="520763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BA660A-B279-4903-8B4D-4EA800874662}"/>
              </a:ext>
            </a:extLst>
          </p:cNvPr>
          <p:cNvSpPr>
            <a:spLocks noGrp="1"/>
          </p:cNvSpPr>
          <p:nvPr>
            <p:ph type="ctrTitle"/>
          </p:nvPr>
        </p:nvSpPr>
        <p:spPr>
          <a:xfrm>
            <a:off x="3448777" y="2183824"/>
            <a:ext cx="5208335" cy="2431435"/>
          </a:xfrm>
        </p:spPr>
        <p:txBody>
          <a:bodyPr/>
          <a:lstStyle/>
          <a:p>
            <a:r>
              <a:rPr lang="en-US" dirty="0"/>
              <a:t>CASE STUDY #1</a:t>
            </a:r>
            <a:br>
              <a:rPr lang="en-US" dirty="0"/>
            </a:br>
            <a:br>
              <a:rPr lang="en-US" dirty="0"/>
            </a:br>
            <a:r>
              <a:rPr lang="en-US" dirty="0"/>
              <a:t>TOO MANY SYSTEM STATES</a:t>
            </a:r>
          </a:p>
        </p:txBody>
      </p:sp>
    </p:spTree>
    <p:extLst>
      <p:ext uri="{BB962C8B-B14F-4D97-AF65-F5344CB8AC3E}">
        <p14:creationId xmlns:p14="http://schemas.microsoft.com/office/powerpoint/2010/main" val="4010480801"/>
      </p:ext>
    </p:extLst>
  </p:cSld>
  <p:clrMapOvr>
    <a:masterClrMapping/>
  </p:clrMapOvr>
  <p:transition spd="slow">
    <p:push dir="d"/>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6B766D-72FE-4846-BA1A-7B89BE1FD192}"/>
              </a:ext>
            </a:extLst>
          </p:cNvPr>
          <p:cNvSpPr>
            <a:spLocks noGrp="1"/>
          </p:cNvSpPr>
          <p:nvPr>
            <p:ph type="title"/>
          </p:nvPr>
        </p:nvSpPr>
        <p:spPr>
          <a:xfrm>
            <a:off x="357052" y="1359273"/>
            <a:ext cx="8804365" cy="1311128"/>
          </a:xfrm>
        </p:spPr>
        <p:txBody>
          <a:bodyPr/>
          <a:lstStyle/>
          <a:p>
            <a:r>
              <a:rPr lang="en-US" dirty="0">
                <a:solidFill>
                  <a:schemeClr val="accent5"/>
                </a:solidFill>
              </a:rPr>
              <a:t>AZURE SEARCH</a:t>
            </a:r>
          </a:p>
        </p:txBody>
      </p:sp>
      <p:sp>
        <p:nvSpPr>
          <p:cNvPr id="4" name="Text Placeholder 3">
            <a:extLst>
              <a:ext uri="{FF2B5EF4-FFF2-40B4-BE49-F238E27FC236}">
                <a16:creationId xmlns:a16="http://schemas.microsoft.com/office/drawing/2014/main" id="{53B3A02C-AAF6-45C7-A628-B8656F250875}"/>
              </a:ext>
            </a:extLst>
          </p:cNvPr>
          <p:cNvSpPr>
            <a:spLocks noGrp="1"/>
          </p:cNvSpPr>
          <p:nvPr>
            <p:ph type="body" sz="quarter" idx="13"/>
          </p:nvPr>
        </p:nvSpPr>
        <p:spPr>
          <a:xfrm>
            <a:off x="814252" y="2670401"/>
            <a:ext cx="11377748" cy="757130"/>
          </a:xfrm>
        </p:spPr>
        <p:txBody>
          <a:bodyPr/>
          <a:lstStyle/>
          <a:p>
            <a:r>
              <a:rPr lang="en-US" dirty="0">
                <a:solidFill>
                  <a:schemeClr val="accent4"/>
                </a:solidFill>
              </a:rPr>
              <a:t>MICROSOFT CLOUD AI PLATFORM</a:t>
            </a:r>
          </a:p>
        </p:txBody>
      </p:sp>
      <p:pic>
        <p:nvPicPr>
          <p:cNvPr id="7" name="Picture 2" descr="https://azurecomcdn.azureedge.net/cvt-4ccded5a02ca047849a3eaa65121ae4eed54fb32db7e7fbecacabbe676227421/images/page/services/search/move-quickly.png">
            <a:extLst>
              <a:ext uri="{FF2B5EF4-FFF2-40B4-BE49-F238E27FC236}">
                <a16:creationId xmlns:a16="http://schemas.microsoft.com/office/drawing/2014/main" id="{3DE0D715-4AA8-43C3-9A0E-359B9E26B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0085" y="3981529"/>
            <a:ext cx="4260814" cy="220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329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B92A365-AC89-4832-BFAB-F305067FC7BD}"/>
              </a:ext>
            </a:extLst>
          </p:cNvPr>
          <p:cNvSpPr>
            <a:spLocks noGrp="1"/>
          </p:cNvSpPr>
          <p:nvPr>
            <p:ph idx="18"/>
          </p:nvPr>
        </p:nvSpPr>
        <p:spPr/>
        <p:txBody>
          <a:bodyPr/>
          <a:lstStyle/>
          <a:p>
            <a:endParaRPr lang="en-US"/>
          </a:p>
        </p:txBody>
      </p:sp>
      <p:sp>
        <p:nvSpPr>
          <p:cNvPr id="7" name="Text Placeholder 6">
            <a:extLst>
              <a:ext uri="{FF2B5EF4-FFF2-40B4-BE49-F238E27FC236}">
                <a16:creationId xmlns:a16="http://schemas.microsoft.com/office/drawing/2014/main" id="{94AA92DC-FB34-4D28-9EF4-15AA6EA27296}"/>
              </a:ext>
            </a:extLst>
          </p:cNvPr>
          <p:cNvSpPr>
            <a:spLocks noGrp="1"/>
          </p:cNvSpPr>
          <p:nvPr>
            <p:ph type="body" sz="quarter" idx="11"/>
          </p:nvPr>
        </p:nvSpPr>
        <p:spPr/>
        <p:txBody>
          <a:bodyPr/>
          <a:lstStyle/>
          <a:p>
            <a:endParaRPr lang="en-US"/>
          </a:p>
        </p:txBody>
      </p:sp>
      <p:sp>
        <p:nvSpPr>
          <p:cNvPr id="9" name="Text Placeholder 8">
            <a:extLst>
              <a:ext uri="{FF2B5EF4-FFF2-40B4-BE49-F238E27FC236}">
                <a16:creationId xmlns:a16="http://schemas.microsoft.com/office/drawing/2014/main" id="{D1888835-E6F8-485C-8823-202033D79211}"/>
              </a:ext>
            </a:extLst>
          </p:cNvPr>
          <p:cNvSpPr>
            <a:spLocks noGrp="1"/>
          </p:cNvSpPr>
          <p:nvPr>
            <p:ph type="body" sz="quarter" idx="19"/>
          </p:nvPr>
        </p:nvSpPr>
        <p:spPr/>
        <p:txBody>
          <a:bodyPr/>
          <a:lstStyle/>
          <a:p>
            <a:endParaRPr lang="en-US"/>
          </a:p>
        </p:txBody>
      </p:sp>
      <p:sp>
        <p:nvSpPr>
          <p:cNvPr id="3" name="Slide Number Placeholder 2">
            <a:extLst>
              <a:ext uri="{FF2B5EF4-FFF2-40B4-BE49-F238E27FC236}">
                <a16:creationId xmlns:a16="http://schemas.microsoft.com/office/drawing/2014/main" id="{FCD27163-897C-42FE-B770-9D91E807507B}"/>
              </a:ext>
            </a:extLst>
          </p:cNvPr>
          <p:cNvSpPr>
            <a:spLocks noGrp="1"/>
          </p:cNvSpPr>
          <p:nvPr>
            <p:ph type="sldNum" sz="quarter" idx="4"/>
          </p:nvPr>
        </p:nvSpPr>
        <p:spPr/>
        <p:txBody>
          <a:bodyPr/>
          <a:lstStyle/>
          <a:p>
            <a:fld id="{5AE1514C-5E56-4738-A1FF-4B1CFD2A3E36}" type="slidenum">
              <a:rPr lang="en-US" smtClean="0"/>
              <a:t>16</a:t>
            </a:fld>
            <a:endParaRPr lang="en-US"/>
          </a:p>
        </p:txBody>
      </p:sp>
      <p:pic>
        <p:nvPicPr>
          <p:cNvPr id="14" name="Picture 2" descr="Related image">
            <a:extLst>
              <a:ext uri="{FF2B5EF4-FFF2-40B4-BE49-F238E27FC236}">
                <a16:creationId xmlns:a16="http://schemas.microsoft.com/office/drawing/2014/main" id="{65EDA88F-531E-42A9-8894-1BFBB30836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01" r="27293"/>
          <a:stretch/>
        </p:blipFill>
        <p:spPr bwMode="auto">
          <a:xfrm>
            <a:off x="5401711" y="-77729"/>
            <a:ext cx="7444327" cy="692422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85233B8-9A3E-4857-878B-1CF29EF69548}"/>
              </a:ext>
            </a:extLst>
          </p:cNvPr>
          <p:cNvSpPr/>
          <p:nvPr/>
        </p:nvSpPr>
        <p:spPr>
          <a:xfrm>
            <a:off x="0" y="0"/>
            <a:ext cx="5410200" cy="6846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E249221-B9B6-4D19-94E9-2E4C88487BE1}"/>
              </a:ext>
            </a:extLst>
          </p:cNvPr>
          <p:cNvSpPr/>
          <p:nvPr/>
        </p:nvSpPr>
        <p:spPr>
          <a:xfrm>
            <a:off x="0" y="0"/>
            <a:ext cx="12192000" cy="6858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6">
            <a:extLst>
              <a:ext uri="{FF2B5EF4-FFF2-40B4-BE49-F238E27FC236}">
                <a16:creationId xmlns:a16="http://schemas.microsoft.com/office/drawing/2014/main" id="{AFC6439F-F7B9-4E56-A890-B3CC1D7BD852}"/>
              </a:ext>
            </a:extLst>
          </p:cNvPr>
          <p:cNvSpPr txBox="1">
            <a:spLocks/>
          </p:cNvSpPr>
          <p:nvPr/>
        </p:nvSpPr>
        <p:spPr>
          <a:xfrm>
            <a:off x="757814" y="667766"/>
            <a:ext cx="10739897" cy="2308324"/>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8800" b="1" dirty="0">
                <a:solidFill>
                  <a:schemeClr val="bg1"/>
                </a:solidFill>
                <a:latin typeface="Segoe UI" panose="020B0502040204020203" pitchFamily="34" charset="0"/>
                <a:cs typeface="Segoe UI" panose="020B0502040204020203" pitchFamily="34" charset="0"/>
              </a:rPr>
              <a:t>BEFORE</a:t>
            </a:r>
          </a:p>
          <a:p>
            <a:r>
              <a:rPr lang="en-US" sz="7200" b="1" dirty="0">
                <a:solidFill>
                  <a:schemeClr val="bg1"/>
                </a:solidFill>
                <a:latin typeface="Segoe UI" panose="020B0502040204020203" pitchFamily="34" charset="0"/>
                <a:cs typeface="Segoe UI" panose="020B0502040204020203" pitchFamily="34" charset="0"/>
              </a:rPr>
              <a:t>CHAOS ENGINEERING</a:t>
            </a:r>
          </a:p>
        </p:txBody>
      </p:sp>
      <p:sp>
        <p:nvSpPr>
          <p:cNvPr id="17" name="Title 1">
            <a:extLst>
              <a:ext uri="{FF2B5EF4-FFF2-40B4-BE49-F238E27FC236}">
                <a16:creationId xmlns:a16="http://schemas.microsoft.com/office/drawing/2014/main" id="{C94A50B2-FA04-4783-B82C-BC62E87A4035}"/>
              </a:ext>
            </a:extLst>
          </p:cNvPr>
          <p:cNvSpPr txBox="1">
            <a:spLocks/>
          </p:cNvSpPr>
          <p:nvPr/>
        </p:nvSpPr>
        <p:spPr>
          <a:xfrm>
            <a:off x="757814" y="3643856"/>
            <a:ext cx="4442836" cy="19454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4400" b="1" dirty="0">
                <a:solidFill>
                  <a:schemeClr val="accent4"/>
                </a:solidFill>
                <a:latin typeface="Segoe UI" panose="020B0502040204020203" pitchFamily="34" charset="0"/>
                <a:cs typeface="Segoe UI" panose="020B0502040204020203" pitchFamily="34" charset="0"/>
              </a:rPr>
              <a:t>PARANOIA ABOUT SYSTEM RELIABILITY</a:t>
            </a:r>
          </a:p>
        </p:txBody>
      </p:sp>
    </p:spTree>
    <p:extLst>
      <p:ext uri="{BB962C8B-B14F-4D97-AF65-F5344CB8AC3E}">
        <p14:creationId xmlns:p14="http://schemas.microsoft.com/office/powerpoint/2010/main" val="192956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0989835-60CE-4718-A043-AD3FF0658899}"/>
              </a:ext>
            </a:extLst>
          </p:cNvPr>
          <p:cNvSpPr>
            <a:spLocks noGrp="1"/>
          </p:cNvSpPr>
          <p:nvPr>
            <p:ph type="body" sz="quarter" idx="14"/>
          </p:nvPr>
        </p:nvSpPr>
        <p:spPr>
          <a:xfrm>
            <a:off x="3570756" y="5754171"/>
            <a:ext cx="8097838" cy="369332"/>
          </a:xfrm>
        </p:spPr>
        <p:txBody>
          <a:bodyPr/>
          <a:lstStyle/>
          <a:p>
            <a:r>
              <a:rPr lang="en-US" dirty="0"/>
              <a:t>-Martin Fowler</a:t>
            </a:r>
          </a:p>
        </p:txBody>
      </p:sp>
      <p:sp>
        <p:nvSpPr>
          <p:cNvPr id="7" name="Text Placeholder 6">
            <a:extLst>
              <a:ext uri="{FF2B5EF4-FFF2-40B4-BE49-F238E27FC236}">
                <a16:creationId xmlns:a16="http://schemas.microsoft.com/office/drawing/2014/main" id="{6C4F63BF-53CC-47EB-9539-AEDE96446606}"/>
              </a:ext>
            </a:extLst>
          </p:cNvPr>
          <p:cNvSpPr>
            <a:spLocks noGrp="1"/>
          </p:cNvSpPr>
          <p:nvPr>
            <p:ph type="body" sz="quarter" idx="13"/>
          </p:nvPr>
        </p:nvSpPr>
        <p:spPr>
          <a:xfrm>
            <a:off x="304800" y="1789182"/>
            <a:ext cx="11658600" cy="3471720"/>
          </a:xfrm>
        </p:spPr>
        <p:txBody>
          <a:bodyPr/>
          <a:lstStyle/>
          <a:p>
            <a:pPr algn="l" fontAlgn="base"/>
            <a:r>
              <a:rPr lang="en-US" sz="3200" dirty="0">
                <a:latin typeface="Segoe UI Light" panose="020B0502040204020203" pitchFamily="34" charset="0"/>
                <a:cs typeface="Segoe UI Light" panose="020B0502040204020203" pitchFamily="34" charset="0"/>
              </a:rPr>
              <a:t>[Y]</a:t>
            </a:r>
            <a:r>
              <a:rPr lang="en-US" sz="3200" dirty="0" err="1">
                <a:latin typeface="Segoe UI Light" panose="020B0502040204020203" pitchFamily="34" charset="0"/>
                <a:cs typeface="Segoe UI Light" panose="020B0502040204020203" pitchFamily="34" charset="0"/>
              </a:rPr>
              <a:t>ou</a:t>
            </a:r>
            <a:r>
              <a:rPr lang="en-US" sz="3200" dirty="0">
                <a:latin typeface="Segoe UI Light" panose="020B0502040204020203" pitchFamily="34" charset="0"/>
                <a:cs typeface="Segoe UI Light" panose="020B0502040204020203" pitchFamily="34" charset="0"/>
              </a:rPr>
              <a:t> are doing enough testing if the following is true:</a:t>
            </a:r>
          </a:p>
          <a:p>
            <a:pPr algn="l" fontAlgn="base"/>
            <a:endParaRPr lang="en-US" sz="3200" dirty="0">
              <a:latin typeface="Segoe UI Light" panose="020B0502040204020203" pitchFamily="34" charset="0"/>
              <a:cs typeface="Segoe UI Light" panose="020B0502040204020203" pitchFamily="34" charset="0"/>
            </a:endParaRPr>
          </a:p>
          <a:p>
            <a:pPr lvl="1" algn="l" fontAlgn="base"/>
            <a:r>
              <a:rPr lang="en-US" dirty="0"/>
              <a:t>YOU RARELY GET BUGS THAT ESCAPE INTO PRODUCTION</a:t>
            </a:r>
          </a:p>
          <a:p>
            <a:pPr lvl="1" algn="l" fontAlgn="base"/>
            <a:endParaRPr lang="en-US" dirty="0"/>
          </a:p>
          <a:p>
            <a:pPr lvl="1" algn="l" fontAlgn="base"/>
            <a:r>
              <a:rPr lang="en-US" b="1" dirty="0"/>
              <a:t>YOU ARE RARELY HESITANT TO CHANGE SOME CODE FOR FEAR IT WILL CAUSE PRODUCTION BUGS</a:t>
            </a:r>
          </a:p>
        </p:txBody>
      </p:sp>
      <p:sp>
        <p:nvSpPr>
          <p:cNvPr id="6" name="Slide Number Placeholder 5">
            <a:extLst>
              <a:ext uri="{FF2B5EF4-FFF2-40B4-BE49-F238E27FC236}">
                <a16:creationId xmlns:a16="http://schemas.microsoft.com/office/drawing/2014/main" id="{0E5F5D5E-4730-473C-AB62-4B494EED62F3}"/>
              </a:ext>
            </a:extLst>
          </p:cNvPr>
          <p:cNvSpPr>
            <a:spLocks noGrp="1"/>
          </p:cNvSpPr>
          <p:nvPr>
            <p:ph type="sldNum" sz="quarter" idx="4"/>
          </p:nvPr>
        </p:nvSpPr>
        <p:spPr/>
        <p:txBody>
          <a:bodyPr/>
          <a:lstStyle/>
          <a:p>
            <a:fld id="{4997E989-D798-4C62-8E93-3D2D613C2488}" type="slidenum">
              <a:rPr lang="en-US" smtClean="0"/>
              <a:pPr/>
              <a:t>17</a:t>
            </a:fld>
            <a:endParaRPr lang="en-US"/>
          </a:p>
        </p:txBody>
      </p:sp>
    </p:spTree>
    <p:extLst>
      <p:ext uri="{BB962C8B-B14F-4D97-AF65-F5344CB8AC3E}">
        <p14:creationId xmlns:p14="http://schemas.microsoft.com/office/powerpoint/2010/main" val="212072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0989835-60CE-4718-A043-AD3FF0658899}"/>
              </a:ext>
            </a:extLst>
          </p:cNvPr>
          <p:cNvSpPr>
            <a:spLocks noGrp="1"/>
          </p:cNvSpPr>
          <p:nvPr>
            <p:ph type="body" sz="quarter" idx="14"/>
          </p:nvPr>
        </p:nvSpPr>
        <p:spPr>
          <a:xfrm>
            <a:off x="3570756" y="5754171"/>
            <a:ext cx="8097838" cy="369332"/>
          </a:xfrm>
        </p:spPr>
        <p:txBody>
          <a:bodyPr/>
          <a:lstStyle/>
          <a:p>
            <a:r>
              <a:rPr lang="en-US" dirty="0"/>
              <a:t>-Martin Fowler</a:t>
            </a:r>
          </a:p>
        </p:txBody>
      </p:sp>
      <p:sp>
        <p:nvSpPr>
          <p:cNvPr id="7" name="Text Placeholder 6">
            <a:extLst>
              <a:ext uri="{FF2B5EF4-FFF2-40B4-BE49-F238E27FC236}">
                <a16:creationId xmlns:a16="http://schemas.microsoft.com/office/drawing/2014/main" id="{6C4F63BF-53CC-47EB-9539-AEDE96446606}"/>
              </a:ext>
            </a:extLst>
          </p:cNvPr>
          <p:cNvSpPr>
            <a:spLocks noGrp="1"/>
          </p:cNvSpPr>
          <p:nvPr>
            <p:ph type="body" sz="quarter" idx="13"/>
          </p:nvPr>
        </p:nvSpPr>
        <p:spPr>
          <a:xfrm>
            <a:off x="304800" y="1789182"/>
            <a:ext cx="11658600" cy="3471720"/>
          </a:xfrm>
        </p:spPr>
        <p:txBody>
          <a:bodyPr/>
          <a:lstStyle/>
          <a:p>
            <a:pPr algn="l" fontAlgn="base"/>
            <a:r>
              <a:rPr lang="en-US" sz="3200" dirty="0">
                <a:latin typeface="Segoe UI Light" panose="020B0502040204020203" pitchFamily="34" charset="0"/>
                <a:cs typeface="Segoe UI Light" panose="020B0502040204020203" pitchFamily="34" charset="0"/>
              </a:rPr>
              <a:t>[Y]</a:t>
            </a:r>
            <a:r>
              <a:rPr lang="en-US" sz="3200" dirty="0" err="1">
                <a:latin typeface="Segoe UI Light" panose="020B0502040204020203" pitchFamily="34" charset="0"/>
                <a:cs typeface="Segoe UI Light" panose="020B0502040204020203" pitchFamily="34" charset="0"/>
              </a:rPr>
              <a:t>ou</a:t>
            </a:r>
            <a:r>
              <a:rPr lang="en-US" sz="3200" dirty="0">
                <a:latin typeface="Segoe UI Light" panose="020B0502040204020203" pitchFamily="34" charset="0"/>
                <a:cs typeface="Segoe UI Light" panose="020B0502040204020203" pitchFamily="34" charset="0"/>
              </a:rPr>
              <a:t> are doing enough testing if the following is true:</a:t>
            </a:r>
          </a:p>
          <a:p>
            <a:pPr algn="l" fontAlgn="base"/>
            <a:endParaRPr lang="en-US" sz="3200" dirty="0">
              <a:latin typeface="Segoe UI Light" panose="020B0502040204020203" pitchFamily="34" charset="0"/>
              <a:cs typeface="Segoe UI Light" panose="020B0502040204020203" pitchFamily="34" charset="0"/>
            </a:endParaRPr>
          </a:p>
          <a:p>
            <a:pPr lvl="1" algn="l" fontAlgn="base"/>
            <a:r>
              <a:rPr lang="en-US" dirty="0"/>
              <a:t>YOU RARELY GET BUGS THAT ESCAPE INTO PRODUCTION</a:t>
            </a:r>
          </a:p>
          <a:p>
            <a:pPr lvl="1" algn="l" fontAlgn="base"/>
            <a:endParaRPr lang="en-US" dirty="0"/>
          </a:p>
          <a:p>
            <a:pPr lvl="1" algn="l" fontAlgn="base"/>
            <a:r>
              <a:rPr lang="en-US" b="1" dirty="0"/>
              <a:t>YOU ARE RARELY HESITANT TO CHANGE SOME CODE FOR FEAR IT WILL CAUSE PRODUCTION BUGS</a:t>
            </a:r>
          </a:p>
        </p:txBody>
      </p:sp>
      <p:sp>
        <p:nvSpPr>
          <p:cNvPr id="6" name="Slide Number Placeholder 5">
            <a:extLst>
              <a:ext uri="{FF2B5EF4-FFF2-40B4-BE49-F238E27FC236}">
                <a16:creationId xmlns:a16="http://schemas.microsoft.com/office/drawing/2014/main" id="{0E5F5D5E-4730-473C-AB62-4B494EED62F3}"/>
              </a:ext>
            </a:extLst>
          </p:cNvPr>
          <p:cNvSpPr>
            <a:spLocks noGrp="1"/>
          </p:cNvSpPr>
          <p:nvPr>
            <p:ph type="sldNum" sz="quarter" idx="4"/>
          </p:nvPr>
        </p:nvSpPr>
        <p:spPr/>
        <p:txBody>
          <a:bodyPr/>
          <a:lstStyle/>
          <a:p>
            <a:fld id="{4997E989-D798-4C62-8E93-3D2D613C2488}" type="slidenum">
              <a:rPr lang="en-US" smtClean="0"/>
              <a:pPr/>
              <a:t>18</a:t>
            </a:fld>
            <a:endParaRPr lang="en-US"/>
          </a:p>
        </p:txBody>
      </p:sp>
      <p:sp>
        <p:nvSpPr>
          <p:cNvPr id="9" name="Rectangle 8">
            <a:extLst>
              <a:ext uri="{FF2B5EF4-FFF2-40B4-BE49-F238E27FC236}">
                <a16:creationId xmlns:a16="http://schemas.microsoft.com/office/drawing/2014/main" id="{501187EF-87D0-44BF-962B-57BC96B83DBA}"/>
              </a:ext>
            </a:extLst>
          </p:cNvPr>
          <p:cNvSpPr/>
          <p:nvPr/>
        </p:nvSpPr>
        <p:spPr>
          <a:xfrm>
            <a:off x="0" y="0"/>
            <a:ext cx="12192000" cy="6858000"/>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626" name="Picture 2" descr="Image result for SAD FACE">
            <a:extLst>
              <a:ext uri="{FF2B5EF4-FFF2-40B4-BE49-F238E27FC236}">
                <a16:creationId xmlns:a16="http://schemas.microsoft.com/office/drawing/2014/main" id="{6E6F094A-C4AC-450F-9708-4FD75DF90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5662" y="1008062"/>
            <a:ext cx="5476875" cy="547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860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B92A365-AC89-4832-BFAB-F305067FC7BD}"/>
              </a:ext>
            </a:extLst>
          </p:cNvPr>
          <p:cNvSpPr>
            <a:spLocks noGrp="1"/>
          </p:cNvSpPr>
          <p:nvPr>
            <p:ph idx="18"/>
          </p:nvPr>
        </p:nvSpPr>
        <p:spPr/>
        <p:txBody>
          <a:bodyPr/>
          <a:lstStyle/>
          <a:p>
            <a:endParaRPr lang="en-US"/>
          </a:p>
        </p:txBody>
      </p:sp>
      <p:sp>
        <p:nvSpPr>
          <p:cNvPr id="7" name="Text Placeholder 6">
            <a:extLst>
              <a:ext uri="{FF2B5EF4-FFF2-40B4-BE49-F238E27FC236}">
                <a16:creationId xmlns:a16="http://schemas.microsoft.com/office/drawing/2014/main" id="{94AA92DC-FB34-4D28-9EF4-15AA6EA27296}"/>
              </a:ext>
            </a:extLst>
          </p:cNvPr>
          <p:cNvSpPr>
            <a:spLocks noGrp="1"/>
          </p:cNvSpPr>
          <p:nvPr>
            <p:ph type="body" sz="quarter" idx="11"/>
          </p:nvPr>
        </p:nvSpPr>
        <p:spPr/>
        <p:txBody>
          <a:bodyPr/>
          <a:lstStyle/>
          <a:p>
            <a:endParaRPr lang="en-US"/>
          </a:p>
        </p:txBody>
      </p:sp>
      <p:sp>
        <p:nvSpPr>
          <p:cNvPr id="9" name="Text Placeholder 8">
            <a:extLst>
              <a:ext uri="{FF2B5EF4-FFF2-40B4-BE49-F238E27FC236}">
                <a16:creationId xmlns:a16="http://schemas.microsoft.com/office/drawing/2014/main" id="{D1888835-E6F8-485C-8823-202033D79211}"/>
              </a:ext>
            </a:extLst>
          </p:cNvPr>
          <p:cNvSpPr>
            <a:spLocks noGrp="1"/>
          </p:cNvSpPr>
          <p:nvPr>
            <p:ph type="body" sz="quarter" idx="19"/>
          </p:nvPr>
        </p:nvSpPr>
        <p:spPr/>
        <p:txBody>
          <a:bodyPr/>
          <a:lstStyle/>
          <a:p>
            <a:endParaRPr lang="en-US"/>
          </a:p>
        </p:txBody>
      </p:sp>
      <p:sp>
        <p:nvSpPr>
          <p:cNvPr id="3" name="Slide Number Placeholder 2">
            <a:extLst>
              <a:ext uri="{FF2B5EF4-FFF2-40B4-BE49-F238E27FC236}">
                <a16:creationId xmlns:a16="http://schemas.microsoft.com/office/drawing/2014/main" id="{FCD27163-897C-42FE-B770-9D91E807507B}"/>
              </a:ext>
            </a:extLst>
          </p:cNvPr>
          <p:cNvSpPr>
            <a:spLocks noGrp="1"/>
          </p:cNvSpPr>
          <p:nvPr>
            <p:ph type="sldNum" sz="quarter" idx="4"/>
          </p:nvPr>
        </p:nvSpPr>
        <p:spPr/>
        <p:txBody>
          <a:bodyPr/>
          <a:lstStyle/>
          <a:p>
            <a:fld id="{5AE1514C-5E56-4738-A1FF-4B1CFD2A3E36}" type="slidenum">
              <a:rPr lang="en-US" smtClean="0"/>
              <a:t>19</a:t>
            </a:fld>
            <a:endParaRPr lang="en-US"/>
          </a:p>
        </p:txBody>
      </p:sp>
      <p:pic>
        <p:nvPicPr>
          <p:cNvPr id="14" name="Picture 2" descr="Related image">
            <a:extLst>
              <a:ext uri="{FF2B5EF4-FFF2-40B4-BE49-F238E27FC236}">
                <a16:creationId xmlns:a16="http://schemas.microsoft.com/office/drawing/2014/main" id="{65EDA88F-531E-42A9-8894-1BFBB30836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01" r="27293"/>
          <a:stretch/>
        </p:blipFill>
        <p:spPr bwMode="auto">
          <a:xfrm>
            <a:off x="5401711" y="-77729"/>
            <a:ext cx="7444327" cy="692422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85233B8-9A3E-4857-878B-1CF29EF69548}"/>
              </a:ext>
            </a:extLst>
          </p:cNvPr>
          <p:cNvSpPr/>
          <p:nvPr/>
        </p:nvSpPr>
        <p:spPr>
          <a:xfrm>
            <a:off x="0" y="0"/>
            <a:ext cx="5410200" cy="6846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E249221-B9B6-4D19-94E9-2E4C88487BE1}"/>
              </a:ext>
            </a:extLst>
          </p:cNvPr>
          <p:cNvSpPr/>
          <p:nvPr/>
        </p:nvSpPr>
        <p:spPr>
          <a:xfrm>
            <a:off x="0" y="0"/>
            <a:ext cx="12192000" cy="6858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6">
            <a:extLst>
              <a:ext uri="{FF2B5EF4-FFF2-40B4-BE49-F238E27FC236}">
                <a16:creationId xmlns:a16="http://schemas.microsoft.com/office/drawing/2014/main" id="{AFC6439F-F7B9-4E56-A890-B3CC1D7BD852}"/>
              </a:ext>
            </a:extLst>
          </p:cNvPr>
          <p:cNvSpPr txBox="1">
            <a:spLocks/>
          </p:cNvSpPr>
          <p:nvPr/>
        </p:nvSpPr>
        <p:spPr>
          <a:xfrm>
            <a:off x="757814" y="667766"/>
            <a:ext cx="10739897" cy="2308324"/>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8800" b="1" dirty="0">
                <a:solidFill>
                  <a:schemeClr val="bg1"/>
                </a:solidFill>
                <a:latin typeface="Segoe UI" panose="020B0502040204020203" pitchFamily="34" charset="0"/>
                <a:cs typeface="Segoe UI" panose="020B0502040204020203" pitchFamily="34" charset="0"/>
              </a:rPr>
              <a:t>BEFORE</a:t>
            </a:r>
          </a:p>
          <a:p>
            <a:r>
              <a:rPr lang="en-US" sz="7200" b="1" dirty="0">
                <a:solidFill>
                  <a:schemeClr val="bg1"/>
                </a:solidFill>
                <a:latin typeface="Segoe UI" panose="020B0502040204020203" pitchFamily="34" charset="0"/>
                <a:cs typeface="Segoe UI" panose="020B0502040204020203" pitchFamily="34" charset="0"/>
              </a:rPr>
              <a:t>CHAOS ENGINEERING</a:t>
            </a:r>
          </a:p>
        </p:txBody>
      </p:sp>
      <p:sp>
        <p:nvSpPr>
          <p:cNvPr id="17" name="Title 1">
            <a:extLst>
              <a:ext uri="{FF2B5EF4-FFF2-40B4-BE49-F238E27FC236}">
                <a16:creationId xmlns:a16="http://schemas.microsoft.com/office/drawing/2014/main" id="{C94A50B2-FA04-4783-B82C-BC62E87A4035}"/>
              </a:ext>
            </a:extLst>
          </p:cNvPr>
          <p:cNvSpPr txBox="1">
            <a:spLocks/>
          </p:cNvSpPr>
          <p:nvPr/>
        </p:nvSpPr>
        <p:spPr>
          <a:xfrm>
            <a:off x="757814" y="3643856"/>
            <a:ext cx="4442836" cy="19454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4400" b="1" dirty="0">
                <a:solidFill>
                  <a:schemeClr val="accent4"/>
                </a:solidFill>
                <a:latin typeface="Segoe UI" panose="020B0502040204020203" pitchFamily="34" charset="0"/>
                <a:cs typeface="Segoe UI" panose="020B0502040204020203" pitchFamily="34" charset="0"/>
              </a:rPr>
              <a:t>1 HOUR OF CODE</a:t>
            </a:r>
          </a:p>
          <a:p>
            <a:r>
              <a:rPr lang="en-US" sz="4400" b="1" dirty="0">
                <a:solidFill>
                  <a:schemeClr val="accent4"/>
                </a:solidFill>
                <a:latin typeface="Segoe UI" panose="020B0502040204020203" pitchFamily="34" charset="0"/>
                <a:cs typeface="Segoe UI" panose="020B0502040204020203" pitchFamily="34" charset="0"/>
              </a:rPr>
              <a:t>=</a:t>
            </a:r>
          </a:p>
          <a:p>
            <a:r>
              <a:rPr lang="en-US" sz="4400" b="1" dirty="0">
                <a:solidFill>
                  <a:schemeClr val="accent4"/>
                </a:solidFill>
                <a:latin typeface="Segoe UI" panose="020B0502040204020203" pitchFamily="34" charset="0"/>
                <a:cs typeface="Segoe UI" panose="020B0502040204020203" pitchFamily="34" charset="0"/>
              </a:rPr>
              <a:t>3 HOURS OF VALIDATION</a:t>
            </a:r>
          </a:p>
        </p:txBody>
      </p:sp>
    </p:spTree>
    <p:extLst>
      <p:ext uri="{BB962C8B-B14F-4D97-AF65-F5344CB8AC3E}">
        <p14:creationId xmlns:p14="http://schemas.microsoft.com/office/powerpoint/2010/main" val="3659310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AF1013-E236-4047-97DA-E9EDA9727ABD}"/>
              </a:ext>
            </a:extLst>
          </p:cNvPr>
          <p:cNvSpPr txBox="1">
            <a:spLocks/>
          </p:cNvSpPr>
          <p:nvPr/>
        </p:nvSpPr>
        <p:spPr>
          <a:xfrm>
            <a:off x="726051" y="1076062"/>
            <a:ext cx="10739897" cy="2529923"/>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8800" b="1" dirty="0">
                <a:solidFill>
                  <a:schemeClr val="bg1"/>
                </a:solidFill>
                <a:latin typeface="Segoe UI" panose="020B0502040204020203" pitchFamily="34" charset="0"/>
                <a:cs typeface="Segoe UI" panose="020B0502040204020203" pitchFamily="34" charset="0"/>
              </a:rPr>
              <a:t>CHAOS ENGINEERING</a:t>
            </a:r>
          </a:p>
        </p:txBody>
      </p:sp>
      <p:sp>
        <p:nvSpPr>
          <p:cNvPr id="8" name="Text Placeholder 7">
            <a:extLst>
              <a:ext uri="{FF2B5EF4-FFF2-40B4-BE49-F238E27FC236}">
                <a16:creationId xmlns:a16="http://schemas.microsoft.com/office/drawing/2014/main" id="{CF3E203D-D06B-4FBB-A942-A265979F209A}"/>
              </a:ext>
            </a:extLst>
          </p:cNvPr>
          <p:cNvSpPr txBox="1">
            <a:spLocks/>
          </p:cNvSpPr>
          <p:nvPr/>
        </p:nvSpPr>
        <p:spPr>
          <a:xfrm>
            <a:off x="726050" y="3605985"/>
            <a:ext cx="10208649" cy="13111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solidFill>
                  <a:schemeClr val="bg1"/>
                </a:solidFill>
              </a:rPr>
              <a:t>ON A BUDGET IS…</a:t>
            </a:r>
            <a:endParaRPr lang="en-US" sz="5400" dirty="0">
              <a:solidFill>
                <a:schemeClr val="accent4"/>
              </a:solidFill>
            </a:endParaRPr>
          </a:p>
        </p:txBody>
      </p:sp>
    </p:spTree>
    <p:extLst>
      <p:ext uri="{BB962C8B-B14F-4D97-AF65-F5344CB8AC3E}">
        <p14:creationId xmlns:p14="http://schemas.microsoft.com/office/powerpoint/2010/main" val="799680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EB91240-8945-4B1E-A256-F63B50B9D4BC}"/>
              </a:ext>
            </a:extLst>
          </p:cNvPr>
          <p:cNvSpPr>
            <a:spLocks noGrp="1"/>
          </p:cNvSpPr>
          <p:nvPr>
            <p:ph type="sldNum" sz="quarter" idx="4"/>
          </p:nvPr>
        </p:nvSpPr>
        <p:spPr/>
        <p:txBody>
          <a:bodyPr/>
          <a:lstStyle/>
          <a:p>
            <a:fld id="{4997E989-D798-4C62-8E93-3D2D613C2488}" type="slidenum">
              <a:rPr lang="en-US" smtClean="0"/>
              <a:pPr/>
              <a:t>20</a:t>
            </a:fld>
            <a:endParaRPr lang="en-US"/>
          </a:p>
        </p:txBody>
      </p:sp>
      <p:pic>
        <p:nvPicPr>
          <p:cNvPr id="3074" name="Picture 2" descr="Related image">
            <a:extLst>
              <a:ext uri="{FF2B5EF4-FFF2-40B4-BE49-F238E27FC236}">
                <a16:creationId xmlns:a16="http://schemas.microsoft.com/office/drawing/2014/main" id="{534ED1D8-1FF6-4BCE-AB45-896398B9B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992282"/>
            <a:ext cx="7315200" cy="4873437"/>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10">
            <a:extLst>
              <a:ext uri="{FF2B5EF4-FFF2-40B4-BE49-F238E27FC236}">
                <a16:creationId xmlns:a16="http://schemas.microsoft.com/office/drawing/2014/main" id="{5F8152C0-FD3F-404A-AFA5-D7A0D581E292}"/>
              </a:ext>
            </a:extLst>
          </p:cNvPr>
          <p:cNvSpPr/>
          <p:nvPr/>
        </p:nvSpPr>
        <p:spPr>
          <a:xfrm flipV="1">
            <a:off x="7210539" y="5559394"/>
            <a:ext cx="4258121" cy="1026062"/>
          </a:xfrm>
          <a:prstGeom prst="wedgeRectCallout">
            <a:avLst>
              <a:gd name="adj1" fmla="val -34254"/>
              <a:gd name="adj2" fmla="val 69926"/>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15B300A-9DB5-4D17-8B77-5DA4BD614E6B}"/>
              </a:ext>
            </a:extLst>
          </p:cNvPr>
          <p:cNvSpPr txBox="1"/>
          <p:nvPr/>
        </p:nvSpPr>
        <p:spPr>
          <a:xfrm>
            <a:off x="7626906" y="5508238"/>
            <a:ext cx="3425386" cy="1077218"/>
          </a:xfrm>
          <a:prstGeom prst="rect">
            <a:avLst/>
          </a:prstGeom>
          <a:noFill/>
        </p:spPr>
        <p:txBody>
          <a:bodyPr wrap="square" rtlCol="0">
            <a:spAutoFit/>
          </a:bodyPr>
          <a:lstStyle/>
          <a:p>
            <a:r>
              <a:rPr lang="en-US" sz="3200" b="1" dirty="0"/>
              <a:t>RIVER OF SCARY SYSTEM BUGS</a:t>
            </a:r>
          </a:p>
        </p:txBody>
      </p:sp>
      <p:sp>
        <p:nvSpPr>
          <p:cNvPr id="14" name="Arrow: Bent-Up 13">
            <a:extLst>
              <a:ext uri="{FF2B5EF4-FFF2-40B4-BE49-F238E27FC236}">
                <a16:creationId xmlns:a16="http://schemas.microsoft.com/office/drawing/2014/main" id="{D9C2E05C-4E96-48A4-901C-527C6CF0A0A0}"/>
              </a:ext>
            </a:extLst>
          </p:cNvPr>
          <p:cNvSpPr/>
          <p:nvPr/>
        </p:nvSpPr>
        <p:spPr>
          <a:xfrm rot="16200000" flipH="1">
            <a:off x="8350790" y="3826327"/>
            <a:ext cx="850392" cy="1459927"/>
          </a:xfrm>
          <a:prstGeom prst="ben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73F92B9-7D40-4C22-987A-2C723C098B32}"/>
              </a:ext>
            </a:extLst>
          </p:cNvPr>
          <p:cNvSpPr/>
          <p:nvPr/>
        </p:nvSpPr>
        <p:spPr>
          <a:xfrm>
            <a:off x="8648700" y="2644170"/>
            <a:ext cx="2564129" cy="1718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6C9D8AC-3608-429B-8682-5E472B238547}"/>
              </a:ext>
            </a:extLst>
          </p:cNvPr>
          <p:cNvSpPr txBox="1"/>
          <p:nvPr/>
        </p:nvSpPr>
        <p:spPr>
          <a:xfrm>
            <a:off x="8701843" y="2644170"/>
            <a:ext cx="2491936" cy="1569660"/>
          </a:xfrm>
          <a:prstGeom prst="rect">
            <a:avLst/>
          </a:prstGeom>
          <a:noFill/>
        </p:spPr>
        <p:txBody>
          <a:bodyPr wrap="square" rtlCol="0">
            <a:spAutoFit/>
          </a:bodyPr>
          <a:lstStyle/>
          <a:p>
            <a:pPr algn="ctr"/>
            <a:r>
              <a:rPr lang="en-US" sz="3200" b="1" dirty="0"/>
              <a:t>GAP IN TEST COVERAGE</a:t>
            </a:r>
          </a:p>
        </p:txBody>
      </p:sp>
    </p:spTree>
    <p:extLst>
      <p:ext uri="{BB962C8B-B14F-4D97-AF65-F5344CB8AC3E}">
        <p14:creationId xmlns:p14="http://schemas.microsoft.com/office/powerpoint/2010/main" val="2407013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EB91240-8945-4B1E-A256-F63B50B9D4BC}"/>
              </a:ext>
            </a:extLst>
          </p:cNvPr>
          <p:cNvSpPr>
            <a:spLocks noGrp="1"/>
          </p:cNvSpPr>
          <p:nvPr>
            <p:ph type="sldNum" sz="quarter" idx="4"/>
          </p:nvPr>
        </p:nvSpPr>
        <p:spPr/>
        <p:txBody>
          <a:bodyPr/>
          <a:lstStyle/>
          <a:p>
            <a:fld id="{4997E989-D798-4C62-8E93-3D2D613C2488}" type="slidenum">
              <a:rPr lang="en-US" smtClean="0"/>
              <a:pPr/>
              <a:t>21</a:t>
            </a:fld>
            <a:endParaRPr lang="en-US"/>
          </a:p>
        </p:txBody>
      </p:sp>
      <p:pic>
        <p:nvPicPr>
          <p:cNvPr id="3074" name="Picture 2" descr="Related image">
            <a:extLst>
              <a:ext uri="{FF2B5EF4-FFF2-40B4-BE49-F238E27FC236}">
                <a16:creationId xmlns:a16="http://schemas.microsoft.com/office/drawing/2014/main" id="{534ED1D8-1FF6-4BCE-AB45-896398B9B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992282"/>
            <a:ext cx="7315200" cy="4873437"/>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8">
            <a:extLst>
              <a:ext uri="{FF2B5EF4-FFF2-40B4-BE49-F238E27FC236}">
                <a16:creationId xmlns:a16="http://schemas.microsoft.com/office/drawing/2014/main" id="{1234908B-16EC-441A-8E73-3F8AD2D3D971}"/>
              </a:ext>
            </a:extLst>
          </p:cNvPr>
          <p:cNvSpPr/>
          <p:nvPr/>
        </p:nvSpPr>
        <p:spPr>
          <a:xfrm rot="10800000">
            <a:off x="1139708" y="4768307"/>
            <a:ext cx="3631075" cy="1817148"/>
          </a:xfrm>
          <a:prstGeom prst="wedgeRectCallout">
            <a:avLst>
              <a:gd name="adj1" fmla="val -72311"/>
              <a:gd name="adj2" fmla="val 592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10">
            <a:extLst>
              <a:ext uri="{FF2B5EF4-FFF2-40B4-BE49-F238E27FC236}">
                <a16:creationId xmlns:a16="http://schemas.microsoft.com/office/drawing/2014/main" id="{5F8152C0-FD3F-404A-AFA5-D7A0D581E292}"/>
              </a:ext>
            </a:extLst>
          </p:cNvPr>
          <p:cNvSpPr/>
          <p:nvPr/>
        </p:nvSpPr>
        <p:spPr>
          <a:xfrm flipV="1">
            <a:off x="7210539" y="5559394"/>
            <a:ext cx="4258121" cy="1026062"/>
          </a:xfrm>
          <a:prstGeom prst="wedgeRectCallout">
            <a:avLst>
              <a:gd name="adj1" fmla="val -34254"/>
              <a:gd name="adj2" fmla="val 69926"/>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15B300A-9DB5-4D17-8B77-5DA4BD614E6B}"/>
              </a:ext>
            </a:extLst>
          </p:cNvPr>
          <p:cNvSpPr txBox="1"/>
          <p:nvPr/>
        </p:nvSpPr>
        <p:spPr>
          <a:xfrm>
            <a:off x="7626906" y="5508238"/>
            <a:ext cx="3425386" cy="1077218"/>
          </a:xfrm>
          <a:prstGeom prst="rect">
            <a:avLst/>
          </a:prstGeom>
          <a:noFill/>
        </p:spPr>
        <p:txBody>
          <a:bodyPr wrap="square" rtlCol="0">
            <a:spAutoFit/>
          </a:bodyPr>
          <a:lstStyle/>
          <a:p>
            <a:r>
              <a:rPr lang="en-US" sz="3200" b="1" dirty="0"/>
              <a:t>RIVER OF SCARY SYSTEM BUGS</a:t>
            </a:r>
          </a:p>
        </p:txBody>
      </p:sp>
      <p:sp>
        <p:nvSpPr>
          <p:cNvPr id="14" name="Arrow: Bent-Up 13">
            <a:extLst>
              <a:ext uri="{FF2B5EF4-FFF2-40B4-BE49-F238E27FC236}">
                <a16:creationId xmlns:a16="http://schemas.microsoft.com/office/drawing/2014/main" id="{D9C2E05C-4E96-48A4-901C-527C6CF0A0A0}"/>
              </a:ext>
            </a:extLst>
          </p:cNvPr>
          <p:cNvSpPr/>
          <p:nvPr/>
        </p:nvSpPr>
        <p:spPr>
          <a:xfrm rot="16200000" flipH="1">
            <a:off x="8350790" y="3826327"/>
            <a:ext cx="850392" cy="1459927"/>
          </a:xfrm>
          <a:prstGeom prst="ben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73F92B9-7D40-4C22-987A-2C723C098B32}"/>
              </a:ext>
            </a:extLst>
          </p:cNvPr>
          <p:cNvSpPr/>
          <p:nvPr/>
        </p:nvSpPr>
        <p:spPr>
          <a:xfrm>
            <a:off x="8648700" y="2644170"/>
            <a:ext cx="2564129" cy="1718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6C9D8AC-3608-429B-8682-5E472B238547}"/>
              </a:ext>
            </a:extLst>
          </p:cNvPr>
          <p:cNvSpPr txBox="1"/>
          <p:nvPr/>
        </p:nvSpPr>
        <p:spPr>
          <a:xfrm>
            <a:off x="8701843" y="2644170"/>
            <a:ext cx="2491936" cy="1569660"/>
          </a:xfrm>
          <a:prstGeom prst="rect">
            <a:avLst/>
          </a:prstGeom>
          <a:noFill/>
        </p:spPr>
        <p:txBody>
          <a:bodyPr wrap="square" rtlCol="0">
            <a:spAutoFit/>
          </a:bodyPr>
          <a:lstStyle/>
          <a:p>
            <a:pPr algn="ctr"/>
            <a:r>
              <a:rPr lang="en-US" sz="3200" b="1" dirty="0"/>
              <a:t>GAP IN TEST COVERAGE</a:t>
            </a:r>
          </a:p>
        </p:txBody>
      </p:sp>
      <p:sp>
        <p:nvSpPr>
          <p:cNvPr id="19" name="TextBox 18">
            <a:extLst>
              <a:ext uri="{FF2B5EF4-FFF2-40B4-BE49-F238E27FC236}">
                <a16:creationId xmlns:a16="http://schemas.microsoft.com/office/drawing/2014/main" id="{23F5248A-807D-4F7A-82DE-8F56A5AC3581}"/>
              </a:ext>
            </a:extLst>
          </p:cNvPr>
          <p:cNvSpPr txBox="1"/>
          <p:nvPr/>
        </p:nvSpPr>
        <p:spPr>
          <a:xfrm>
            <a:off x="1291578" y="4981487"/>
            <a:ext cx="3214523" cy="1384995"/>
          </a:xfrm>
          <a:prstGeom prst="rect">
            <a:avLst/>
          </a:prstGeom>
          <a:noFill/>
        </p:spPr>
        <p:txBody>
          <a:bodyPr wrap="square" rtlCol="0">
            <a:spAutoFit/>
          </a:bodyPr>
          <a:lstStyle/>
          <a:p>
            <a:pPr algn="ctr"/>
            <a:r>
              <a:rPr lang="en-US" sz="2800" b="1" dirty="0"/>
              <a:t>UNSUSTAINABLE</a:t>
            </a:r>
          </a:p>
          <a:p>
            <a:pPr algn="ctr"/>
            <a:r>
              <a:rPr lang="en-US" sz="2800" b="1" dirty="0"/>
              <a:t>HUMAN MITIGATION</a:t>
            </a:r>
          </a:p>
        </p:txBody>
      </p:sp>
    </p:spTree>
    <p:extLst>
      <p:ext uri="{BB962C8B-B14F-4D97-AF65-F5344CB8AC3E}">
        <p14:creationId xmlns:p14="http://schemas.microsoft.com/office/powerpoint/2010/main" val="2169592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EB91240-8945-4B1E-A256-F63B50B9D4BC}"/>
              </a:ext>
            </a:extLst>
          </p:cNvPr>
          <p:cNvSpPr>
            <a:spLocks noGrp="1"/>
          </p:cNvSpPr>
          <p:nvPr>
            <p:ph type="sldNum" sz="quarter" idx="4"/>
          </p:nvPr>
        </p:nvSpPr>
        <p:spPr/>
        <p:txBody>
          <a:bodyPr/>
          <a:lstStyle/>
          <a:p>
            <a:fld id="{4997E989-D798-4C62-8E93-3D2D613C2488}" type="slidenum">
              <a:rPr lang="en-US" smtClean="0"/>
              <a:pPr/>
              <a:t>22</a:t>
            </a:fld>
            <a:endParaRPr lang="en-US"/>
          </a:p>
        </p:txBody>
      </p:sp>
      <p:pic>
        <p:nvPicPr>
          <p:cNvPr id="3074" name="Picture 2" descr="Related image">
            <a:extLst>
              <a:ext uri="{FF2B5EF4-FFF2-40B4-BE49-F238E27FC236}">
                <a16:creationId xmlns:a16="http://schemas.microsoft.com/office/drawing/2014/main" id="{534ED1D8-1FF6-4BCE-AB45-896398B9B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992282"/>
            <a:ext cx="7315200" cy="4873437"/>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Rectangle 10">
            <a:extLst>
              <a:ext uri="{FF2B5EF4-FFF2-40B4-BE49-F238E27FC236}">
                <a16:creationId xmlns:a16="http://schemas.microsoft.com/office/drawing/2014/main" id="{5F8152C0-FD3F-404A-AFA5-D7A0D581E292}"/>
              </a:ext>
            </a:extLst>
          </p:cNvPr>
          <p:cNvSpPr/>
          <p:nvPr/>
        </p:nvSpPr>
        <p:spPr>
          <a:xfrm flipV="1">
            <a:off x="7210539" y="5559394"/>
            <a:ext cx="4258121" cy="1026062"/>
          </a:xfrm>
          <a:prstGeom prst="wedgeRectCallout">
            <a:avLst>
              <a:gd name="adj1" fmla="val -34254"/>
              <a:gd name="adj2" fmla="val 69926"/>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15B300A-9DB5-4D17-8B77-5DA4BD614E6B}"/>
              </a:ext>
            </a:extLst>
          </p:cNvPr>
          <p:cNvSpPr txBox="1"/>
          <p:nvPr/>
        </p:nvSpPr>
        <p:spPr>
          <a:xfrm>
            <a:off x="7626906" y="5508238"/>
            <a:ext cx="3425386" cy="1077218"/>
          </a:xfrm>
          <a:prstGeom prst="rect">
            <a:avLst/>
          </a:prstGeom>
          <a:noFill/>
        </p:spPr>
        <p:txBody>
          <a:bodyPr wrap="square" rtlCol="0">
            <a:spAutoFit/>
          </a:bodyPr>
          <a:lstStyle/>
          <a:p>
            <a:r>
              <a:rPr lang="en-US" sz="3200" b="1" dirty="0"/>
              <a:t>RIVER OF SCARY SYSTEM BUGS</a:t>
            </a:r>
          </a:p>
        </p:txBody>
      </p:sp>
      <p:sp>
        <p:nvSpPr>
          <p:cNvPr id="14" name="Arrow: Bent-Up 13">
            <a:extLst>
              <a:ext uri="{FF2B5EF4-FFF2-40B4-BE49-F238E27FC236}">
                <a16:creationId xmlns:a16="http://schemas.microsoft.com/office/drawing/2014/main" id="{D9C2E05C-4E96-48A4-901C-527C6CF0A0A0}"/>
              </a:ext>
            </a:extLst>
          </p:cNvPr>
          <p:cNvSpPr/>
          <p:nvPr/>
        </p:nvSpPr>
        <p:spPr>
          <a:xfrm rot="16200000" flipH="1">
            <a:off x="8350790" y="3826327"/>
            <a:ext cx="850392" cy="1459927"/>
          </a:xfrm>
          <a:prstGeom prst="ben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73F92B9-7D40-4C22-987A-2C723C098B32}"/>
              </a:ext>
            </a:extLst>
          </p:cNvPr>
          <p:cNvSpPr/>
          <p:nvPr/>
        </p:nvSpPr>
        <p:spPr>
          <a:xfrm>
            <a:off x="8648700" y="2644170"/>
            <a:ext cx="2564129" cy="171828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6C9D8AC-3608-429B-8682-5E472B238547}"/>
              </a:ext>
            </a:extLst>
          </p:cNvPr>
          <p:cNvSpPr txBox="1"/>
          <p:nvPr/>
        </p:nvSpPr>
        <p:spPr>
          <a:xfrm>
            <a:off x="8701843" y="2644170"/>
            <a:ext cx="2491936" cy="1569660"/>
          </a:xfrm>
          <a:prstGeom prst="rect">
            <a:avLst/>
          </a:prstGeom>
          <a:noFill/>
        </p:spPr>
        <p:txBody>
          <a:bodyPr wrap="square" rtlCol="0">
            <a:spAutoFit/>
          </a:bodyPr>
          <a:lstStyle/>
          <a:p>
            <a:pPr algn="ctr"/>
            <a:r>
              <a:rPr lang="en-US" sz="3200" b="1" dirty="0"/>
              <a:t>GAP IN TEST COVERAGE</a:t>
            </a:r>
          </a:p>
        </p:txBody>
      </p:sp>
      <p:sp>
        <p:nvSpPr>
          <p:cNvPr id="16" name="Speech Bubble: Rectangle 15">
            <a:extLst>
              <a:ext uri="{FF2B5EF4-FFF2-40B4-BE49-F238E27FC236}">
                <a16:creationId xmlns:a16="http://schemas.microsoft.com/office/drawing/2014/main" id="{29EA1569-BF42-4A9F-B568-827A2BB18CD0}"/>
              </a:ext>
            </a:extLst>
          </p:cNvPr>
          <p:cNvSpPr/>
          <p:nvPr/>
        </p:nvSpPr>
        <p:spPr>
          <a:xfrm flipH="1">
            <a:off x="521971" y="379634"/>
            <a:ext cx="3984130" cy="1296766"/>
          </a:xfrm>
          <a:prstGeom prst="wedgeRectCallout">
            <a:avLst>
              <a:gd name="adj1" fmla="val -34221"/>
              <a:gd name="adj2" fmla="val 68376"/>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BC961BD-E037-4975-ABEA-61167AC9643F}"/>
              </a:ext>
            </a:extLst>
          </p:cNvPr>
          <p:cNvSpPr txBox="1"/>
          <p:nvPr/>
        </p:nvSpPr>
        <p:spPr>
          <a:xfrm>
            <a:off x="619021" y="525838"/>
            <a:ext cx="3887080" cy="1077218"/>
          </a:xfrm>
          <a:prstGeom prst="rect">
            <a:avLst/>
          </a:prstGeom>
          <a:noFill/>
        </p:spPr>
        <p:txBody>
          <a:bodyPr wrap="square" rtlCol="0">
            <a:spAutoFit/>
          </a:bodyPr>
          <a:lstStyle/>
          <a:p>
            <a:pPr algn="ctr"/>
            <a:r>
              <a:rPr lang="en-US" sz="3200" b="1" dirty="0"/>
              <a:t>TEMPORARILY SAFE CUSTOMERS</a:t>
            </a:r>
          </a:p>
        </p:txBody>
      </p:sp>
      <p:sp>
        <p:nvSpPr>
          <p:cNvPr id="17" name="Speech Bubble: Rectangle 16">
            <a:extLst>
              <a:ext uri="{FF2B5EF4-FFF2-40B4-BE49-F238E27FC236}">
                <a16:creationId xmlns:a16="http://schemas.microsoft.com/office/drawing/2014/main" id="{B3B19D50-B89A-4531-B582-9A0A602F6EA9}"/>
              </a:ext>
            </a:extLst>
          </p:cNvPr>
          <p:cNvSpPr/>
          <p:nvPr/>
        </p:nvSpPr>
        <p:spPr>
          <a:xfrm rot="10800000">
            <a:off x="1139708" y="4768307"/>
            <a:ext cx="3631075" cy="1817148"/>
          </a:xfrm>
          <a:prstGeom prst="wedgeRectCallout">
            <a:avLst>
              <a:gd name="adj1" fmla="val -72311"/>
              <a:gd name="adj2" fmla="val 5926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38BCB2A-EC82-4AD6-9E41-D2240AB0B795}"/>
              </a:ext>
            </a:extLst>
          </p:cNvPr>
          <p:cNvSpPr txBox="1"/>
          <p:nvPr/>
        </p:nvSpPr>
        <p:spPr>
          <a:xfrm>
            <a:off x="1291578" y="4981487"/>
            <a:ext cx="3214523" cy="1384995"/>
          </a:xfrm>
          <a:prstGeom prst="rect">
            <a:avLst/>
          </a:prstGeom>
          <a:noFill/>
        </p:spPr>
        <p:txBody>
          <a:bodyPr wrap="square" rtlCol="0">
            <a:spAutoFit/>
          </a:bodyPr>
          <a:lstStyle/>
          <a:p>
            <a:pPr algn="ctr"/>
            <a:r>
              <a:rPr lang="en-US" sz="2800" b="1" dirty="0"/>
              <a:t>UNSUSTAINABLE</a:t>
            </a:r>
          </a:p>
          <a:p>
            <a:pPr algn="ctr"/>
            <a:r>
              <a:rPr lang="en-US" sz="2800" b="1" dirty="0"/>
              <a:t>HUMAN MITIGATION</a:t>
            </a:r>
          </a:p>
        </p:txBody>
      </p:sp>
    </p:spTree>
    <p:extLst>
      <p:ext uri="{BB962C8B-B14F-4D97-AF65-F5344CB8AC3E}">
        <p14:creationId xmlns:p14="http://schemas.microsoft.com/office/powerpoint/2010/main" val="2332656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F3CCFD12-07DA-42D8-A1E1-B2346743E8FD}"/>
              </a:ext>
            </a:extLst>
          </p:cNvPr>
          <p:cNvGraphicFramePr>
            <a:graphicFrameLocks/>
          </p:cNvGraphicFramePr>
          <p:nvPr/>
        </p:nvGraphicFramePr>
        <p:xfrm>
          <a:off x="-1306285" y="-252413"/>
          <a:ext cx="14374586" cy="754856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7">
            <a:extLst>
              <a:ext uri="{FF2B5EF4-FFF2-40B4-BE49-F238E27FC236}">
                <a16:creationId xmlns:a16="http://schemas.microsoft.com/office/drawing/2014/main" id="{AF5296D9-C8EB-4DAA-B9CD-ECB6D73C27A7}"/>
              </a:ext>
            </a:extLst>
          </p:cNvPr>
          <p:cNvSpPr>
            <a:spLocks noGrp="1"/>
          </p:cNvSpPr>
          <p:nvPr>
            <p:ph type="body" sz="quarter" idx="10"/>
          </p:nvPr>
        </p:nvSpPr>
        <p:spPr>
          <a:xfrm>
            <a:off x="766534" y="2706628"/>
            <a:ext cx="10892065" cy="1698927"/>
          </a:xfrm>
        </p:spPr>
        <p:txBody>
          <a:bodyPr/>
          <a:lstStyle/>
          <a:p>
            <a:r>
              <a:rPr lang="en-US" sz="4400" dirty="0">
                <a:solidFill>
                  <a:schemeClr val="tx1"/>
                </a:solidFill>
                <a:latin typeface="Segoe UI Light" panose="020B0502040204020203" pitchFamily="34" charset="0"/>
                <a:cs typeface="Segoe UI Light" panose="020B0502040204020203" pitchFamily="34" charset="0"/>
              </a:rPr>
              <a:t>Systems states to test had grown </a:t>
            </a:r>
            <a:r>
              <a:rPr lang="en-US" sz="7200" b="1" dirty="0">
                <a:solidFill>
                  <a:schemeClr val="tx1"/>
                </a:solidFill>
                <a:latin typeface="Segoe UI" panose="020B0502040204020203" pitchFamily="34" charset="0"/>
                <a:cs typeface="Segoe UI" panose="020B0502040204020203" pitchFamily="34" charset="0"/>
              </a:rPr>
              <a:t>EXPONENTIALLY </a:t>
            </a:r>
          </a:p>
        </p:txBody>
      </p:sp>
      <p:sp>
        <p:nvSpPr>
          <p:cNvPr id="13" name="Freeform: Shape 12">
            <a:extLst>
              <a:ext uri="{FF2B5EF4-FFF2-40B4-BE49-F238E27FC236}">
                <a16:creationId xmlns:a16="http://schemas.microsoft.com/office/drawing/2014/main" id="{1003FC09-31E0-49E2-86A1-7098D929C2CF}"/>
              </a:ext>
            </a:extLst>
          </p:cNvPr>
          <p:cNvSpPr>
            <a:spLocks noChangeAspect="1"/>
          </p:cNvSpPr>
          <p:nvPr/>
        </p:nvSpPr>
        <p:spPr>
          <a:xfrm>
            <a:off x="59210" y="-2420804"/>
            <a:ext cx="4811591" cy="4811591"/>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7" name="Title 6">
            <a:extLst>
              <a:ext uri="{FF2B5EF4-FFF2-40B4-BE49-F238E27FC236}">
                <a16:creationId xmlns:a16="http://schemas.microsoft.com/office/drawing/2014/main" id="{CC085961-746F-4835-AAC4-7F0F0BB875C7}"/>
              </a:ext>
            </a:extLst>
          </p:cNvPr>
          <p:cNvSpPr>
            <a:spLocks noGrp="1"/>
          </p:cNvSpPr>
          <p:nvPr>
            <p:ph type="title"/>
          </p:nvPr>
        </p:nvSpPr>
        <p:spPr>
          <a:xfrm>
            <a:off x="423353" y="63428"/>
            <a:ext cx="4083304" cy="1578894"/>
          </a:xfrm>
        </p:spPr>
        <p:txBody>
          <a:bodyPr/>
          <a:lstStyle/>
          <a:p>
            <a:pPr algn="ctr"/>
            <a:r>
              <a:rPr lang="en-US" sz="4000" b="1" dirty="0">
                <a:latin typeface="+mn-lt"/>
              </a:rPr>
              <a:t>PROBLEM</a:t>
            </a:r>
            <a:br>
              <a:rPr lang="en-US" sz="4000" b="1" dirty="0">
                <a:latin typeface="+mn-lt"/>
              </a:rPr>
            </a:br>
            <a:r>
              <a:rPr lang="en-US" sz="4000" b="1" dirty="0">
                <a:latin typeface="+mn-lt"/>
              </a:rPr>
              <a:t>#1</a:t>
            </a:r>
          </a:p>
        </p:txBody>
      </p:sp>
      <p:sp>
        <p:nvSpPr>
          <p:cNvPr id="2" name="TextBox 1">
            <a:extLst>
              <a:ext uri="{FF2B5EF4-FFF2-40B4-BE49-F238E27FC236}">
                <a16:creationId xmlns:a16="http://schemas.microsoft.com/office/drawing/2014/main" id="{C3384127-D307-4057-9FE9-9A93F0767B66}"/>
              </a:ext>
            </a:extLst>
          </p:cNvPr>
          <p:cNvSpPr txBox="1"/>
          <p:nvPr/>
        </p:nvSpPr>
        <p:spPr>
          <a:xfrm>
            <a:off x="499833" y="4721396"/>
            <a:ext cx="11425466" cy="2554545"/>
          </a:xfrm>
          <a:prstGeom prst="rect">
            <a:avLst/>
          </a:prstGeom>
          <a:noFill/>
        </p:spPr>
        <p:txBody>
          <a:bodyPr wrap="square" rtlCol="0">
            <a:spAutoFit/>
          </a:bodyPr>
          <a:lstStyle/>
          <a:p>
            <a:pPr algn="r"/>
            <a:r>
              <a:rPr lang="en-US" sz="4400" dirty="0">
                <a:latin typeface="Segoe UI Light" panose="020B0502040204020203" pitchFamily="34" charset="0"/>
                <a:cs typeface="Segoe UI Light" panose="020B0502040204020203" pitchFamily="34" charset="0"/>
              </a:rPr>
              <a:t>I was attempting (and failing) to scale my effort </a:t>
            </a:r>
            <a:r>
              <a:rPr lang="en-US" sz="7200" b="1" dirty="0">
                <a:latin typeface="Segoe UI" panose="020B0502040204020203" pitchFamily="34" charset="0"/>
                <a:cs typeface="Segoe UI" panose="020B0502040204020203" pitchFamily="34" charset="0"/>
              </a:rPr>
              <a:t>EXPONENTIALLY</a:t>
            </a:r>
            <a:endParaRPr lang="en-US" sz="4400" dirty="0">
              <a:latin typeface="Segoe UI Light" panose="020B0502040204020203" pitchFamily="34" charset="0"/>
              <a:cs typeface="Segoe UI Light" panose="020B0502040204020203" pitchFamily="34" charset="0"/>
            </a:endParaRPr>
          </a:p>
          <a:p>
            <a:pPr algn="r"/>
            <a:endParaRPr lang="en-US" sz="4400" dirty="0"/>
          </a:p>
        </p:txBody>
      </p:sp>
    </p:spTree>
    <p:extLst>
      <p:ext uri="{BB962C8B-B14F-4D97-AF65-F5344CB8AC3E}">
        <p14:creationId xmlns:p14="http://schemas.microsoft.com/office/powerpoint/2010/main" val="4101029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937" y="325083"/>
            <a:ext cx="11668125" cy="590931"/>
          </a:xfrm>
        </p:spPr>
        <p:txBody>
          <a:bodyPr/>
          <a:lstStyle/>
          <a:p>
            <a:pPr algn="ctr"/>
            <a:r>
              <a:rPr lang="en-US" b="1" dirty="0">
                <a:latin typeface="+mn-lt"/>
                <a:cs typeface="Segoe UI Light" panose="020B0502040204020203" pitchFamily="34" charset="0"/>
              </a:rPr>
              <a:t>AUTOMATED, RANDOM, CONTINUOUS TESTS</a:t>
            </a:r>
          </a:p>
        </p:txBody>
      </p:sp>
      <p:grpSp>
        <p:nvGrpSpPr>
          <p:cNvPr id="22" name="Group 21">
            <a:extLst>
              <a:ext uri="{FF2B5EF4-FFF2-40B4-BE49-F238E27FC236}">
                <a16:creationId xmlns:a16="http://schemas.microsoft.com/office/drawing/2014/main" id="{B3DB3B22-EB14-473D-A79A-9DE1680C9F12}"/>
              </a:ext>
            </a:extLst>
          </p:cNvPr>
          <p:cNvGrpSpPr/>
          <p:nvPr/>
        </p:nvGrpSpPr>
        <p:grpSpPr>
          <a:xfrm>
            <a:off x="4400550" y="1027906"/>
            <a:ext cx="2970287" cy="3067844"/>
            <a:chOff x="3904199" y="1262786"/>
            <a:chExt cx="3684588" cy="3684588"/>
          </a:xfrm>
        </p:grpSpPr>
        <p:pic>
          <p:nvPicPr>
            <p:cNvPr id="9218" name="Picture 2" descr="Image result for cloud icon">
              <a:extLst>
                <a:ext uri="{FF2B5EF4-FFF2-40B4-BE49-F238E27FC236}">
                  <a16:creationId xmlns:a16="http://schemas.microsoft.com/office/drawing/2014/main" id="{B8B564EF-CBE9-439E-99BB-3E8987611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4199" y="1262786"/>
              <a:ext cx="3684588" cy="36845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5AB385B-3EB1-4BB7-A30B-1D80D69A3C12}"/>
                </a:ext>
              </a:extLst>
            </p:cNvPr>
            <p:cNvPicPr>
              <a:picLocks noChangeAspect="1"/>
            </p:cNvPicPr>
            <p:nvPr/>
          </p:nvPicPr>
          <p:blipFill>
            <a:blip r:embed="rId4"/>
            <a:stretch>
              <a:fillRect/>
            </a:stretch>
          </p:blipFill>
          <p:spPr>
            <a:xfrm>
              <a:off x="5010986" y="2520950"/>
              <a:ext cx="1336406" cy="1168260"/>
            </a:xfrm>
            <a:prstGeom prst="rect">
              <a:avLst/>
            </a:prstGeom>
          </p:spPr>
        </p:pic>
      </p:grpSp>
      <p:sp>
        <p:nvSpPr>
          <p:cNvPr id="29" name="TextBox 28">
            <a:extLst>
              <a:ext uri="{FF2B5EF4-FFF2-40B4-BE49-F238E27FC236}">
                <a16:creationId xmlns:a16="http://schemas.microsoft.com/office/drawing/2014/main" id="{8893E20B-3674-40C3-A42C-9FB9E2F20FE0}"/>
              </a:ext>
            </a:extLst>
          </p:cNvPr>
          <p:cNvSpPr txBox="1"/>
          <p:nvPr/>
        </p:nvSpPr>
        <p:spPr>
          <a:xfrm>
            <a:off x="6884552" y="1027906"/>
            <a:ext cx="2660837" cy="954107"/>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Test cluster in production</a:t>
            </a:r>
          </a:p>
        </p:txBody>
      </p:sp>
    </p:spTree>
    <p:extLst>
      <p:ext uri="{BB962C8B-B14F-4D97-AF65-F5344CB8AC3E}">
        <p14:creationId xmlns:p14="http://schemas.microsoft.com/office/powerpoint/2010/main" val="4120708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937" y="325083"/>
            <a:ext cx="11668125" cy="590931"/>
          </a:xfrm>
        </p:spPr>
        <p:txBody>
          <a:bodyPr/>
          <a:lstStyle/>
          <a:p>
            <a:pPr algn="ctr"/>
            <a:r>
              <a:rPr lang="en-US" b="1" dirty="0">
                <a:latin typeface="+mn-lt"/>
                <a:cs typeface="Segoe UI Light" panose="020B0502040204020203" pitchFamily="34" charset="0"/>
              </a:rPr>
              <a:t>AUTOMATED, RANDOM, CONTINUOUS TESTS</a:t>
            </a:r>
          </a:p>
        </p:txBody>
      </p:sp>
      <p:grpSp>
        <p:nvGrpSpPr>
          <p:cNvPr id="22" name="Group 21">
            <a:extLst>
              <a:ext uri="{FF2B5EF4-FFF2-40B4-BE49-F238E27FC236}">
                <a16:creationId xmlns:a16="http://schemas.microsoft.com/office/drawing/2014/main" id="{B3DB3B22-EB14-473D-A79A-9DE1680C9F12}"/>
              </a:ext>
            </a:extLst>
          </p:cNvPr>
          <p:cNvGrpSpPr/>
          <p:nvPr/>
        </p:nvGrpSpPr>
        <p:grpSpPr>
          <a:xfrm>
            <a:off x="4400550" y="1027906"/>
            <a:ext cx="2970287" cy="3067844"/>
            <a:chOff x="3904199" y="1262786"/>
            <a:chExt cx="3684588" cy="3684588"/>
          </a:xfrm>
        </p:grpSpPr>
        <p:pic>
          <p:nvPicPr>
            <p:cNvPr id="9218" name="Picture 2" descr="Image result for cloud icon">
              <a:extLst>
                <a:ext uri="{FF2B5EF4-FFF2-40B4-BE49-F238E27FC236}">
                  <a16:creationId xmlns:a16="http://schemas.microsoft.com/office/drawing/2014/main" id="{B8B564EF-CBE9-439E-99BB-3E8987611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4199" y="1262786"/>
              <a:ext cx="3684588" cy="36845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5AB385B-3EB1-4BB7-A30B-1D80D69A3C12}"/>
                </a:ext>
              </a:extLst>
            </p:cNvPr>
            <p:cNvPicPr>
              <a:picLocks noChangeAspect="1"/>
            </p:cNvPicPr>
            <p:nvPr/>
          </p:nvPicPr>
          <p:blipFill>
            <a:blip r:embed="rId4"/>
            <a:stretch>
              <a:fillRect/>
            </a:stretch>
          </p:blipFill>
          <p:spPr>
            <a:xfrm>
              <a:off x="5010986" y="2520950"/>
              <a:ext cx="1336406" cy="1168260"/>
            </a:xfrm>
            <a:prstGeom prst="rect">
              <a:avLst/>
            </a:prstGeom>
          </p:spPr>
        </p:pic>
      </p:grpSp>
      <p:cxnSp>
        <p:nvCxnSpPr>
          <p:cNvPr id="11" name="Straight Arrow Connector 10">
            <a:extLst>
              <a:ext uri="{FF2B5EF4-FFF2-40B4-BE49-F238E27FC236}">
                <a16:creationId xmlns:a16="http://schemas.microsoft.com/office/drawing/2014/main" id="{3764AD97-8C0B-4D15-BF60-63F1307098F1}"/>
              </a:ext>
            </a:extLst>
          </p:cNvPr>
          <p:cNvCxnSpPr>
            <a:cxnSpLocks/>
          </p:cNvCxnSpPr>
          <p:nvPr/>
        </p:nvCxnSpPr>
        <p:spPr>
          <a:xfrm flipH="1" flipV="1">
            <a:off x="7293596" y="3328631"/>
            <a:ext cx="2412890" cy="179516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08CB2C2-64DD-468B-AD19-018CF5765B33}"/>
              </a:ext>
            </a:extLst>
          </p:cNvPr>
          <p:cNvGrpSpPr/>
          <p:nvPr/>
        </p:nvGrpSpPr>
        <p:grpSpPr>
          <a:xfrm>
            <a:off x="9782686" y="4457700"/>
            <a:ext cx="1596004" cy="1600200"/>
            <a:chOff x="9782686" y="4305300"/>
            <a:chExt cx="1596004" cy="1600200"/>
          </a:xfrm>
        </p:grpSpPr>
        <p:sp>
          <p:nvSpPr>
            <p:cNvPr id="12" name="Oval 11">
              <a:extLst>
                <a:ext uri="{FF2B5EF4-FFF2-40B4-BE49-F238E27FC236}">
                  <a16:creationId xmlns:a16="http://schemas.microsoft.com/office/drawing/2014/main" id="{51B372B1-6C52-4C74-95C7-8B81F9D80471}"/>
                </a:ext>
              </a:extLst>
            </p:cNvPr>
            <p:cNvSpPr/>
            <p:nvPr/>
          </p:nvSpPr>
          <p:spPr>
            <a:xfrm>
              <a:off x="9782686" y="4305300"/>
              <a:ext cx="1596004" cy="1600200"/>
            </a:xfrm>
            <a:prstGeom prst="ellipse">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8" name="Picture 12" descr="Pictures Of A Cartoon Monkey ">
              <a:extLst>
                <a:ext uri="{FF2B5EF4-FFF2-40B4-BE49-F238E27FC236}">
                  <a16:creationId xmlns:a16="http://schemas.microsoft.com/office/drawing/2014/main" id="{28B2969F-C1DF-4685-BECD-3D3E4D1997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9737" y="4457045"/>
              <a:ext cx="1445702" cy="1315105"/>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TextBox 24">
            <a:extLst>
              <a:ext uri="{FF2B5EF4-FFF2-40B4-BE49-F238E27FC236}">
                <a16:creationId xmlns:a16="http://schemas.microsoft.com/office/drawing/2014/main" id="{920C007B-ACF0-40F9-AB49-90AE98B1E16B}"/>
              </a:ext>
            </a:extLst>
          </p:cNvPr>
          <p:cNvSpPr txBox="1"/>
          <p:nvPr/>
        </p:nvSpPr>
        <p:spPr>
          <a:xfrm>
            <a:off x="8560753" y="6076295"/>
            <a:ext cx="4039869" cy="523220"/>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Random </a:t>
            </a:r>
            <a:r>
              <a:rPr lang="en-US" sz="2800" dirty="0" err="1">
                <a:latin typeface="Segoe UI" panose="020B0502040204020203" pitchFamily="34" charset="0"/>
                <a:cs typeface="Segoe UI" panose="020B0502040204020203" pitchFamily="34" charset="0"/>
              </a:rPr>
              <a:t>Mutator</a:t>
            </a:r>
            <a:endParaRPr lang="en-US" sz="2800" dirty="0">
              <a:latin typeface="Segoe UI" panose="020B050204020402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8893E20B-3674-40C3-A42C-9FB9E2F20FE0}"/>
              </a:ext>
            </a:extLst>
          </p:cNvPr>
          <p:cNvSpPr txBox="1"/>
          <p:nvPr/>
        </p:nvSpPr>
        <p:spPr>
          <a:xfrm>
            <a:off x="6884552" y="1027906"/>
            <a:ext cx="2660837" cy="954107"/>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Test cluster in production</a:t>
            </a:r>
          </a:p>
        </p:txBody>
      </p:sp>
      <p:sp>
        <p:nvSpPr>
          <p:cNvPr id="31" name="TextBox 30">
            <a:extLst>
              <a:ext uri="{FF2B5EF4-FFF2-40B4-BE49-F238E27FC236}">
                <a16:creationId xmlns:a16="http://schemas.microsoft.com/office/drawing/2014/main" id="{62F05F42-8E8C-4A02-8592-FE76D7A9ACEE}"/>
              </a:ext>
            </a:extLst>
          </p:cNvPr>
          <p:cNvSpPr txBox="1"/>
          <p:nvPr/>
        </p:nvSpPr>
        <p:spPr>
          <a:xfrm>
            <a:off x="7293596" y="3288269"/>
            <a:ext cx="4039869" cy="954107"/>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Random</a:t>
            </a:r>
          </a:p>
          <a:p>
            <a:pPr algn="ctr"/>
            <a:r>
              <a:rPr lang="en-US" sz="2800" dirty="0">
                <a:latin typeface="Segoe UI" panose="020B0502040204020203" pitchFamily="34" charset="0"/>
                <a:cs typeface="Segoe UI" panose="020B0502040204020203" pitchFamily="34" charset="0"/>
              </a:rPr>
              <a:t>operations</a:t>
            </a:r>
          </a:p>
        </p:txBody>
      </p:sp>
    </p:spTree>
    <p:extLst>
      <p:ext uri="{BB962C8B-B14F-4D97-AF65-F5344CB8AC3E}">
        <p14:creationId xmlns:p14="http://schemas.microsoft.com/office/powerpoint/2010/main" val="4104037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937" y="325083"/>
            <a:ext cx="11668125" cy="590931"/>
          </a:xfrm>
        </p:spPr>
        <p:txBody>
          <a:bodyPr/>
          <a:lstStyle/>
          <a:p>
            <a:pPr algn="ctr"/>
            <a:r>
              <a:rPr lang="en-US" b="1" dirty="0">
                <a:latin typeface="+mn-lt"/>
                <a:cs typeface="Segoe UI Light" panose="020B0502040204020203" pitchFamily="34" charset="0"/>
              </a:rPr>
              <a:t>AUTOMATED, RANDOM, CONTINUOUS TESTS</a:t>
            </a:r>
          </a:p>
        </p:txBody>
      </p:sp>
      <p:grpSp>
        <p:nvGrpSpPr>
          <p:cNvPr id="22" name="Group 21">
            <a:extLst>
              <a:ext uri="{FF2B5EF4-FFF2-40B4-BE49-F238E27FC236}">
                <a16:creationId xmlns:a16="http://schemas.microsoft.com/office/drawing/2014/main" id="{B3DB3B22-EB14-473D-A79A-9DE1680C9F12}"/>
              </a:ext>
            </a:extLst>
          </p:cNvPr>
          <p:cNvGrpSpPr/>
          <p:nvPr/>
        </p:nvGrpSpPr>
        <p:grpSpPr>
          <a:xfrm>
            <a:off x="4400550" y="1027906"/>
            <a:ext cx="2970287" cy="3067844"/>
            <a:chOff x="3904199" y="1262786"/>
            <a:chExt cx="3684588" cy="3684588"/>
          </a:xfrm>
        </p:grpSpPr>
        <p:pic>
          <p:nvPicPr>
            <p:cNvPr id="9218" name="Picture 2" descr="Image result for cloud icon">
              <a:extLst>
                <a:ext uri="{FF2B5EF4-FFF2-40B4-BE49-F238E27FC236}">
                  <a16:creationId xmlns:a16="http://schemas.microsoft.com/office/drawing/2014/main" id="{B8B564EF-CBE9-439E-99BB-3E8987611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4199" y="1262786"/>
              <a:ext cx="3684588" cy="36845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5AB385B-3EB1-4BB7-A30B-1D80D69A3C12}"/>
                </a:ext>
              </a:extLst>
            </p:cNvPr>
            <p:cNvPicPr>
              <a:picLocks noChangeAspect="1"/>
            </p:cNvPicPr>
            <p:nvPr/>
          </p:nvPicPr>
          <p:blipFill>
            <a:blip r:embed="rId4"/>
            <a:stretch>
              <a:fillRect/>
            </a:stretch>
          </p:blipFill>
          <p:spPr>
            <a:xfrm>
              <a:off x="5010986" y="2520950"/>
              <a:ext cx="1336406" cy="1168260"/>
            </a:xfrm>
            <a:prstGeom prst="rect">
              <a:avLst/>
            </a:prstGeom>
          </p:spPr>
        </p:pic>
      </p:grpSp>
      <p:cxnSp>
        <p:nvCxnSpPr>
          <p:cNvPr id="11" name="Straight Arrow Connector 10">
            <a:extLst>
              <a:ext uri="{FF2B5EF4-FFF2-40B4-BE49-F238E27FC236}">
                <a16:creationId xmlns:a16="http://schemas.microsoft.com/office/drawing/2014/main" id="{3764AD97-8C0B-4D15-BF60-63F1307098F1}"/>
              </a:ext>
            </a:extLst>
          </p:cNvPr>
          <p:cNvCxnSpPr>
            <a:cxnSpLocks/>
          </p:cNvCxnSpPr>
          <p:nvPr/>
        </p:nvCxnSpPr>
        <p:spPr>
          <a:xfrm flipH="1" flipV="1">
            <a:off x="7293596" y="3328631"/>
            <a:ext cx="2412890" cy="179516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08CB2C2-64DD-468B-AD19-018CF5765B33}"/>
              </a:ext>
            </a:extLst>
          </p:cNvPr>
          <p:cNvGrpSpPr/>
          <p:nvPr/>
        </p:nvGrpSpPr>
        <p:grpSpPr>
          <a:xfrm>
            <a:off x="9782686" y="4457700"/>
            <a:ext cx="1596004" cy="1600200"/>
            <a:chOff x="9782686" y="4305300"/>
            <a:chExt cx="1596004" cy="1600200"/>
          </a:xfrm>
        </p:grpSpPr>
        <p:sp>
          <p:nvSpPr>
            <p:cNvPr id="12" name="Oval 11">
              <a:extLst>
                <a:ext uri="{FF2B5EF4-FFF2-40B4-BE49-F238E27FC236}">
                  <a16:creationId xmlns:a16="http://schemas.microsoft.com/office/drawing/2014/main" id="{51B372B1-6C52-4C74-95C7-8B81F9D80471}"/>
                </a:ext>
              </a:extLst>
            </p:cNvPr>
            <p:cNvSpPr/>
            <p:nvPr/>
          </p:nvSpPr>
          <p:spPr>
            <a:xfrm>
              <a:off x="9782686" y="4305300"/>
              <a:ext cx="1596004" cy="1600200"/>
            </a:xfrm>
            <a:prstGeom prst="ellipse">
              <a:avLst/>
            </a:prstGeom>
            <a:solidFill>
              <a:schemeClr val="bg2"/>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8" name="Picture 12" descr="Pictures Of A Cartoon Monkey ">
              <a:extLst>
                <a:ext uri="{FF2B5EF4-FFF2-40B4-BE49-F238E27FC236}">
                  <a16:creationId xmlns:a16="http://schemas.microsoft.com/office/drawing/2014/main" id="{28B2969F-C1DF-4685-BECD-3D3E4D1997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9737" y="4457045"/>
              <a:ext cx="1445702" cy="1315105"/>
            </a:xfrm>
            <a:prstGeom prst="rect">
              <a:avLst/>
            </a:prstGeom>
            <a:noFill/>
            <a:extLst>
              <a:ext uri="{909E8E84-426E-40DD-AFC4-6F175D3DCCD1}">
                <a14:hiddenFill xmlns:a14="http://schemas.microsoft.com/office/drawing/2010/main">
                  <a:solidFill>
                    <a:srgbClr val="FFFFFF"/>
                  </a:solidFill>
                </a14:hiddenFill>
              </a:ext>
            </a:extLst>
          </p:spPr>
        </p:pic>
      </p:grpSp>
      <p:pic>
        <p:nvPicPr>
          <p:cNvPr id="9230" name="Picture 14" descr="Hearth rate icon png">
            <a:extLst>
              <a:ext uri="{FF2B5EF4-FFF2-40B4-BE49-F238E27FC236}">
                <a16:creationId xmlns:a16="http://schemas.microsoft.com/office/drawing/2014/main" id="{6BAFE5A7-30D5-4F2D-A531-973119FF28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475" y="4267200"/>
            <a:ext cx="1981200" cy="198120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9E307C9B-6252-409B-9C37-760609D31659}"/>
              </a:ext>
            </a:extLst>
          </p:cNvPr>
          <p:cNvCxnSpPr>
            <a:cxnSpLocks/>
          </p:cNvCxnSpPr>
          <p:nvPr/>
        </p:nvCxnSpPr>
        <p:spPr>
          <a:xfrm flipV="1">
            <a:off x="2241158" y="3429000"/>
            <a:ext cx="2229712" cy="169479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20C007B-ACF0-40F9-AB49-90AE98B1E16B}"/>
              </a:ext>
            </a:extLst>
          </p:cNvPr>
          <p:cNvSpPr txBox="1"/>
          <p:nvPr/>
        </p:nvSpPr>
        <p:spPr>
          <a:xfrm>
            <a:off x="8560753" y="6076295"/>
            <a:ext cx="4039869" cy="523220"/>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Random </a:t>
            </a:r>
            <a:r>
              <a:rPr lang="en-US" sz="2800" dirty="0" err="1">
                <a:latin typeface="Segoe UI" panose="020B0502040204020203" pitchFamily="34" charset="0"/>
                <a:cs typeface="Segoe UI" panose="020B0502040204020203" pitchFamily="34" charset="0"/>
              </a:rPr>
              <a:t>Mutator</a:t>
            </a:r>
            <a:endParaRPr lang="en-US" sz="2800" dirty="0">
              <a:latin typeface="Segoe UI" panose="020B050204020402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8893E20B-3674-40C3-A42C-9FB9E2F20FE0}"/>
              </a:ext>
            </a:extLst>
          </p:cNvPr>
          <p:cNvSpPr txBox="1"/>
          <p:nvPr/>
        </p:nvSpPr>
        <p:spPr>
          <a:xfrm>
            <a:off x="6884552" y="1027906"/>
            <a:ext cx="2660837" cy="954107"/>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Test cluster in production</a:t>
            </a:r>
          </a:p>
        </p:txBody>
      </p:sp>
      <p:sp>
        <p:nvSpPr>
          <p:cNvPr id="30" name="TextBox 29">
            <a:extLst>
              <a:ext uri="{FF2B5EF4-FFF2-40B4-BE49-F238E27FC236}">
                <a16:creationId xmlns:a16="http://schemas.microsoft.com/office/drawing/2014/main" id="{95DBE320-117D-4FC2-B382-9616F1542D00}"/>
              </a:ext>
            </a:extLst>
          </p:cNvPr>
          <p:cNvSpPr txBox="1"/>
          <p:nvPr/>
        </p:nvSpPr>
        <p:spPr>
          <a:xfrm>
            <a:off x="-680915" y="6144280"/>
            <a:ext cx="4039869" cy="523220"/>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Diagnostics</a:t>
            </a:r>
          </a:p>
        </p:txBody>
      </p:sp>
      <p:sp>
        <p:nvSpPr>
          <p:cNvPr id="31" name="TextBox 30">
            <a:extLst>
              <a:ext uri="{FF2B5EF4-FFF2-40B4-BE49-F238E27FC236}">
                <a16:creationId xmlns:a16="http://schemas.microsoft.com/office/drawing/2014/main" id="{62F05F42-8E8C-4A02-8592-FE76D7A9ACEE}"/>
              </a:ext>
            </a:extLst>
          </p:cNvPr>
          <p:cNvSpPr txBox="1"/>
          <p:nvPr/>
        </p:nvSpPr>
        <p:spPr>
          <a:xfrm>
            <a:off x="7293596" y="3288269"/>
            <a:ext cx="4039869" cy="954107"/>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Random</a:t>
            </a:r>
          </a:p>
          <a:p>
            <a:pPr algn="ctr"/>
            <a:r>
              <a:rPr lang="en-US" sz="2800" dirty="0">
                <a:latin typeface="Segoe UI" panose="020B0502040204020203" pitchFamily="34" charset="0"/>
                <a:cs typeface="Segoe UI" panose="020B0502040204020203" pitchFamily="34" charset="0"/>
              </a:rPr>
              <a:t>operations</a:t>
            </a:r>
          </a:p>
        </p:txBody>
      </p:sp>
      <p:sp>
        <p:nvSpPr>
          <p:cNvPr id="32" name="TextBox 31">
            <a:extLst>
              <a:ext uri="{FF2B5EF4-FFF2-40B4-BE49-F238E27FC236}">
                <a16:creationId xmlns:a16="http://schemas.microsoft.com/office/drawing/2014/main" id="{593DA2B8-284A-4867-9D05-1B947C04478D}"/>
              </a:ext>
            </a:extLst>
          </p:cNvPr>
          <p:cNvSpPr txBox="1"/>
          <p:nvPr/>
        </p:nvSpPr>
        <p:spPr>
          <a:xfrm>
            <a:off x="1579640" y="3048183"/>
            <a:ext cx="2235592" cy="1384995"/>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Regular health checks</a:t>
            </a:r>
          </a:p>
        </p:txBody>
      </p:sp>
    </p:spTree>
    <p:extLst>
      <p:ext uri="{BB962C8B-B14F-4D97-AF65-F5344CB8AC3E}">
        <p14:creationId xmlns:p14="http://schemas.microsoft.com/office/powerpoint/2010/main" val="4025559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27163-897C-42FE-B770-9D91E807507B}"/>
              </a:ext>
            </a:extLst>
          </p:cNvPr>
          <p:cNvSpPr>
            <a:spLocks noGrp="1"/>
          </p:cNvSpPr>
          <p:nvPr>
            <p:ph type="sldNum" sz="quarter" idx="4"/>
          </p:nvPr>
        </p:nvSpPr>
        <p:spPr/>
        <p:txBody>
          <a:bodyPr/>
          <a:lstStyle/>
          <a:p>
            <a:fld id="{5AE1514C-5E56-4738-A1FF-4B1CFD2A3E36}" type="slidenum">
              <a:rPr lang="en-US" smtClean="0"/>
              <a:t>27</a:t>
            </a:fld>
            <a:endParaRPr lang="en-US"/>
          </a:p>
        </p:txBody>
      </p:sp>
      <p:sp>
        <p:nvSpPr>
          <p:cNvPr id="12" name="Title 9">
            <a:extLst>
              <a:ext uri="{FF2B5EF4-FFF2-40B4-BE49-F238E27FC236}">
                <a16:creationId xmlns:a16="http://schemas.microsoft.com/office/drawing/2014/main" id="{799A503A-CF08-4954-9276-7FAE87714C06}"/>
              </a:ext>
            </a:extLst>
          </p:cNvPr>
          <p:cNvSpPr txBox="1">
            <a:spLocks/>
          </p:cNvSpPr>
          <p:nvPr/>
        </p:nvSpPr>
        <p:spPr>
          <a:xfrm>
            <a:off x="687879" y="684221"/>
            <a:ext cx="10816242" cy="2529923"/>
          </a:xfrm>
          <a:prstGeom prst="rect">
            <a:avLst/>
          </a:prstGeom>
        </p:spPr>
        <p:txBody>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sz="7200" b="1" dirty="0">
                <a:solidFill>
                  <a:schemeClr val="accent4"/>
                </a:solidFill>
                <a:latin typeface="Segoe UI" panose="020B0502040204020203" pitchFamily="34" charset="0"/>
                <a:cs typeface="Segoe UI" panose="020B0502040204020203" pitchFamily="34" charset="0"/>
              </a:rPr>
              <a:t>INCREDIBLY EFFECTIVE</a:t>
            </a:r>
          </a:p>
        </p:txBody>
      </p:sp>
      <p:pic>
        <p:nvPicPr>
          <p:cNvPr id="13" name="Chart 1">
            <a:extLst>
              <a:ext uri="{FF2B5EF4-FFF2-40B4-BE49-F238E27FC236}">
                <a16:creationId xmlns:a16="http://schemas.microsoft.com/office/drawing/2014/main" id="{72EC2B18-42D5-45AE-911A-C0256E68F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469" y="1949182"/>
            <a:ext cx="7149062" cy="4289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886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27163-897C-42FE-B770-9D91E807507B}"/>
              </a:ext>
            </a:extLst>
          </p:cNvPr>
          <p:cNvSpPr>
            <a:spLocks noGrp="1"/>
          </p:cNvSpPr>
          <p:nvPr>
            <p:ph type="sldNum" sz="quarter" idx="4"/>
          </p:nvPr>
        </p:nvSpPr>
        <p:spPr/>
        <p:txBody>
          <a:bodyPr/>
          <a:lstStyle/>
          <a:p>
            <a:fld id="{5AE1514C-5E56-4738-A1FF-4B1CFD2A3E36}" type="slidenum">
              <a:rPr lang="en-US" smtClean="0"/>
              <a:t>28</a:t>
            </a:fld>
            <a:endParaRPr lang="en-US"/>
          </a:p>
        </p:txBody>
      </p:sp>
      <p:sp>
        <p:nvSpPr>
          <p:cNvPr id="17" name="Title 1">
            <a:extLst>
              <a:ext uri="{FF2B5EF4-FFF2-40B4-BE49-F238E27FC236}">
                <a16:creationId xmlns:a16="http://schemas.microsoft.com/office/drawing/2014/main" id="{C94A50B2-FA04-4783-B82C-BC62E87A4035}"/>
              </a:ext>
            </a:extLst>
          </p:cNvPr>
          <p:cNvSpPr txBox="1">
            <a:spLocks/>
          </p:cNvSpPr>
          <p:nvPr/>
        </p:nvSpPr>
        <p:spPr>
          <a:xfrm>
            <a:off x="687879" y="2456290"/>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sz="4400" dirty="0">
                <a:solidFill>
                  <a:schemeClr val="bg1"/>
                </a:solidFill>
                <a:latin typeface="+mj-lt"/>
                <a:cs typeface="Segoe UI" panose="020B0502040204020203" pitchFamily="34" charset="0"/>
              </a:rPr>
              <a:t>Runs</a:t>
            </a:r>
            <a:r>
              <a:rPr lang="en-US" sz="4400" b="1" dirty="0">
                <a:solidFill>
                  <a:schemeClr val="bg1"/>
                </a:solidFill>
                <a:cs typeface="Segoe UI" panose="020B0502040204020203" pitchFamily="34" charset="0"/>
              </a:rPr>
              <a:t> </a:t>
            </a:r>
            <a:r>
              <a:rPr lang="en-US" sz="4400" b="1" dirty="0">
                <a:solidFill>
                  <a:schemeClr val="bg1"/>
                </a:solidFill>
                <a:latin typeface="+mn-lt"/>
                <a:cs typeface="Segoe UI" panose="020B0502040204020203" pitchFamily="34" charset="0"/>
              </a:rPr>
              <a:t>MORE TESTS </a:t>
            </a:r>
            <a:r>
              <a:rPr lang="en-US" sz="4400" dirty="0">
                <a:solidFill>
                  <a:schemeClr val="bg1"/>
                </a:solidFill>
                <a:latin typeface="+mj-lt"/>
                <a:cs typeface="Segoe UI" panose="020B0502040204020203" pitchFamily="34" charset="0"/>
              </a:rPr>
              <a:t>than I can</a:t>
            </a:r>
          </a:p>
        </p:txBody>
      </p:sp>
      <p:sp>
        <p:nvSpPr>
          <p:cNvPr id="12" name="Title 9">
            <a:extLst>
              <a:ext uri="{FF2B5EF4-FFF2-40B4-BE49-F238E27FC236}">
                <a16:creationId xmlns:a16="http://schemas.microsoft.com/office/drawing/2014/main" id="{799A503A-CF08-4954-9276-7FAE87714C06}"/>
              </a:ext>
            </a:extLst>
          </p:cNvPr>
          <p:cNvSpPr txBox="1">
            <a:spLocks/>
          </p:cNvSpPr>
          <p:nvPr/>
        </p:nvSpPr>
        <p:spPr>
          <a:xfrm>
            <a:off x="687879" y="684221"/>
            <a:ext cx="10816242" cy="2529923"/>
          </a:xfrm>
          <a:prstGeom prst="rect">
            <a:avLst/>
          </a:prstGeom>
        </p:spPr>
        <p:txBody>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sz="7200" b="1" dirty="0">
                <a:solidFill>
                  <a:schemeClr val="accent4"/>
                </a:solidFill>
                <a:latin typeface="Segoe UI" panose="020B0502040204020203" pitchFamily="34" charset="0"/>
                <a:cs typeface="Segoe UI" panose="020B0502040204020203" pitchFamily="34" charset="0"/>
              </a:rPr>
              <a:t>INCREDIBLY EFFECTIVE</a:t>
            </a:r>
          </a:p>
        </p:txBody>
      </p:sp>
    </p:spTree>
    <p:extLst>
      <p:ext uri="{BB962C8B-B14F-4D97-AF65-F5344CB8AC3E}">
        <p14:creationId xmlns:p14="http://schemas.microsoft.com/office/powerpoint/2010/main" val="3970966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27163-897C-42FE-B770-9D91E807507B}"/>
              </a:ext>
            </a:extLst>
          </p:cNvPr>
          <p:cNvSpPr>
            <a:spLocks noGrp="1"/>
          </p:cNvSpPr>
          <p:nvPr>
            <p:ph type="sldNum" sz="quarter" idx="4"/>
          </p:nvPr>
        </p:nvSpPr>
        <p:spPr/>
        <p:txBody>
          <a:bodyPr/>
          <a:lstStyle/>
          <a:p>
            <a:fld id="{5AE1514C-5E56-4738-A1FF-4B1CFD2A3E36}" type="slidenum">
              <a:rPr lang="en-US" smtClean="0"/>
              <a:t>29</a:t>
            </a:fld>
            <a:endParaRPr lang="en-US"/>
          </a:p>
        </p:txBody>
      </p:sp>
      <p:sp>
        <p:nvSpPr>
          <p:cNvPr id="17" name="Title 1">
            <a:extLst>
              <a:ext uri="{FF2B5EF4-FFF2-40B4-BE49-F238E27FC236}">
                <a16:creationId xmlns:a16="http://schemas.microsoft.com/office/drawing/2014/main" id="{C94A50B2-FA04-4783-B82C-BC62E87A4035}"/>
              </a:ext>
            </a:extLst>
          </p:cNvPr>
          <p:cNvSpPr txBox="1">
            <a:spLocks/>
          </p:cNvSpPr>
          <p:nvPr/>
        </p:nvSpPr>
        <p:spPr>
          <a:xfrm>
            <a:off x="687879" y="2456290"/>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sz="4400" dirty="0">
                <a:solidFill>
                  <a:schemeClr val="bg1"/>
                </a:solidFill>
                <a:latin typeface="+mj-lt"/>
                <a:cs typeface="Segoe UI" panose="020B0502040204020203" pitchFamily="34" charset="0"/>
              </a:rPr>
              <a:t>Runs</a:t>
            </a:r>
            <a:r>
              <a:rPr lang="en-US" sz="4400" b="1" dirty="0">
                <a:solidFill>
                  <a:schemeClr val="bg1"/>
                </a:solidFill>
                <a:cs typeface="Segoe UI" panose="020B0502040204020203" pitchFamily="34" charset="0"/>
              </a:rPr>
              <a:t> </a:t>
            </a:r>
            <a:r>
              <a:rPr lang="en-US" sz="4400" b="1" dirty="0">
                <a:solidFill>
                  <a:schemeClr val="bg1"/>
                </a:solidFill>
                <a:latin typeface="+mn-lt"/>
                <a:cs typeface="Segoe UI" panose="020B0502040204020203" pitchFamily="34" charset="0"/>
              </a:rPr>
              <a:t>MORE TESTS </a:t>
            </a:r>
            <a:r>
              <a:rPr lang="en-US" sz="4400" dirty="0">
                <a:solidFill>
                  <a:schemeClr val="bg1"/>
                </a:solidFill>
                <a:latin typeface="+mj-lt"/>
                <a:cs typeface="Segoe UI" panose="020B0502040204020203" pitchFamily="34" charset="0"/>
              </a:rPr>
              <a:t>than I can</a:t>
            </a:r>
          </a:p>
          <a:p>
            <a:pPr algn="ctr"/>
            <a:endParaRPr lang="en-US" sz="4400" b="1" dirty="0">
              <a:solidFill>
                <a:schemeClr val="bg1"/>
              </a:solidFill>
              <a:latin typeface="Segoe UI" panose="020B0502040204020203" pitchFamily="34" charset="0"/>
              <a:cs typeface="Segoe UI" panose="020B0502040204020203" pitchFamily="34" charset="0"/>
            </a:endParaRPr>
          </a:p>
          <a:p>
            <a:pPr algn="ctr"/>
            <a:r>
              <a:rPr lang="en-US" sz="4400" dirty="0">
                <a:solidFill>
                  <a:schemeClr val="bg1"/>
                </a:solidFill>
                <a:latin typeface="+mj-lt"/>
                <a:cs typeface="Segoe UI" panose="020B0502040204020203" pitchFamily="34" charset="0"/>
              </a:rPr>
              <a:t>Finds</a:t>
            </a:r>
            <a:r>
              <a:rPr lang="en-US" sz="4400" b="1" dirty="0">
                <a:solidFill>
                  <a:schemeClr val="bg1"/>
                </a:solidFill>
                <a:latin typeface="Segoe UI" panose="020B0502040204020203" pitchFamily="34" charset="0"/>
                <a:cs typeface="Segoe UI" panose="020B0502040204020203" pitchFamily="34" charset="0"/>
              </a:rPr>
              <a:t> MORE BUGS </a:t>
            </a:r>
            <a:r>
              <a:rPr lang="en-US" sz="4400" dirty="0">
                <a:solidFill>
                  <a:schemeClr val="bg1"/>
                </a:solidFill>
                <a:latin typeface="+mj-lt"/>
                <a:cs typeface="Segoe UI" panose="020B0502040204020203" pitchFamily="34" charset="0"/>
              </a:rPr>
              <a:t>than I do</a:t>
            </a:r>
          </a:p>
        </p:txBody>
      </p:sp>
      <p:sp>
        <p:nvSpPr>
          <p:cNvPr id="12" name="Title 9">
            <a:extLst>
              <a:ext uri="{FF2B5EF4-FFF2-40B4-BE49-F238E27FC236}">
                <a16:creationId xmlns:a16="http://schemas.microsoft.com/office/drawing/2014/main" id="{799A503A-CF08-4954-9276-7FAE87714C06}"/>
              </a:ext>
            </a:extLst>
          </p:cNvPr>
          <p:cNvSpPr txBox="1">
            <a:spLocks/>
          </p:cNvSpPr>
          <p:nvPr/>
        </p:nvSpPr>
        <p:spPr>
          <a:xfrm>
            <a:off x="687879" y="684221"/>
            <a:ext cx="10816242" cy="2529923"/>
          </a:xfrm>
          <a:prstGeom prst="rect">
            <a:avLst/>
          </a:prstGeom>
        </p:spPr>
        <p:txBody>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sz="7200" b="1" dirty="0">
                <a:solidFill>
                  <a:schemeClr val="accent4"/>
                </a:solidFill>
                <a:latin typeface="Segoe UI" panose="020B0502040204020203" pitchFamily="34" charset="0"/>
                <a:cs typeface="Segoe UI" panose="020B0502040204020203" pitchFamily="34" charset="0"/>
              </a:rPr>
              <a:t>INCREDIBLY EFFECTIVE</a:t>
            </a:r>
          </a:p>
        </p:txBody>
      </p:sp>
    </p:spTree>
    <p:extLst>
      <p:ext uri="{BB962C8B-B14F-4D97-AF65-F5344CB8AC3E}">
        <p14:creationId xmlns:p14="http://schemas.microsoft.com/office/powerpoint/2010/main" val="2552744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AF1013-E236-4047-97DA-E9EDA9727ABD}"/>
              </a:ext>
            </a:extLst>
          </p:cNvPr>
          <p:cNvSpPr txBox="1">
            <a:spLocks/>
          </p:cNvSpPr>
          <p:nvPr/>
        </p:nvSpPr>
        <p:spPr>
          <a:xfrm>
            <a:off x="726051" y="1076062"/>
            <a:ext cx="10739897" cy="2529923"/>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8800" b="1" dirty="0">
                <a:solidFill>
                  <a:schemeClr val="bg1"/>
                </a:solidFill>
                <a:latin typeface="Segoe UI" panose="020B0502040204020203" pitchFamily="34" charset="0"/>
                <a:cs typeface="Segoe UI" panose="020B0502040204020203" pitchFamily="34" charset="0"/>
              </a:rPr>
              <a:t>CHAOS ENGINEERING</a:t>
            </a:r>
          </a:p>
        </p:txBody>
      </p:sp>
      <p:sp>
        <p:nvSpPr>
          <p:cNvPr id="8" name="Text Placeholder 7">
            <a:extLst>
              <a:ext uri="{FF2B5EF4-FFF2-40B4-BE49-F238E27FC236}">
                <a16:creationId xmlns:a16="http://schemas.microsoft.com/office/drawing/2014/main" id="{CF3E203D-D06B-4FBB-A942-A265979F209A}"/>
              </a:ext>
            </a:extLst>
          </p:cNvPr>
          <p:cNvSpPr txBox="1">
            <a:spLocks/>
          </p:cNvSpPr>
          <p:nvPr/>
        </p:nvSpPr>
        <p:spPr>
          <a:xfrm>
            <a:off x="726050" y="3605985"/>
            <a:ext cx="10208649" cy="13111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solidFill>
                  <a:schemeClr val="bg1"/>
                </a:solidFill>
              </a:rPr>
              <a:t>ON A BUDGET IS… POSSIBLE</a:t>
            </a:r>
          </a:p>
        </p:txBody>
      </p:sp>
    </p:spTree>
    <p:extLst>
      <p:ext uri="{BB962C8B-B14F-4D97-AF65-F5344CB8AC3E}">
        <p14:creationId xmlns:p14="http://schemas.microsoft.com/office/powerpoint/2010/main" val="2632860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27163-897C-42FE-B770-9D91E807507B}"/>
              </a:ext>
            </a:extLst>
          </p:cNvPr>
          <p:cNvSpPr>
            <a:spLocks noGrp="1"/>
          </p:cNvSpPr>
          <p:nvPr>
            <p:ph type="sldNum" sz="quarter" idx="4"/>
          </p:nvPr>
        </p:nvSpPr>
        <p:spPr/>
        <p:txBody>
          <a:bodyPr/>
          <a:lstStyle/>
          <a:p>
            <a:fld id="{5AE1514C-5E56-4738-A1FF-4B1CFD2A3E36}" type="slidenum">
              <a:rPr lang="en-US" smtClean="0"/>
              <a:t>30</a:t>
            </a:fld>
            <a:endParaRPr lang="en-US"/>
          </a:p>
        </p:txBody>
      </p:sp>
      <p:sp>
        <p:nvSpPr>
          <p:cNvPr id="17" name="Title 1">
            <a:extLst>
              <a:ext uri="{FF2B5EF4-FFF2-40B4-BE49-F238E27FC236}">
                <a16:creationId xmlns:a16="http://schemas.microsoft.com/office/drawing/2014/main" id="{C94A50B2-FA04-4783-B82C-BC62E87A4035}"/>
              </a:ext>
            </a:extLst>
          </p:cNvPr>
          <p:cNvSpPr txBox="1">
            <a:spLocks/>
          </p:cNvSpPr>
          <p:nvPr/>
        </p:nvSpPr>
        <p:spPr>
          <a:xfrm>
            <a:off x="687879" y="2456290"/>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sz="4400" dirty="0">
                <a:solidFill>
                  <a:schemeClr val="bg1"/>
                </a:solidFill>
                <a:latin typeface="+mj-lt"/>
                <a:cs typeface="Segoe UI" panose="020B0502040204020203" pitchFamily="34" charset="0"/>
              </a:rPr>
              <a:t>Runs</a:t>
            </a:r>
            <a:r>
              <a:rPr lang="en-US" sz="4400" b="1" dirty="0">
                <a:solidFill>
                  <a:schemeClr val="bg1"/>
                </a:solidFill>
                <a:cs typeface="Segoe UI" panose="020B0502040204020203" pitchFamily="34" charset="0"/>
              </a:rPr>
              <a:t> </a:t>
            </a:r>
            <a:r>
              <a:rPr lang="en-US" sz="4400" b="1" dirty="0">
                <a:solidFill>
                  <a:schemeClr val="bg1"/>
                </a:solidFill>
                <a:latin typeface="+mn-lt"/>
                <a:cs typeface="Segoe UI" panose="020B0502040204020203" pitchFamily="34" charset="0"/>
              </a:rPr>
              <a:t>MORE TESTS </a:t>
            </a:r>
            <a:r>
              <a:rPr lang="en-US" sz="4400" dirty="0">
                <a:solidFill>
                  <a:schemeClr val="bg1"/>
                </a:solidFill>
                <a:latin typeface="+mj-lt"/>
                <a:cs typeface="Segoe UI" panose="020B0502040204020203" pitchFamily="34" charset="0"/>
              </a:rPr>
              <a:t>than I can</a:t>
            </a:r>
          </a:p>
          <a:p>
            <a:pPr algn="ctr"/>
            <a:endParaRPr lang="en-US" sz="4400" b="1" dirty="0">
              <a:solidFill>
                <a:schemeClr val="bg1"/>
              </a:solidFill>
              <a:latin typeface="Segoe UI" panose="020B0502040204020203" pitchFamily="34" charset="0"/>
              <a:cs typeface="Segoe UI" panose="020B0502040204020203" pitchFamily="34" charset="0"/>
            </a:endParaRPr>
          </a:p>
          <a:p>
            <a:pPr algn="ctr"/>
            <a:r>
              <a:rPr lang="en-US" sz="4400" dirty="0">
                <a:solidFill>
                  <a:schemeClr val="bg1"/>
                </a:solidFill>
                <a:latin typeface="+mj-lt"/>
                <a:cs typeface="Segoe UI" panose="020B0502040204020203" pitchFamily="34" charset="0"/>
              </a:rPr>
              <a:t>Finds</a:t>
            </a:r>
            <a:r>
              <a:rPr lang="en-US" sz="4400" b="1" dirty="0">
                <a:solidFill>
                  <a:schemeClr val="bg1"/>
                </a:solidFill>
                <a:latin typeface="Segoe UI" panose="020B0502040204020203" pitchFamily="34" charset="0"/>
                <a:cs typeface="Segoe UI" panose="020B0502040204020203" pitchFamily="34" charset="0"/>
              </a:rPr>
              <a:t> MORE BUGS </a:t>
            </a:r>
            <a:r>
              <a:rPr lang="en-US" sz="4400" dirty="0">
                <a:solidFill>
                  <a:schemeClr val="bg1"/>
                </a:solidFill>
                <a:latin typeface="+mj-lt"/>
                <a:cs typeface="Segoe UI" panose="020B0502040204020203" pitchFamily="34" charset="0"/>
              </a:rPr>
              <a:t>than I do</a:t>
            </a:r>
          </a:p>
          <a:p>
            <a:pPr algn="ctr"/>
            <a:endParaRPr lang="en-US" sz="4400" b="1" dirty="0">
              <a:solidFill>
                <a:schemeClr val="bg1"/>
              </a:solidFill>
              <a:latin typeface="Segoe UI" panose="020B0502040204020203" pitchFamily="34" charset="0"/>
              <a:cs typeface="Segoe UI" panose="020B0502040204020203" pitchFamily="34" charset="0"/>
            </a:endParaRPr>
          </a:p>
          <a:p>
            <a:pPr algn="ctr"/>
            <a:r>
              <a:rPr lang="en-US" sz="4400" b="1" dirty="0">
                <a:solidFill>
                  <a:schemeClr val="bg1"/>
                </a:solidFill>
                <a:latin typeface="Segoe UI" panose="020B0502040204020203" pitchFamily="34" charset="0"/>
                <a:cs typeface="Segoe UI" panose="020B0502040204020203" pitchFamily="34" charset="0"/>
              </a:rPr>
              <a:t>DOESN’T NEED TO SLEEP LIKE I DO</a:t>
            </a:r>
          </a:p>
        </p:txBody>
      </p:sp>
      <p:sp>
        <p:nvSpPr>
          <p:cNvPr id="12" name="Title 9">
            <a:extLst>
              <a:ext uri="{FF2B5EF4-FFF2-40B4-BE49-F238E27FC236}">
                <a16:creationId xmlns:a16="http://schemas.microsoft.com/office/drawing/2014/main" id="{799A503A-CF08-4954-9276-7FAE87714C06}"/>
              </a:ext>
            </a:extLst>
          </p:cNvPr>
          <p:cNvSpPr txBox="1">
            <a:spLocks/>
          </p:cNvSpPr>
          <p:nvPr/>
        </p:nvSpPr>
        <p:spPr>
          <a:xfrm>
            <a:off x="687879" y="684221"/>
            <a:ext cx="10816242" cy="2529923"/>
          </a:xfrm>
          <a:prstGeom prst="rect">
            <a:avLst/>
          </a:prstGeom>
        </p:spPr>
        <p:txBody>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sz="7200" b="1" dirty="0">
                <a:solidFill>
                  <a:schemeClr val="accent4"/>
                </a:solidFill>
                <a:latin typeface="Segoe UI" panose="020B0502040204020203" pitchFamily="34" charset="0"/>
                <a:cs typeface="Segoe UI" panose="020B0502040204020203" pitchFamily="34" charset="0"/>
              </a:rPr>
              <a:t>INCREDIBLY EFFECTIVE</a:t>
            </a:r>
          </a:p>
        </p:txBody>
      </p:sp>
    </p:spTree>
    <p:extLst>
      <p:ext uri="{BB962C8B-B14F-4D97-AF65-F5344CB8AC3E}">
        <p14:creationId xmlns:p14="http://schemas.microsoft.com/office/powerpoint/2010/main" val="66656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hart 1">
            <a:extLst>
              <a:ext uri="{FF2B5EF4-FFF2-40B4-BE49-F238E27FC236}">
                <a16:creationId xmlns:a16="http://schemas.microsoft.com/office/drawing/2014/main" id="{3C08D58F-1E83-4E66-8A38-CFEF56B9C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332" y="2924246"/>
            <a:ext cx="6068524" cy="36411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7">
            <a:extLst>
              <a:ext uri="{FF2B5EF4-FFF2-40B4-BE49-F238E27FC236}">
                <a16:creationId xmlns:a16="http://schemas.microsoft.com/office/drawing/2014/main" id="{8B92A365-AC89-4832-BFAB-F305067FC7BD}"/>
              </a:ext>
            </a:extLst>
          </p:cNvPr>
          <p:cNvSpPr>
            <a:spLocks noGrp="1"/>
          </p:cNvSpPr>
          <p:nvPr>
            <p:ph idx="18"/>
          </p:nvPr>
        </p:nvSpPr>
        <p:spPr/>
        <p:txBody>
          <a:bodyPr/>
          <a:lstStyle/>
          <a:p>
            <a:endParaRPr lang="en-US"/>
          </a:p>
        </p:txBody>
      </p:sp>
      <p:sp>
        <p:nvSpPr>
          <p:cNvPr id="7" name="Text Placeholder 6">
            <a:extLst>
              <a:ext uri="{FF2B5EF4-FFF2-40B4-BE49-F238E27FC236}">
                <a16:creationId xmlns:a16="http://schemas.microsoft.com/office/drawing/2014/main" id="{94AA92DC-FB34-4D28-9EF4-15AA6EA27296}"/>
              </a:ext>
            </a:extLst>
          </p:cNvPr>
          <p:cNvSpPr>
            <a:spLocks noGrp="1"/>
          </p:cNvSpPr>
          <p:nvPr>
            <p:ph type="body" sz="quarter" idx="11"/>
          </p:nvPr>
        </p:nvSpPr>
        <p:spPr/>
        <p:txBody>
          <a:bodyPr/>
          <a:lstStyle/>
          <a:p>
            <a:endParaRPr lang="en-US"/>
          </a:p>
        </p:txBody>
      </p:sp>
      <p:sp>
        <p:nvSpPr>
          <p:cNvPr id="9" name="Text Placeholder 8">
            <a:extLst>
              <a:ext uri="{FF2B5EF4-FFF2-40B4-BE49-F238E27FC236}">
                <a16:creationId xmlns:a16="http://schemas.microsoft.com/office/drawing/2014/main" id="{D1888835-E6F8-485C-8823-202033D79211}"/>
              </a:ext>
            </a:extLst>
          </p:cNvPr>
          <p:cNvSpPr>
            <a:spLocks noGrp="1"/>
          </p:cNvSpPr>
          <p:nvPr>
            <p:ph type="body" sz="quarter" idx="19"/>
          </p:nvPr>
        </p:nvSpPr>
        <p:spPr/>
        <p:txBody>
          <a:bodyPr/>
          <a:lstStyle/>
          <a:p>
            <a:endParaRPr lang="en-US"/>
          </a:p>
        </p:txBody>
      </p:sp>
      <p:sp>
        <p:nvSpPr>
          <p:cNvPr id="3" name="Slide Number Placeholder 2">
            <a:extLst>
              <a:ext uri="{FF2B5EF4-FFF2-40B4-BE49-F238E27FC236}">
                <a16:creationId xmlns:a16="http://schemas.microsoft.com/office/drawing/2014/main" id="{FCD27163-897C-42FE-B770-9D91E807507B}"/>
              </a:ext>
            </a:extLst>
          </p:cNvPr>
          <p:cNvSpPr>
            <a:spLocks noGrp="1"/>
          </p:cNvSpPr>
          <p:nvPr>
            <p:ph type="sldNum" sz="quarter" idx="4"/>
          </p:nvPr>
        </p:nvSpPr>
        <p:spPr/>
        <p:txBody>
          <a:bodyPr/>
          <a:lstStyle/>
          <a:p>
            <a:fld id="{5AE1514C-5E56-4738-A1FF-4B1CFD2A3E36}" type="slidenum">
              <a:rPr lang="en-US" smtClean="0"/>
              <a:t>31</a:t>
            </a:fld>
            <a:endParaRPr lang="en-US"/>
          </a:p>
        </p:txBody>
      </p:sp>
      <p:sp>
        <p:nvSpPr>
          <p:cNvPr id="18" name="Rectangle 17">
            <a:extLst>
              <a:ext uri="{FF2B5EF4-FFF2-40B4-BE49-F238E27FC236}">
                <a16:creationId xmlns:a16="http://schemas.microsoft.com/office/drawing/2014/main" id="{F85233B8-9A3E-4857-878B-1CF29EF69548}"/>
              </a:ext>
            </a:extLst>
          </p:cNvPr>
          <p:cNvSpPr/>
          <p:nvPr/>
        </p:nvSpPr>
        <p:spPr>
          <a:xfrm>
            <a:off x="0" y="0"/>
            <a:ext cx="5410200" cy="6846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E249221-B9B6-4D19-94E9-2E4C88487BE1}"/>
              </a:ext>
            </a:extLst>
          </p:cNvPr>
          <p:cNvSpPr/>
          <p:nvPr/>
        </p:nvSpPr>
        <p:spPr>
          <a:xfrm>
            <a:off x="0" y="0"/>
            <a:ext cx="12192000" cy="6858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6">
            <a:extLst>
              <a:ext uri="{FF2B5EF4-FFF2-40B4-BE49-F238E27FC236}">
                <a16:creationId xmlns:a16="http://schemas.microsoft.com/office/drawing/2014/main" id="{AFC6439F-F7B9-4E56-A890-B3CC1D7BD852}"/>
              </a:ext>
            </a:extLst>
          </p:cNvPr>
          <p:cNvSpPr txBox="1">
            <a:spLocks/>
          </p:cNvSpPr>
          <p:nvPr/>
        </p:nvSpPr>
        <p:spPr>
          <a:xfrm>
            <a:off x="757814" y="667766"/>
            <a:ext cx="10739897" cy="2308324"/>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8800" b="1" dirty="0">
                <a:solidFill>
                  <a:schemeClr val="bg1"/>
                </a:solidFill>
                <a:latin typeface="Segoe UI" panose="020B0502040204020203" pitchFamily="34" charset="0"/>
                <a:cs typeface="Segoe UI" panose="020B0502040204020203" pitchFamily="34" charset="0"/>
              </a:rPr>
              <a:t>AFTER</a:t>
            </a:r>
          </a:p>
          <a:p>
            <a:r>
              <a:rPr lang="en-US" sz="7200" b="1" dirty="0">
                <a:solidFill>
                  <a:schemeClr val="bg1"/>
                </a:solidFill>
                <a:latin typeface="Segoe UI" panose="020B0502040204020203" pitchFamily="34" charset="0"/>
                <a:cs typeface="Segoe UI" panose="020B0502040204020203" pitchFamily="34" charset="0"/>
              </a:rPr>
              <a:t>CHAOS ENGINEERING</a:t>
            </a:r>
          </a:p>
        </p:txBody>
      </p:sp>
      <p:sp>
        <p:nvSpPr>
          <p:cNvPr id="17" name="Title 1">
            <a:extLst>
              <a:ext uri="{FF2B5EF4-FFF2-40B4-BE49-F238E27FC236}">
                <a16:creationId xmlns:a16="http://schemas.microsoft.com/office/drawing/2014/main" id="{C94A50B2-FA04-4783-B82C-BC62E87A4035}"/>
              </a:ext>
            </a:extLst>
          </p:cNvPr>
          <p:cNvSpPr txBox="1">
            <a:spLocks/>
          </p:cNvSpPr>
          <p:nvPr/>
        </p:nvSpPr>
        <p:spPr>
          <a:xfrm>
            <a:off x="757814" y="3643856"/>
            <a:ext cx="4442836" cy="19454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4400" b="1" dirty="0">
                <a:solidFill>
                  <a:schemeClr val="accent4"/>
                </a:solidFill>
                <a:latin typeface="Segoe UI" panose="020B0502040204020203" pitchFamily="34" charset="0"/>
                <a:cs typeface="Segoe UI" panose="020B0502040204020203" pitchFamily="34" charset="0"/>
              </a:rPr>
              <a:t>HIGH CONFIDENCE IN SYSTEM QUALITY</a:t>
            </a:r>
          </a:p>
        </p:txBody>
      </p:sp>
    </p:spTree>
    <p:extLst>
      <p:ext uri="{BB962C8B-B14F-4D97-AF65-F5344CB8AC3E}">
        <p14:creationId xmlns:p14="http://schemas.microsoft.com/office/powerpoint/2010/main" val="3982642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27163-897C-42FE-B770-9D91E807507B}"/>
              </a:ext>
            </a:extLst>
          </p:cNvPr>
          <p:cNvSpPr>
            <a:spLocks noGrp="1"/>
          </p:cNvSpPr>
          <p:nvPr>
            <p:ph type="sldNum" sz="quarter" idx="4"/>
          </p:nvPr>
        </p:nvSpPr>
        <p:spPr/>
        <p:txBody>
          <a:bodyPr/>
          <a:lstStyle/>
          <a:p>
            <a:fld id="{5AE1514C-5E56-4738-A1FF-4B1CFD2A3E36}" type="slidenum">
              <a:rPr lang="en-US" smtClean="0"/>
              <a:t>32</a:t>
            </a:fld>
            <a:endParaRPr lang="en-US"/>
          </a:p>
        </p:txBody>
      </p:sp>
      <p:sp>
        <p:nvSpPr>
          <p:cNvPr id="17" name="Title 1">
            <a:extLst>
              <a:ext uri="{FF2B5EF4-FFF2-40B4-BE49-F238E27FC236}">
                <a16:creationId xmlns:a16="http://schemas.microsoft.com/office/drawing/2014/main" id="{C94A50B2-FA04-4783-B82C-BC62E87A4035}"/>
              </a:ext>
            </a:extLst>
          </p:cNvPr>
          <p:cNvSpPr txBox="1">
            <a:spLocks/>
          </p:cNvSpPr>
          <p:nvPr/>
        </p:nvSpPr>
        <p:spPr>
          <a:xfrm>
            <a:off x="687879" y="2456290"/>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endParaRPr lang="en-US" sz="4400" b="1" dirty="0">
              <a:solidFill>
                <a:schemeClr val="bg1"/>
              </a:solidFill>
              <a:latin typeface="Segoe UI" panose="020B0502040204020203" pitchFamily="34" charset="0"/>
              <a:cs typeface="Segoe UI" panose="020B0502040204020203" pitchFamily="34" charset="0"/>
            </a:endParaRPr>
          </a:p>
        </p:txBody>
      </p:sp>
      <p:sp>
        <p:nvSpPr>
          <p:cNvPr id="5" name="Title 1">
            <a:extLst>
              <a:ext uri="{FF2B5EF4-FFF2-40B4-BE49-F238E27FC236}">
                <a16:creationId xmlns:a16="http://schemas.microsoft.com/office/drawing/2014/main" id="{968444A2-3EDE-46E2-9BD8-B6130EDE0189}"/>
              </a:ext>
            </a:extLst>
          </p:cNvPr>
          <p:cNvSpPr txBox="1">
            <a:spLocks/>
          </p:cNvSpPr>
          <p:nvPr/>
        </p:nvSpPr>
        <p:spPr>
          <a:xfrm>
            <a:off x="852352" y="1599040"/>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endParaRPr lang="en-US" sz="4400" b="1" dirty="0">
              <a:solidFill>
                <a:schemeClr val="bg1"/>
              </a:solidFill>
              <a:latin typeface="Segoe UI" panose="020B0502040204020203" pitchFamily="34" charset="0"/>
              <a:cs typeface="Segoe UI" panose="020B0502040204020203" pitchFamily="34" charset="0"/>
            </a:endParaRPr>
          </a:p>
          <a:p>
            <a:pPr algn="ctr"/>
            <a:r>
              <a:rPr lang="en-US" sz="6600" b="1" dirty="0">
                <a:solidFill>
                  <a:schemeClr val="bg2"/>
                </a:solidFill>
                <a:latin typeface="Segoe UI" panose="020B0502040204020203" pitchFamily="34" charset="0"/>
                <a:cs typeface="Segoe UI" panose="020B0502040204020203" pitchFamily="34" charset="0"/>
              </a:rPr>
              <a:t>3 WEEKS </a:t>
            </a:r>
            <a:r>
              <a:rPr lang="en-US" sz="4400" b="1" dirty="0">
                <a:solidFill>
                  <a:schemeClr val="bg1"/>
                </a:solidFill>
                <a:latin typeface="Segoe UI" panose="020B0502040204020203" pitchFamily="34" charset="0"/>
                <a:cs typeface="Segoe UI" panose="020B0502040204020203" pitchFamily="34" charset="0"/>
              </a:rPr>
              <a:t>OF WORK PRODUCED </a:t>
            </a:r>
            <a:r>
              <a:rPr lang="en-US" sz="8800" b="1" dirty="0">
                <a:solidFill>
                  <a:schemeClr val="accent4"/>
                </a:solidFill>
                <a:latin typeface="Segoe UI" panose="020B0502040204020203" pitchFamily="34" charset="0"/>
                <a:cs typeface="Segoe UI" panose="020B0502040204020203" pitchFamily="34" charset="0"/>
              </a:rPr>
              <a:t>3 YEARS</a:t>
            </a:r>
            <a:r>
              <a:rPr lang="en-US" sz="5400" b="1" dirty="0">
                <a:solidFill>
                  <a:schemeClr val="accent4"/>
                </a:solidFill>
                <a:latin typeface="Segoe UI" panose="020B0502040204020203" pitchFamily="34" charset="0"/>
                <a:cs typeface="Segoe UI" panose="020B0502040204020203" pitchFamily="34" charset="0"/>
              </a:rPr>
              <a:t> </a:t>
            </a:r>
            <a:r>
              <a:rPr lang="en-US" sz="4400" b="1" dirty="0">
                <a:solidFill>
                  <a:schemeClr val="bg1"/>
                </a:solidFill>
                <a:latin typeface="Segoe UI" panose="020B0502040204020203" pitchFamily="34" charset="0"/>
                <a:cs typeface="Segoe UI" panose="020B0502040204020203" pitchFamily="34" charset="0"/>
              </a:rPr>
              <a:t>OF TESTS</a:t>
            </a:r>
          </a:p>
        </p:txBody>
      </p:sp>
    </p:spTree>
    <p:extLst>
      <p:ext uri="{BB962C8B-B14F-4D97-AF65-F5344CB8AC3E}">
        <p14:creationId xmlns:p14="http://schemas.microsoft.com/office/powerpoint/2010/main" val="13570208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0989835-60CE-4718-A043-AD3FF0658899}"/>
              </a:ext>
            </a:extLst>
          </p:cNvPr>
          <p:cNvSpPr>
            <a:spLocks noGrp="1"/>
          </p:cNvSpPr>
          <p:nvPr>
            <p:ph type="body" sz="quarter" idx="14"/>
          </p:nvPr>
        </p:nvSpPr>
        <p:spPr>
          <a:xfrm>
            <a:off x="3570756" y="5754171"/>
            <a:ext cx="8097838" cy="369332"/>
          </a:xfrm>
        </p:spPr>
        <p:txBody>
          <a:bodyPr/>
          <a:lstStyle/>
          <a:p>
            <a:r>
              <a:rPr lang="en-US" dirty="0"/>
              <a:t>-Martin Fowler</a:t>
            </a:r>
          </a:p>
        </p:txBody>
      </p:sp>
      <p:sp>
        <p:nvSpPr>
          <p:cNvPr id="7" name="Text Placeholder 6">
            <a:extLst>
              <a:ext uri="{FF2B5EF4-FFF2-40B4-BE49-F238E27FC236}">
                <a16:creationId xmlns:a16="http://schemas.microsoft.com/office/drawing/2014/main" id="{6C4F63BF-53CC-47EB-9539-AEDE96446606}"/>
              </a:ext>
            </a:extLst>
          </p:cNvPr>
          <p:cNvSpPr>
            <a:spLocks noGrp="1"/>
          </p:cNvSpPr>
          <p:nvPr>
            <p:ph type="body" sz="quarter" idx="13"/>
          </p:nvPr>
        </p:nvSpPr>
        <p:spPr>
          <a:xfrm>
            <a:off x="304800" y="1789182"/>
            <a:ext cx="11658600" cy="3471720"/>
          </a:xfrm>
        </p:spPr>
        <p:txBody>
          <a:bodyPr/>
          <a:lstStyle/>
          <a:p>
            <a:pPr algn="l" fontAlgn="base"/>
            <a:r>
              <a:rPr lang="en-US" sz="3200" dirty="0">
                <a:latin typeface="Segoe UI Light" panose="020B0502040204020203" pitchFamily="34" charset="0"/>
                <a:cs typeface="Segoe UI Light" panose="020B0502040204020203" pitchFamily="34" charset="0"/>
              </a:rPr>
              <a:t>[Y]</a:t>
            </a:r>
            <a:r>
              <a:rPr lang="en-US" sz="3200" dirty="0" err="1">
                <a:latin typeface="Segoe UI Light" panose="020B0502040204020203" pitchFamily="34" charset="0"/>
                <a:cs typeface="Segoe UI Light" panose="020B0502040204020203" pitchFamily="34" charset="0"/>
              </a:rPr>
              <a:t>ou</a:t>
            </a:r>
            <a:r>
              <a:rPr lang="en-US" sz="3200" dirty="0">
                <a:latin typeface="Segoe UI Light" panose="020B0502040204020203" pitchFamily="34" charset="0"/>
                <a:cs typeface="Segoe UI Light" panose="020B0502040204020203" pitchFamily="34" charset="0"/>
              </a:rPr>
              <a:t> are doing enough testing if the following is true:</a:t>
            </a:r>
          </a:p>
          <a:p>
            <a:pPr algn="l" fontAlgn="base"/>
            <a:endParaRPr lang="en-US" sz="3200" dirty="0">
              <a:latin typeface="Segoe UI Light" panose="020B0502040204020203" pitchFamily="34" charset="0"/>
              <a:cs typeface="Segoe UI Light" panose="020B0502040204020203" pitchFamily="34" charset="0"/>
            </a:endParaRPr>
          </a:p>
          <a:p>
            <a:pPr lvl="1" algn="l" fontAlgn="base"/>
            <a:r>
              <a:rPr lang="en-US" dirty="0"/>
              <a:t>YOU RARELY GET BUGS THAT ESCAPE INTO PRODUCTION</a:t>
            </a:r>
          </a:p>
          <a:p>
            <a:pPr lvl="1" algn="l" fontAlgn="base"/>
            <a:endParaRPr lang="en-US" dirty="0"/>
          </a:p>
          <a:p>
            <a:pPr lvl="1" algn="l" fontAlgn="base"/>
            <a:r>
              <a:rPr lang="en-US" b="1" dirty="0"/>
              <a:t>YOU ARE RARELY HESITANT TO CHANGE SOME CODE FOR FEAR IT WILL CAUSE PRODUCTION BUGS</a:t>
            </a:r>
          </a:p>
        </p:txBody>
      </p:sp>
      <p:sp>
        <p:nvSpPr>
          <p:cNvPr id="6" name="Slide Number Placeholder 5">
            <a:extLst>
              <a:ext uri="{FF2B5EF4-FFF2-40B4-BE49-F238E27FC236}">
                <a16:creationId xmlns:a16="http://schemas.microsoft.com/office/drawing/2014/main" id="{0E5F5D5E-4730-473C-AB62-4B494EED62F3}"/>
              </a:ext>
            </a:extLst>
          </p:cNvPr>
          <p:cNvSpPr>
            <a:spLocks noGrp="1"/>
          </p:cNvSpPr>
          <p:nvPr>
            <p:ph type="sldNum" sz="quarter" idx="4"/>
          </p:nvPr>
        </p:nvSpPr>
        <p:spPr/>
        <p:txBody>
          <a:bodyPr/>
          <a:lstStyle/>
          <a:p>
            <a:fld id="{4997E989-D798-4C62-8E93-3D2D613C2488}" type="slidenum">
              <a:rPr lang="en-US" smtClean="0"/>
              <a:pPr/>
              <a:t>33</a:t>
            </a:fld>
            <a:endParaRPr lang="en-US"/>
          </a:p>
        </p:txBody>
      </p:sp>
    </p:spTree>
    <p:extLst>
      <p:ext uri="{BB962C8B-B14F-4D97-AF65-F5344CB8AC3E}">
        <p14:creationId xmlns:p14="http://schemas.microsoft.com/office/powerpoint/2010/main" val="1077493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0989835-60CE-4718-A043-AD3FF0658899}"/>
              </a:ext>
            </a:extLst>
          </p:cNvPr>
          <p:cNvSpPr>
            <a:spLocks noGrp="1"/>
          </p:cNvSpPr>
          <p:nvPr>
            <p:ph type="body" sz="quarter" idx="14"/>
          </p:nvPr>
        </p:nvSpPr>
        <p:spPr>
          <a:xfrm>
            <a:off x="3570756" y="5754171"/>
            <a:ext cx="8097838" cy="369332"/>
          </a:xfrm>
        </p:spPr>
        <p:txBody>
          <a:bodyPr/>
          <a:lstStyle/>
          <a:p>
            <a:r>
              <a:rPr lang="en-US" dirty="0"/>
              <a:t>-Martin Fowler</a:t>
            </a:r>
          </a:p>
        </p:txBody>
      </p:sp>
      <p:sp>
        <p:nvSpPr>
          <p:cNvPr id="7" name="Text Placeholder 6">
            <a:extLst>
              <a:ext uri="{FF2B5EF4-FFF2-40B4-BE49-F238E27FC236}">
                <a16:creationId xmlns:a16="http://schemas.microsoft.com/office/drawing/2014/main" id="{6C4F63BF-53CC-47EB-9539-AEDE96446606}"/>
              </a:ext>
            </a:extLst>
          </p:cNvPr>
          <p:cNvSpPr>
            <a:spLocks noGrp="1"/>
          </p:cNvSpPr>
          <p:nvPr>
            <p:ph type="body" sz="quarter" idx="13"/>
          </p:nvPr>
        </p:nvSpPr>
        <p:spPr>
          <a:xfrm>
            <a:off x="304800" y="1789182"/>
            <a:ext cx="11658600" cy="3471720"/>
          </a:xfrm>
        </p:spPr>
        <p:txBody>
          <a:bodyPr/>
          <a:lstStyle/>
          <a:p>
            <a:pPr algn="l" fontAlgn="base"/>
            <a:r>
              <a:rPr lang="en-US" sz="3200" dirty="0">
                <a:latin typeface="Segoe UI Light" panose="020B0502040204020203" pitchFamily="34" charset="0"/>
                <a:cs typeface="Segoe UI Light" panose="020B0502040204020203" pitchFamily="34" charset="0"/>
              </a:rPr>
              <a:t>[Y]</a:t>
            </a:r>
            <a:r>
              <a:rPr lang="en-US" sz="3200" dirty="0" err="1">
                <a:latin typeface="Segoe UI Light" panose="020B0502040204020203" pitchFamily="34" charset="0"/>
                <a:cs typeface="Segoe UI Light" panose="020B0502040204020203" pitchFamily="34" charset="0"/>
              </a:rPr>
              <a:t>ou</a:t>
            </a:r>
            <a:r>
              <a:rPr lang="en-US" sz="3200" dirty="0">
                <a:latin typeface="Segoe UI Light" panose="020B0502040204020203" pitchFamily="34" charset="0"/>
                <a:cs typeface="Segoe UI Light" panose="020B0502040204020203" pitchFamily="34" charset="0"/>
              </a:rPr>
              <a:t> are doing enough testing if the following is true:</a:t>
            </a:r>
          </a:p>
          <a:p>
            <a:pPr algn="l" fontAlgn="base"/>
            <a:endParaRPr lang="en-US" sz="3200" dirty="0">
              <a:latin typeface="Segoe UI Light" panose="020B0502040204020203" pitchFamily="34" charset="0"/>
              <a:cs typeface="Segoe UI Light" panose="020B0502040204020203" pitchFamily="34" charset="0"/>
            </a:endParaRPr>
          </a:p>
          <a:p>
            <a:pPr lvl="1" algn="l" fontAlgn="base"/>
            <a:r>
              <a:rPr lang="en-US" dirty="0"/>
              <a:t>YOU RARELY GET BUGS THAT ESCAPE INTO PRODUCTION</a:t>
            </a:r>
          </a:p>
          <a:p>
            <a:pPr lvl="1" algn="l" fontAlgn="base"/>
            <a:endParaRPr lang="en-US" dirty="0"/>
          </a:p>
          <a:p>
            <a:pPr lvl="1" algn="l" fontAlgn="base"/>
            <a:r>
              <a:rPr lang="en-US" b="1" dirty="0"/>
              <a:t>YOU ARE RARELY HESITANT TO CHANGE SOME CODE FOR FEAR IT WILL CAUSE PRODUCTION BUGS</a:t>
            </a:r>
          </a:p>
        </p:txBody>
      </p:sp>
      <p:sp>
        <p:nvSpPr>
          <p:cNvPr id="6" name="Slide Number Placeholder 5">
            <a:extLst>
              <a:ext uri="{FF2B5EF4-FFF2-40B4-BE49-F238E27FC236}">
                <a16:creationId xmlns:a16="http://schemas.microsoft.com/office/drawing/2014/main" id="{0E5F5D5E-4730-473C-AB62-4B494EED62F3}"/>
              </a:ext>
            </a:extLst>
          </p:cNvPr>
          <p:cNvSpPr>
            <a:spLocks noGrp="1"/>
          </p:cNvSpPr>
          <p:nvPr>
            <p:ph type="sldNum" sz="quarter" idx="4"/>
          </p:nvPr>
        </p:nvSpPr>
        <p:spPr/>
        <p:txBody>
          <a:bodyPr/>
          <a:lstStyle/>
          <a:p>
            <a:fld id="{4997E989-D798-4C62-8E93-3D2D613C2488}" type="slidenum">
              <a:rPr lang="en-US" smtClean="0"/>
              <a:pPr/>
              <a:t>34</a:t>
            </a:fld>
            <a:endParaRPr lang="en-US"/>
          </a:p>
        </p:txBody>
      </p:sp>
      <p:sp>
        <p:nvSpPr>
          <p:cNvPr id="9" name="Rectangle 8">
            <a:extLst>
              <a:ext uri="{FF2B5EF4-FFF2-40B4-BE49-F238E27FC236}">
                <a16:creationId xmlns:a16="http://schemas.microsoft.com/office/drawing/2014/main" id="{501187EF-87D0-44BF-962B-57BC96B83DBA}"/>
              </a:ext>
            </a:extLst>
          </p:cNvPr>
          <p:cNvSpPr/>
          <p:nvPr/>
        </p:nvSpPr>
        <p:spPr>
          <a:xfrm>
            <a:off x="0" y="0"/>
            <a:ext cx="12192000" cy="6858000"/>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604" name="Picture 4" descr="Related image">
            <a:extLst>
              <a:ext uri="{FF2B5EF4-FFF2-40B4-BE49-F238E27FC236}">
                <a16:creationId xmlns:a16="http://schemas.microsoft.com/office/drawing/2014/main" id="{4D9E41F1-8B89-416E-ADF9-AEE909271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605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BA660A-B279-4903-8B4D-4EA800874662}"/>
              </a:ext>
            </a:extLst>
          </p:cNvPr>
          <p:cNvSpPr>
            <a:spLocks noGrp="1"/>
          </p:cNvSpPr>
          <p:nvPr>
            <p:ph type="ctrTitle"/>
          </p:nvPr>
        </p:nvSpPr>
        <p:spPr>
          <a:xfrm>
            <a:off x="3448777" y="2476212"/>
            <a:ext cx="5208335" cy="1846659"/>
          </a:xfrm>
        </p:spPr>
        <p:txBody>
          <a:bodyPr/>
          <a:lstStyle/>
          <a:p>
            <a:r>
              <a:rPr lang="en-US" dirty="0"/>
              <a:t>WHY IS RANDOMNESS SO EFFECTIVE?</a:t>
            </a:r>
          </a:p>
        </p:txBody>
      </p:sp>
    </p:spTree>
    <p:extLst>
      <p:ext uri="{BB962C8B-B14F-4D97-AF65-F5344CB8AC3E}">
        <p14:creationId xmlns:p14="http://schemas.microsoft.com/office/powerpoint/2010/main" val="269092815"/>
      </p:ext>
    </p:extLst>
  </p:cSld>
  <p:clrMapOvr>
    <a:masterClrMapping/>
  </p:clrMapOvr>
  <p:transition spd="slow">
    <p:push dir="d"/>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5" name="Freeform: Shape 64"/>
          <p:cNvSpPr>
            <a:spLocks noChangeAspect="1"/>
          </p:cNvSpPr>
          <p:nvPr/>
        </p:nvSpPr>
        <p:spPr>
          <a:xfrm>
            <a:off x="1906959" y="-5390332"/>
            <a:ext cx="8378081" cy="8378081"/>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32" name="Title 31"/>
          <p:cNvSpPr>
            <a:spLocks noGrp="1"/>
          </p:cNvSpPr>
          <p:nvPr>
            <p:ph type="title"/>
          </p:nvPr>
        </p:nvSpPr>
        <p:spPr>
          <a:xfrm>
            <a:off x="3418648" y="-193636"/>
            <a:ext cx="5354699" cy="2714589"/>
          </a:xfrm>
        </p:spPr>
        <p:txBody>
          <a:bodyPr/>
          <a:lstStyle/>
          <a:p>
            <a:r>
              <a:rPr lang="en-US" sz="5400" b="1" dirty="0">
                <a:solidFill>
                  <a:schemeClr val="accent4"/>
                </a:solidFill>
                <a:latin typeface="+mn-lt"/>
              </a:rPr>
              <a:t>CONFIDENCE IN SYSTEM HEALTH</a:t>
            </a:r>
          </a:p>
        </p:txBody>
      </p:sp>
      <p:sp>
        <p:nvSpPr>
          <p:cNvPr id="66" name="Slide Number Placeholder 65"/>
          <p:cNvSpPr>
            <a:spLocks noGrp="1"/>
          </p:cNvSpPr>
          <p:nvPr>
            <p:ph type="sldNum" sz="quarter" idx="4"/>
          </p:nvPr>
        </p:nvSpPr>
        <p:spPr/>
        <p:txBody>
          <a:bodyPr/>
          <a:lstStyle/>
          <a:p>
            <a:fld id="{4997E989-D798-4C62-8E93-3D2D613C2488}" type="slidenum">
              <a:rPr lang="en-US" smtClean="0"/>
              <a:pPr/>
              <a:t>36</a:t>
            </a:fld>
            <a:endParaRPr lang="en-US"/>
          </a:p>
        </p:txBody>
      </p:sp>
      <p:sp>
        <p:nvSpPr>
          <p:cNvPr id="17" name="Title 1">
            <a:extLst>
              <a:ext uri="{FF2B5EF4-FFF2-40B4-BE49-F238E27FC236}">
                <a16:creationId xmlns:a16="http://schemas.microsoft.com/office/drawing/2014/main" id="{355E2304-9782-490C-9A06-794E600E7DC5}"/>
              </a:ext>
            </a:extLst>
          </p:cNvPr>
          <p:cNvSpPr txBox="1">
            <a:spLocks/>
          </p:cNvSpPr>
          <p:nvPr/>
        </p:nvSpPr>
        <p:spPr>
          <a:xfrm>
            <a:off x="521674" y="3242768"/>
            <a:ext cx="7719846" cy="1976584"/>
          </a:xfrm>
          <a:prstGeom prst="rect">
            <a:avLst/>
          </a:prstGeom>
          <a:noFill/>
        </p:spPr>
        <p:txBody>
          <a:bodyPr vert="horz" wrap="square" lIns="91440" tIns="45720" rIns="91440" bIns="45720" rtlCol="0" anchor="b" anchorCtr="0">
            <a:normAutofit/>
          </a:bodyPr>
          <a:lstStyle>
            <a:lvl1pPr algn="ctr" defTabSz="914400" rtl="0" eaLnBrk="1" latinLnBrk="0" hangingPunct="1">
              <a:lnSpc>
                <a:spcPct val="90000"/>
              </a:lnSpc>
              <a:spcBef>
                <a:spcPct val="0"/>
              </a:spcBef>
              <a:buNone/>
              <a:defRPr lang="en-US" sz="3200" b="0" i="0" kern="1200" spc="60" baseline="0" dirty="0">
                <a:solidFill>
                  <a:schemeClr val="bg1"/>
                </a:solidFill>
                <a:latin typeface="+mj-lt"/>
                <a:ea typeface="+mn-ea"/>
                <a:cs typeface="Segoe UI Semilight" panose="020B0402040204020203" pitchFamily="34" charset="0"/>
              </a:defRPr>
            </a:lvl1pPr>
          </a:lstStyle>
          <a:p>
            <a:pPr algn="l"/>
            <a:r>
              <a:rPr lang="en-US" dirty="0">
                <a:solidFill>
                  <a:schemeClr val="tx1"/>
                </a:solidFill>
                <a:latin typeface="Segoe UI Light" panose="020B0502040204020203" pitchFamily="34" charset="0"/>
                <a:cs typeface="Segoe UI Light" panose="020B0502040204020203" pitchFamily="34" charset="0"/>
              </a:rPr>
              <a:t>Testing explores the </a:t>
            </a:r>
            <a:r>
              <a:rPr lang="en-US" i="1" dirty="0">
                <a:solidFill>
                  <a:schemeClr val="tx1"/>
                </a:solidFill>
                <a:latin typeface="Segoe UI Light" panose="020B0502040204020203" pitchFamily="34" charset="0"/>
                <a:cs typeface="Segoe UI Light" panose="020B0502040204020203" pitchFamily="34" charset="0"/>
              </a:rPr>
              <a:t>n</a:t>
            </a:r>
            <a:r>
              <a:rPr lang="en-US" dirty="0">
                <a:solidFill>
                  <a:schemeClr val="tx1"/>
                </a:solidFill>
                <a:latin typeface="Segoe UI Light" panose="020B0502040204020203" pitchFamily="34" charset="0"/>
                <a:cs typeface="Segoe UI Light" panose="020B0502040204020203" pitchFamily="34" charset="0"/>
              </a:rPr>
              <a:t> dimensional space described by the set of all possible system states and operations</a:t>
            </a:r>
          </a:p>
        </p:txBody>
      </p:sp>
      <p:grpSp>
        <p:nvGrpSpPr>
          <p:cNvPr id="6" name="Group 5">
            <a:extLst>
              <a:ext uri="{FF2B5EF4-FFF2-40B4-BE49-F238E27FC236}">
                <a16:creationId xmlns:a16="http://schemas.microsoft.com/office/drawing/2014/main" id="{A6E09AF4-4AEE-4896-8AD7-14BD45C6FF3F}"/>
              </a:ext>
            </a:extLst>
          </p:cNvPr>
          <p:cNvGrpSpPr/>
          <p:nvPr/>
        </p:nvGrpSpPr>
        <p:grpSpPr>
          <a:xfrm>
            <a:off x="8411598" y="2352686"/>
            <a:ext cx="3746884" cy="3841727"/>
            <a:chOff x="8129955" y="2335236"/>
            <a:chExt cx="3746884" cy="3841727"/>
          </a:xfrm>
        </p:grpSpPr>
        <p:sp>
          <p:nvSpPr>
            <p:cNvPr id="7" name="Rectangle 6">
              <a:extLst>
                <a:ext uri="{FF2B5EF4-FFF2-40B4-BE49-F238E27FC236}">
                  <a16:creationId xmlns:a16="http://schemas.microsoft.com/office/drawing/2014/main" id="{E77E472A-B683-4B6F-9EA2-DA566994C99D}"/>
                </a:ext>
              </a:extLst>
            </p:cNvPr>
            <p:cNvSpPr/>
            <p:nvPr/>
          </p:nvSpPr>
          <p:spPr>
            <a:xfrm>
              <a:off x="8262429" y="2391510"/>
              <a:ext cx="3152334" cy="35591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E39965E7-7527-4120-ABF9-D49BA72A76E6}"/>
                </a:ext>
              </a:extLst>
            </p:cNvPr>
            <p:cNvCxnSpPr/>
            <p:nvPr/>
          </p:nvCxnSpPr>
          <p:spPr>
            <a:xfrm>
              <a:off x="9833318" y="2335236"/>
              <a:ext cx="0" cy="367166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CD6F40B-175E-4BAD-83D6-93521E91657C}"/>
                </a:ext>
              </a:extLst>
            </p:cNvPr>
            <p:cNvCxnSpPr>
              <a:cxnSpLocks/>
            </p:cNvCxnSpPr>
            <p:nvPr/>
          </p:nvCxnSpPr>
          <p:spPr>
            <a:xfrm flipH="1">
              <a:off x="8129955" y="4161692"/>
              <a:ext cx="3406726"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84861DE-2BE0-48C9-B702-A80BB84E0E23}"/>
                </a:ext>
              </a:extLst>
            </p:cNvPr>
            <p:cNvSpPr txBox="1"/>
            <p:nvPr/>
          </p:nvSpPr>
          <p:spPr>
            <a:xfrm>
              <a:off x="11536681" y="4001294"/>
              <a:ext cx="340158" cy="523220"/>
            </a:xfrm>
            <a:prstGeom prst="rect">
              <a:avLst/>
            </a:prstGeom>
            <a:noFill/>
          </p:spPr>
          <p:txBody>
            <a:bodyPr wrap="none" rtlCol="0">
              <a:spAutoFit/>
            </a:bodyPr>
            <a:lstStyle/>
            <a:p>
              <a:r>
                <a:rPr lang="en-US" sz="2800" b="1" i="1" dirty="0">
                  <a:latin typeface="Segoe UI Light" panose="020B0502040204020203" pitchFamily="34" charset="0"/>
                  <a:cs typeface="Segoe UI Light" panose="020B0502040204020203" pitchFamily="34" charset="0"/>
                </a:rPr>
                <a:t>x</a:t>
              </a:r>
            </a:p>
          </p:txBody>
        </p:sp>
        <p:sp>
          <p:nvSpPr>
            <p:cNvPr id="11" name="TextBox 10">
              <a:extLst>
                <a:ext uri="{FF2B5EF4-FFF2-40B4-BE49-F238E27FC236}">
                  <a16:creationId xmlns:a16="http://schemas.microsoft.com/office/drawing/2014/main" id="{8C66FAAE-36EC-4678-B3DF-BB7CE6F8A4D0}"/>
                </a:ext>
              </a:extLst>
            </p:cNvPr>
            <p:cNvSpPr txBox="1"/>
            <p:nvPr/>
          </p:nvSpPr>
          <p:spPr>
            <a:xfrm>
              <a:off x="10000958" y="5653743"/>
              <a:ext cx="348172" cy="523220"/>
            </a:xfrm>
            <a:prstGeom prst="rect">
              <a:avLst/>
            </a:prstGeom>
            <a:noFill/>
          </p:spPr>
          <p:txBody>
            <a:bodyPr wrap="none" rtlCol="0">
              <a:spAutoFit/>
            </a:bodyPr>
            <a:lstStyle/>
            <a:p>
              <a:r>
                <a:rPr lang="en-US" sz="2800" b="1" i="1" dirty="0">
                  <a:latin typeface="Segoe UI Light" panose="020B0502040204020203" pitchFamily="34" charset="0"/>
                  <a:cs typeface="Segoe UI Light" panose="020B0502040204020203" pitchFamily="34" charset="0"/>
                </a:rPr>
                <a:t>y</a:t>
              </a:r>
            </a:p>
          </p:txBody>
        </p:sp>
        <p:pic>
          <p:nvPicPr>
            <p:cNvPr id="12" name="Picture 4" descr="Image result for grey question mark">
              <a:extLst>
                <a:ext uri="{FF2B5EF4-FFF2-40B4-BE49-F238E27FC236}">
                  <a16:creationId xmlns:a16="http://schemas.microsoft.com/office/drawing/2014/main" id="{3F9406D5-DBF1-4543-9171-3CFCA6383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5712" y="257967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grey question mark">
              <a:extLst>
                <a:ext uri="{FF2B5EF4-FFF2-40B4-BE49-F238E27FC236}">
                  <a16:creationId xmlns:a16="http://schemas.microsoft.com/office/drawing/2014/main" id="{136C496E-B36F-4EB7-8070-EABBE721C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6601" y="257967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grey question mark">
              <a:extLst>
                <a:ext uri="{FF2B5EF4-FFF2-40B4-BE49-F238E27FC236}">
                  <a16:creationId xmlns:a16="http://schemas.microsoft.com/office/drawing/2014/main" id="{0DB5578C-5C58-4988-9018-11A620B09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0030" y="428547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grey question mark">
              <a:extLst>
                <a:ext uri="{FF2B5EF4-FFF2-40B4-BE49-F238E27FC236}">
                  <a16:creationId xmlns:a16="http://schemas.microsoft.com/office/drawing/2014/main" id="{024A0ADD-0A6D-4C46-95EA-D93A7CF75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6601" y="429805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532347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5" name="Freeform: Shape 64"/>
          <p:cNvSpPr>
            <a:spLocks noChangeAspect="1"/>
          </p:cNvSpPr>
          <p:nvPr/>
        </p:nvSpPr>
        <p:spPr>
          <a:xfrm>
            <a:off x="1906959" y="-5390332"/>
            <a:ext cx="8378081" cy="8378081"/>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32" name="Title 31"/>
          <p:cNvSpPr>
            <a:spLocks noGrp="1"/>
          </p:cNvSpPr>
          <p:nvPr>
            <p:ph type="title"/>
          </p:nvPr>
        </p:nvSpPr>
        <p:spPr>
          <a:xfrm>
            <a:off x="3418648" y="-193636"/>
            <a:ext cx="5354699" cy="2714589"/>
          </a:xfrm>
        </p:spPr>
        <p:txBody>
          <a:bodyPr/>
          <a:lstStyle/>
          <a:p>
            <a:r>
              <a:rPr lang="en-US" sz="5400" b="1" dirty="0">
                <a:solidFill>
                  <a:schemeClr val="accent4"/>
                </a:solidFill>
                <a:latin typeface="+mn-lt"/>
              </a:rPr>
              <a:t>CONFIDENCE IN SYSTEM HEALTH</a:t>
            </a:r>
          </a:p>
        </p:txBody>
      </p:sp>
      <p:sp>
        <p:nvSpPr>
          <p:cNvPr id="66" name="Slide Number Placeholder 65"/>
          <p:cNvSpPr>
            <a:spLocks noGrp="1"/>
          </p:cNvSpPr>
          <p:nvPr>
            <p:ph type="sldNum" sz="quarter" idx="4"/>
          </p:nvPr>
        </p:nvSpPr>
        <p:spPr/>
        <p:txBody>
          <a:bodyPr/>
          <a:lstStyle/>
          <a:p>
            <a:fld id="{4997E989-D798-4C62-8E93-3D2D613C2488}" type="slidenum">
              <a:rPr lang="en-US" smtClean="0"/>
              <a:pPr/>
              <a:t>37</a:t>
            </a:fld>
            <a:endParaRPr lang="en-US"/>
          </a:p>
        </p:txBody>
      </p:sp>
      <p:sp>
        <p:nvSpPr>
          <p:cNvPr id="17" name="Title 1">
            <a:extLst>
              <a:ext uri="{FF2B5EF4-FFF2-40B4-BE49-F238E27FC236}">
                <a16:creationId xmlns:a16="http://schemas.microsoft.com/office/drawing/2014/main" id="{355E2304-9782-490C-9A06-794E600E7DC5}"/>
              </a:ext>
            </a:extLst>
          </p:cNvPr>
          <p:cNvSpPr txBox="1">
            <a:spLocks/>
          </p:cNvSpPr>
          <p:nvPr/>
        </p:nvSpPr>
        <p:spPr>
          <a:xfrm>
            <a:off x="521674" y="3242768"/>
            <a:ext cx="7719846" cy="1976584"/>
          </a:xfrm>
          <a:prstGeom prst="rect">
            <a:avLst/>
          </a:prstGeom>
          <a:noFill/>
        </p:spPr>
        <p:txBody>
          <a:bodyPr vert="horz" wrap="square" lIns="91440" tIns="45720" rIns="91440" bIns="45720" rtlCol="0" anchor="b" anchorCtr="0">
            <a:normAutofit/>
          </a:bodyPr>
          <a:lstStyle>
            <a:lvl1pPr algn="ctr" defTabSz="914400" rtl="0" eaLnBrk="1" latinLnBrk="0" hangingPunct="1">
              <a:lnSpc>
                <a:spcPct val="90000"/>
              </a:lnSpc>
              <a:spcBef>
                <a:spcPct val="0"/>
              </a:spcBef>
              <a:buNone/>
              <a:defRPr lang="en-US" sz="3200" b="0" i="0" kern="1200" spc="60" baseline="0" dirty="0">
                <a:solidFill>
                  <a:schemeClr val="bg1"/>
                </a:solidFill>
                <a:latin typeface="+mj-lt"/>
                <a:ea typeface="+mn-ea"/>
                <a:cs typeface="Segoe UI Semilight" panose="020B0402040204020203" pitchFamily="34" charset="0"/>
              </a:defRPr>
            </a:lvl1pPr>
          </a:lstStyle>
          <a:p>
            <a:pPr algn="l"/>
            <a:r>
              <a:rPr lang="en-US" dirty="0">
                <a:solidFill>
                  <a:schemeClr val="tx1"/>
                </a:solidFill>
                <a:latin typeface="Segoe UI Light" panose="020B0502040204020203" pitchFamily="34" charset="0"/>
                <a:cs typeface="Segoe UI Light" panose="020B0502040204020203" pitchFamily="34" charset="0"/>
              </a:rPr>
              <a:t>Testing explores the </a:t>
            </a:r>
            <a:r>
              <a:rPr lang="en-US" i="1" dirty="0">
                <a:solidFill>
                  <a:schemeClr val="tx1"/>
                </a:solidFill>
                <a:latin typeface="Segoe UI Light" panose="020B0502040204020203" pitchFamily="34" charset="0"/>
                <a:cs typeface="Segoe UI Light" panose="020B0502040204020203" pitchFamily="34" charset="0"/>
              </a:rPr>
              <a:t>n</a:t>
            </a:r>
            <a:r>
              <a:rPr lang="en-US" dirty="0">
                <a:solidFill>
                  <a:schemeClr val="tx1"/>
                </a:solidFill>
                <a:latin typeface="Segoe UI Light" panose="020B0502040204020203" pitchFamily="34" charset="0"/>
                <a:cs typeface="Segoe UI Light" panose="020B0502040204020203" pitchFamily="34" charset="0"/>
              </a:rPr>
              <a:t> dimensional space described by the set of all possible system states and operations</a:t>
            </a:r>
          </a:p>
        </p:txBody>
      </p:sp>
      <p:sp>
        <p:nvSpPr>
          <p:cNvPr id="7" name="Rectangle 6">
            <a:extLst>
              <a:ext uri="{FF2B5EF4-FFF2-40B4-BE49-F238E27FC236}">
                <a16:creationId xmlns:a16="http://schemas.microsoft.com/office/drawing/2014/main" id="{E77E472A-B683-4B6F-9EA2-DA566994C99D}"/>
              </a:ext>
            </a:extLst>
          </p:cNvPr>
          <p:cNvSpPr/>
          <p:nvPr/>
        </p:nvSpPr>
        <p:spPr>
          <a:xfrm>
            <a:off x="8544072" y="2408960"/>
            <a:ext cx="3152334" cy="35591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84861DE-2BE0-48C9-B702-A80BB84E0E23}"/>
              </a:ext>
            </a:extLst>
          </p:cNvPr>
          <p:cNvSpPr txBox="1"/>
          <p:nvPr/>
        </p:nvSpPr>
        <p:spPr>
          <a:xfrm>
            <a:off x="11818324" y="4018744"/>
            <a:ext cx="340158" cy="523220"/>
          </a:xfrm>
          <a:prstGeom prst="rect">
            <a:avLst/>
          </a:prstGeom>
          <a:noFill/>
        </p:spPr>
        <p:txBody>
          <a:bodyPr wrap="none" rtlCol="0">
            <a:spAutoFit/>
          </a:bodyPr>
          <a:lstStyle/>
          <a:p>
            <a:r>
              <a:rPr lang="en-US" sz="2800" b="1" i="1" dirty="0">
                <a:latin typeface="Segoe UI Light" panose="020B0502040204020203" pitchFamily="34" charset="0"/>
                <a:cs typeface="Segoe UI Light" panose="020B0502040204020203" pitchFamily="34" charset="0"/>
              </a:rPr>
              <a:t>x</a:t>
            </a:r>
          </a:p>
        </p:txBody>
      </p:sp>
      <p:pic>
        <p:nvPicPr>
          <p:cNvPr id="12" name="Picture 4" descr="Image result for grey question mark">
            <a:extLst>
              <a:ext uri="{FF2B5EF4-FFF2-40B4-BE49-F238E27FC236}">
                <a16:creationId xmlns:a16="http://schemas.microsoft.com/office/drawing/2014/main" id="{3F9406D5-DBF1-4543-9171-3CFCA6383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grey question mark">
            <a:extLst>
              <a:ext uri="{FF2B5EF4-FFF2-40B4-BE49-F238E27FC236}">
                <a16:creationId xmlns:a16="http://schemas.microsoft.com/office/drawing/2014/main" id="{136C496E-B36F-4EB7-8070-EABBE721C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grey question mark">
            <a:extLst>
              <a:ext uri="{FF2B5EF4-FFF2-40B4-BE49-F238E27FC236}">
                <a16:creationId xmlns:a16="http://schemas.microsoft.com/office/drawing/2014/main" id="{0DB5578C-5C58-4988-9018-11A620B09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grey question mark">
            <a:extLst>
              <a:ext uri="{FF2B5EF4-FFF2-40B4-BE49-F238E27FC236}">
                <a16:creationId xmlns:a16="http://schemas.microsoft.com/office/drawing/2014/main" id="{024A0ADD-0A6D-4C46-95EA-D93A7CF75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A8B52D6B-D093-4048-AC99-6ADF0F8E8187}"/>
              </a:ext>
            </a:extLst>
          </p:cNvPr>
          <p:cNvSpPr/>
          <p:nvPr/>
        </p:nvSpPr>
        <p:spPr>
          <a:xfrm>
            <a:off x="8701838" y="2426943"/>
            <a:ext cx="2768973" cy="1309725"/>
          </a:xfrm>
          <a:prstGeom prst="rect">
            <a:avLst/>
          </a:prstGeom>
          <a:solidFill>
            <a:srgbClr val="92D050"/>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Image result for green check mark">
            <a:extLst>
              <a:ext uri="{FF2B5EF4-FFF2-40B4-BE49-F238E27FC236}">
                <a16:creationId xmlns:a16="http://schemas.microsoft.com/office/drawing/2014/main" id="{C15998C4-FBC9-4407-99BF-05551C9998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2340" y="2791077"/>
            <a:ext cx="753587" cy="75358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E39965E7-7527-4120-ABF9-D49BA72A76E6}"/>
              </a:ext>
            </a:extLst>
          </p:cNvPr>
          <p:cNvCxnSpPr>
            <a:cxnSpLocks/>
          </p:cNvCxnSpPr>
          <p:nvPr/>
        </p:nvCxnSpPr>
        <p:spPr>
          <a:xfrm>
            <a:off x="10114961" y="2352686"/>
            <a:ext cx="0" cy="367166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CD6F40B-175E-4BAD-83D6-93521E91657C}"/>
              </a:ext>
            </a:extLst>
          </p:cNvPr>
          <p:cNvCxnSpPr>
            <a:cxnSpLocks/>
          </p:cNvCxnSpPr>
          <p:nvPr/>
        </p:nvCxnSpPr>
        <p:spPr>
          <a:xfrm flipH="1">
            <a:off x="8411598" y="4179142"/>
            <a:ext cx="3406726"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C66FAAE-36EC-4678-B3DF-BB7CE6F8A4D0}"/>
              </a:ext>
            </a:extLst>
          </p:cNvPr>
          <p:cNvSpPr txBox="1"/>
          <p:nvPr/>
        </p:nvSpPr>
        <p:spPr>
          <a:xfrm>
            <a:off x="10225693" y="5887881"/>
            <a:ext cx="348172" cy="523220"/>
          </a:xfrm>
          <a:prstGeom prst="rect">
            <a:avLst/>
          </a:prstGeom>
          <a:noFill/>
        </p:spPr>
        <p:txBody>
          <a:bodyPr wrap="none" rtlCol="0">
            <a:spAutoFit/>
          </a:bodyPr>
          <a:lstStyle/>
          <a:p>
            <a:r>
              <a:rPr lang="en-US" sz="2800" b="1" i="1" dirty="0">
                <a:latin typeface="Segoe UI Light" panose="020B0502040204020203" pitchFamily="34" charset="0"/>
                <a:cs typeface="Segoe UI Light" panose="020B0502040204020203" pitchFamily="34" charset="0"/>
              </a:rPr>
              <a:t>y</a:t>
            </a:r>
          </a:p>
        </p:txBody>
      </p:sp>
    </p:spTree>
    <p:extLst>
      <p:ext uri="{BB962C8B-B14F-4D97-AF65-F5344CB8AC3E}">
        <p14:creationId xmlns:p14="http://schemas.microsoft.com/office/powerpoint/2010/main" val="3726293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5" name="Freeform: Shape 64"/>
          <p:cNvSpPr>
            <a:spLocks noChangeAspect="1"/>
          </p:cNvSpPr>
          <p:nvPr/>
        </p:nvSpPr>
        <p:spPr>
          <a:xfrm>
            <a:off x="1906959" y="-5390332"/>
            <a:ext cx="8378081" cy="8378081"/>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32" name="Title 31"/>
          <p:cNvSpPr>
            <a:spLocks noGrp="1"/>
          </p:cNvSpPr>
          <p:nvPr>
            <p:ph type="title"/>
          </p:nvPr>
        </p:nvSpPr>
        <p:spPr>
          <a:xfrm>
            <a:off x="3418648" y="-193636"/>
            <a:ext cx="5354699" cy="2714589"/>
          </a:xfrm>
        </p:spPr>
        <p:txBody>
          <a:bodyPr/>
          <a:lstStyle/>
          <a:p>
            <a:r>
              <a:rPr lang="en-US" sz="5400" b="1" dirty="0">
                <a:solidFill>
                  <a:schemeClr val="accent4"/>
                </a:solidFill>
                <a:latin typeface="+mn-lt"/>
              </a:rPr>
              <a:t>CONFIDENCE IN SYSTEM HEALTH</a:t>
            </a:r>
          </a:p>
        </p:txBody>
      </p:sp>
      <p:sp>
        <p:nvSpPr>
          <p:cNvPr id="66" name="Slide Number Placeholder 65"/>
          <p:cNvSpPr>
            <a:spLocks noGrp="1"/>
          </p:cNvSpPr>
          <p:nvPr>
            <p:ph type="sldNum" sz="quarter" idx="4"/>
          </p:nvPr>
        </p:nvSpPr>
        <p:spPr/>
        <p:txBody>
          <a:bodyPr/>
          <a:lstStyle/>
          <a:p>
            <a:fld id="{4997E989-D798-4C62-8E93-3D2D613C2488}" type="slidenum">
              <a:rPr lang="en-US" smtClean="0"/>
              <a:pPr/>
              <a:t>38</a:t>
            </a:fld>
            <a:endParaRPr lang="en-US"/>
          </a:p>
        </p:txBody>
      </p:sp>
      <p:sp>
        <p:nvSpPr>
          <p:cNvPr id="17" name="Title 1">
            <a:extLst>
              <a:ext uri="{FF2B5EF4-FFF2-40B4-BE49-F238E27FC236}">
                <a16:creationId xmlns:a16="http://schemas.microsoft.com/office/drawing/2014/main" id="{355E2304-9782-490C-9A06-794E600E7DC5}"/>
              </a:ext>
            </a:extLst>
          </p:cNvPr>
          <p:cNvSpPr txBox="1">
            <a:spLocks/>
          </p:cNvSpPr>
          <p:nvPr/>
        </p:nvSpPr>
        <p:spPr>
          <a:xfrm>
            <a:off x="521674" y="3242768"/>
            <a:ext cx="7719846" cy="1976584"/>
          </a:xfrm>
          <a:prstGeom prst="rect">
            <a:avLst/>
          </a:prstGeom>
          <a:noFill/>
        </p:spPr>
        <p:txBody>
          <a:bodyPr vert="horz" wrap="square" lIns="91440" tIns="45720" rIns="91440" bIns="45720" rtlCol="0" anchor="b" anchorCtr="0">
            <a:normAutofit/>
          </a:bodyPr>
          <a:lstStyle>
            <a:lvl1pPr algn="ctr" defTabSz="914400" rtl="0" eaLnBrk="1" latinLnBrk="0" hangingPunct="1">
              <a:lnSpc>
                <a:spcPct val="90000"/>
              </a:lnSpc>
              <a:spcBef>
                <a:spcPct val="0"/>
              </a:spcBef>
              <a:buNone/>
              <a:defRPr lang="en-US" sz="3200" b="0" i="0" kern="1200" spc="60" baseline="0" dirty="0">
                <a:solidFill>
                  <a:schemeClr val="bg1"/>
                </a:solidFill>
                <a:latin typeface="+mj-lt"/>
                <a:ea typeface="+mn-ea"/>
                <a:cs typeface="Segoe UI Semilight" panose="020B0402040204020203" pitchFamily="34" charset="0"/>
              </a:defRPr>
            </a:lvl1pPr>
          </a:lstStyle>
          <a:p>
            <a:pPr algn="l"/>
            <a:r>
              <a:rPr lang="en-US" dirty="0">
                <a:solidFill>
                  <a:schemeClr val="tx1"/>
                </a:solidFill>
                <a:latin typeface="Segoe UI Light" panose="020B0502040204020203" pitchFamily="34" charset="0"/>
                <a:cs typeface="Segoe UI Light" panose="020B0502040204020203" pitchFamily="34" charset="0"/>
              </a:rPr>
              <a:t>Testing explores the </a:t>
            </a:r>
            <a:r>
              <a:rPr lang="en-US" i="1" dirty="0">
                <a:solidFill>
                  <a:schemeClr val="tx1"/>
                </a:solidFill>
                <a:latin typeface="Segoe UI Light" panose="020B0502040204020203" pitchFamily="34" charset="0"/>
                <a:cs typeface="Segoe UI Light" panose="020B0502040204020203" pitchFamily="34" charset="0"/>
              </a:rPr>
              <a:t>n</a:t>
            </a:r>
            <a:r>
              <a:rPr lang="en-US" dirty="0">
                <a:solidFill>
                  <a:schemeClr val="tx1"/>
                </a:solidFill>
                <a:latin typeface="Segoe UI Light" panose="020B0502040204020203" pitchFamily="34" charset="0"/>
                <a:cs typeface="Segoe UI Light" panose="020B0502040204020203" pitchFamily="34" charset="0"/>
              </a:rPr>
              <a:t> dimensional space described by the set of all possible system states and operations</a:t>
            </a:r>
          </a:p>
        </p:txBody>
      </p:sp>
      <p:sp>
        <p:nvSpPr>
          <p:cNvPr id="7" name="Rectangle 6">
            <a:extLst>
              <a:ext uri="{FF2B5EF4-FFF2-40B4-BE49-F238E27FC236}">
                <a16:creationId xmlns:a16="http://schemas.microsoft.com/office/drawing/2014/main" id="{E77E472A-B683-4B6F-9EA2-DA566994C99D}"/>
              </a:ext>
            </a:extLst>
          </p:cNvPr>
          <p:cNvSpPr/>
          <p:nvPr/>
        </p:nvSpPr>
        <p:spPr>
          <a:xfrm>
            <a:off x="8544072" y="2408960"/>
            <a:ext cx="3152334" cy="35591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84861DE-2BE0-48C9-B702-A80BB84E0E23}"/>
              </a:ext>
            </a:extLst>
          </p:cNvPr>
          <p:cNvSpPr txBox="1"/>
          <p:nvPr/>
        </p:nvSpPr>
        <p:spPr>
          <a:xfrm>
            <a:off x="11818324" y="4018744"/>
            <a:ext cx="340158" cy="523220"/>
          </a:xfrm>
          <a:prstGeom prst="rect">
            <a:avLst/>
          </a:prstGeom>
          <a:noFill/>
        </p:spPr>
        <p:txBody>
          <a:bodyPr wrap="none" rtlCol="0">
            <a:spAutoFit/>
          </a:bodyPr>
          <a:lstStyle/>
          <a:p>
            <a:r>
              <a:rPr lang="en-US" sz="2800" b="1" i="1" dirty="0">
                <a:latin typeface="Segoe UI Light" panose="020B0502040204020203" pitchFamily="34" charset="0"/>
                <a:cs typeface="Segoe UI Light" panose="020B0502040204020203" pitchFamily="34" charset="0"/>
              </a:rPr>
              <a:t>x</a:t>
            </a:r>
          </a:p>
        </p:txBody>
      </p:sp>
      <p:pic>
        <p:nvPicPr>
          <p:cNvPr id="12" name="Picture 4" descr="Image result for grey question mark">
            <a:extLst>
              <a:ext uri="{FF2B5EF4-FFF2-40B4-BE49-F238E27FC236}">
                <a16:creationId xmlns:a16="http://schemas.microsoft.com/office/drawing/2014/main" id="{3F9406D5-DBF1-4543-9171-3CFCA6383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grey question mark">
            <a:extLst>
              <a:ext uri="{FF2B5EF4-FFF2-40B4-BE49-F238E27FC236}">
                <a16:creationId xmlns:a16="http://schemas.microsoft.com/office/drawing/2014/main" id="{136C496E-B36F-4EB7-8070-EABBE721C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grey question mark">
            <a:extLst>
              <a:ext uri="{FF2B5EF4-FFF2-40B4-BE49-F238E27FC236}">
                <a16:creationId xmlns:a16="http://schemas.microsoft.com/office/drawing/2014/main" id="{0DB5578C-5C58-4988-9018-11A620B09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grey question mark">
            <a:extLst>
              <a:ext uri="{FF2B5EF4-FFF2-40B4-BE49-F238E27FC236}">
                <a16:creationId xmlns:a16="http://schemas.microsoft.com/office/drawing/2014/main" id="{024A0ADD-0A6D-4C46-95EA-D93A7CF75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A8B52D6B-D093-4048-AC99-6ADF0F8E8187}"/>
              </a:ext>
            </a:extLst>
          </p:cNvPr>
          <p:cNvSpPr/>
          <p:nvPr/>
        </p:nvSpPr>
        <p:spPr>
          <a:xfrm>
            <a:off x="8701838" y="2426943"/>
            <a:ext cx="2768973" cy="1309725"/>
          </a:xfrm>
          <a:prstGeom prst="rect">
            <a:avLst/>
          </a:prstGeom>
          <a:solidFill>
            <a:srgbClr val="92D050"/>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Image result for green check mark">
            <a:extLst>
              <a:ext uri="{FF2B5EF4-FFF2-40B4-BE49-F238E27FC236}">
                <a16:creationId xmlns:a16="http://schemas.microsoft.com/office/drawing/2014/main" id="{C15998C4-FBC9-4407-99BF-05551C9998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2340" y="2791077"/>
            <a:ext cx="753587" cy="7535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2AD78678-7388-444C-ABB7-3999BAC89C35}"/>
              </a:ext>
            </a:extLst>
          </p:cNvPr>
          <p:cNvSpPr/>
          <p:nvPr/>
        </p:nvSpPr>
        <p:spPr>
          <a:xfrm>
            <a:off x="10358246" y="3471845"/>
            <a:ext cx="1323528" cy="2071461"/>
          </a:xfrm>
          <a:prstGeom prst="rect">
            <a:avLst/>
          </a:prstGeom>
          <a:solidFill>
            <a:srgbClr val="92D050"/>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descr="Image result for green check mark">
            <a:extLst>
              <a:ext uri="{FF2B5EF4-FFF2-40B4-BE49-F238E27FC236}">
                <a16:creationId xmlns:a16="http://schemas.microsoft.com/office/drawing/2014/main" id="{DE8FC23D-FF28-42B9-9C85-87E007A7C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5638" y="4608010"/>
            <a:ext cx="753587" cy="75358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E39965E7-7527-4120-ABF9-D49BA72A76E6}"/>
              </a:ext>
            </a:extLst>
          </p:cNvPr>
          <p:cNvCxnSpPr>
            <a:cxnSpLocks/>
          </p:cNvCxnSpPr>
          <p:nvPr/>
        </p:nvCxnSpPr>
        <p:spPr>
          <a:xfrm>
            <a:off x="10114961" y="2352686"/>
            <a:ext cx="0" cy="367166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CD6F40B-175E-4BAD-83D6-93521E91657C}"/>
              </a:ext>
            </a:extLst>
          </p:cNvPr>
          <p:cNvCxnSpPr>
            <a:cxnSpLocks/>
          </p:cNvCxnSpPr>
          <p:nvPr/>
        </p:nvCxnSpPr>
        <p:spPr>
          <a:xfrm flipH="1">
            <a:off x="8411598" y="4179142"/>
            <a:ext cx="3406726"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C66FAAE-36EC-4678-B3DF-BB7CE6F8A4D0}"/>
              </a:ext>
            </a:extLst>
          </p:cNvPr>
          <p:cNvSpPr txBox="1"/>
          <p:nvPr/>
        </p:nvSpPr>
        <p:spPr>
          <a:xfrm>
            <a:off x="10225693" y="5887881"/>
            <a:ext cx="348172" cy="523220"/>
          </a:xfrm>
          <a:prstGeom prst="rect">
            <a:avLst/>
          </a:prstGeom>
          <a:noFill/>
        </p:spPr>
        <p:txBody>
          <a:bodyPr wrap="none" rtlCol="0">
            <a:spAutoFit/>
          </a:bodyPr>
          <a:lstStyle/>
          <a:p>
            <a:r>
              <a:rPr lang="en-US" sz="2800" b="1" i="1" dirty="0">
                <a:latin typeface="Segoe UI Light" panose="020B0502040204020203" pitchFamily="34" charset="0"/>
                <a:cs typeface="Segoe UI Light" panose="020B0502040204020203" pitchFamily="34" charset="0"/>
              </a:rPr>
              <a:t>y</a:t>
            </a:r>
          </a:p>
        </p:txBody>
      </p:sp>
    </p:spTree>
    <p:extLst>
      <p:ext uri="{BB962C8B-B14F-4D97-AF65-F5344CB8AC3E}">
        <p14:creationId xmlns:p14="http://schemas.microsoft.com/office/powerpoint/2010/main" val="2609883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5" name="Freeform: Shape 64"/>
          <p:cNvSpPr>
            <a:spLocks noChangeAspect="1"/>
          </p:cNvSpPr>
          <p:nvPr/>
        </p:nvSpPr>
        <p:spPr>
          <a:xfrm>
            <a:off x="1906959" y="-5390332"/>
            <a:ext cx="8378081" cy="8378081"/>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32" name="Title 31"/>
          <p:cNvSpPr>
            <a:spLocks noGrp="1"/>
          </p:cNvSpPr>
          <p:nvPr>
            <p:ph type="title"/>
          </p:nvPr>
        </p:nvSpPr>
        <p:spPr>
          <a:xfrm>
            <a:off x="3418648" y="-193636"/>
            <a:ext cx="5354699" cy="2714589"/>
          </a:xfrm>
        </p:spPr>
        <p:txBody>
          <a:bodyPr/>
          <a:lstStyle/>
          <a:p>
            <a:r>
              <a:rPr lang="en-US" sz="5400" b="1" dirty="0">
                <a:solidFill>
                  <a:schemeClr val="accent4"/>
                </a:solidFill>
                <a:latin typeface="+mn-lt"/>
              </a:rPr>
              <a:t>CONFIDENCE IN SYSTEM HEALTH</a:t>
            </a:r>
          </a:p>
        </p:txBody>
      </p:sp>
      <p:sp>
        <p:nvSpPr>
          <p:cNvPr id="66" name="Slide Number Placeholder 65"/>
          <p:cNvSpPr>
            <a:spLocks noGrp="1"/>
          </p:cNvSpPr>
          <p:nvPr>
            <p:ph type="sldNum" sz="quarter" idx="4"/>
          </p:nvPr>
        </p:nvSpPr>
        <p:spPr/>
        <p:txBody>
          <a:bodyPr/>
          <a:lstStyle/>
          <a:p>
            <a:fld id="{4997E989-D798-4C62-8E93-3D2D613C2488}" type="slidenum">
              <a:rPr lang="en-US" smtClean="0"/>
              <a:pPr/>
              <a:t>39</a:t>
            </a:fld>
            <a:endParaRPr lang="en-US"/>
          </a:p>
        </p:txBody>
      </p:sp>
      <p:sp>
        <p:nvSpPr>
          <p:cNvPr id="17" name="Title 1">
            <a:extLst>
              <a:ext uri="{FF2B5EF4-FFF2-40B4-BE49-F238E27FC236}">
                <a16:creationId xmlns:a16="http://schemas.microsoft.com/office/drawing/2014/main" id="{355E2304-9782-490C-9A06-794E600E7DC5}"/>
              </a:ext>
            </a:extLst>
          </p:cNvPr>
          <p:cNvSpPr txBox="1">
            <a:spLocks/>
          </p:cNvSpPr>
          <p:nvPr/>
        </p:nvSpPr>
        <p:spPr>
          <a:xfrm>
            <a:off x="521674" y="3242768"/>
            <a:ext cx="7719846" cy="1976584"/>
          </a:xfrm>
          <a:prstGeom prst="rect">
            <a:avLst/>
          </a:prstGeom>
          <a:noFill/>
        </p:spPr>
        <p:txBody>
          <a:bodyPr vert="horz" wrap="square" lIns="91440" tIns="45720" rIns="91440" bIns="45720" rtlCol="0" anchor="b" anchorCtr="0">
            <a:normAutofit/>
          </a:bodyPr>
          <a:lstStyle>
            <a:lvl1pPr algn="ctr" defTabSz="914400" rtl="0" eaLnBrk="1" latinLnBrk="0" hangingPunct="1">
              <a:lnSpc>
                <a:spcPct val="90000"/>
              </a:lnSpc>
              <a:spcBef>
                <a:spcPct val="0"/>
              </a:spcBef>
              <a:buNone/>
              <a:defRPr lang="en-US" sz="3200" b="0" i="0" kern="1200" spc="60" baseline="0" dirty="0">
                <a:solidFill>
                  <a:schemeClr val="bg1"/>
                </a:solidFill>
                <a:latin typeface="+mj-lt"/>
                <a:ea typeface="+mn-ea"/>
                <a:cs typeface="Segoe UI Semilight" panose="020B0402040204020203" pitchFamily="34" charset="0"/>
              </a:defRPr>
            </a:lvl1pPr>
          </a:lstStyle>
          <a:p>
            <a:pPr algn="l"/>
            <a:r>
              <a:rPr lang="en-US" dirty="0">
                <a:solidFill>
                  <a:schemeClr val="tx1"/>
                </a:solidFill>
                <a:latin typeface="Segoe UI Light" panose="020B0502040204020203" pitchFamily="34" charset="0"/>
                <a:cs typeface="Segoe UI Light" panose="020B0502040204020203" pitchFamily="34" charset="0"/>
              </a:rPr>
              <a:t>Testing explores the </a:t>
            </a:r>
            <a:r>
              <a:rPr lang="en-US" i="1" dirty="0">
                <a:solidFill>
                  <a:schemeClr val="tx1"/>
                </a:solidFill>
                <a:latin typeface="Segoe UI Light" panose="020B0502040204020203" pitchFamily="34" charset="0"/>
                <a:cs typeface="Segoe UI Light" panose="020B0502040204020203" pitchFamily="34" charset="0"/>
              </a:rPr>
              <a:t>n</a:t>
            </a:r>
            <a:r>
              <a:rPr lang="en-US" dirty="0">
                <a:solidFill>
                  <a:schemeClr val="tx1"/>
                </a:solidFill>
                <a:latin typeface="Segoe UI Light" panose="020B0502040204020203" pitchFamily="34" charset="0"/>
                <a:cs typeface="Segoe UI Light" panose="020B0502040204020203" pitchFamily="34" charset="0"/>
              </a:rPr>
              <a:t> dimensional space described by the set of all possible system states and operations</a:t>
            </a:r>
          </a:p>
        </p:txBody>
      </p:sp>
      <p:sp>
        <p:nvSpPr>
          <p:cNvPr id="7" name="Rectangle 6">
            <a:extLst>
              <a:ext uri="{FF2B5EF4-FFF2-40B4-BE49-F238E27FC236}">
                <a16:creationId xmlns:a16="http://schemas.microsoft.com/office/drawing/2014/main" id="{E77E472A-B683-4B6F-9EA2-DA566994C99D}"/>
              </a:ext>
            </a:extLst>
          </p:cNvPr>
          <p:cNvSpPr/>
          <p:nvPr/>
        </p:nvSpPr>
        <p:spPr>
          <a:xfrm>
            <a:off x="8544072" y="2408960"/>
            <a:ext cx="3152334" cy="35591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84861DE-2BE0-48C9-B702-A80BB84E0E23}"/>
              </a:ext>
            </a:extLst>
          </p:cNvPr>
          <p:cNvSpPr txBox="1"/>
          <p:nvPr/>
        </p:nvSpPr>
        <p:spPr>
          <a:xfrm>
            <a:off x="11818324" y="4018744"/>
            <a:ext cx="340158" cy="523220"/>
          </a:xfrm>
          <a:prstGeom prst="rect">
            <a:avLst/>
          </a:prstGeom>
          <a:noFill/>
        </p:spPr>
        <p:txBody>
          <a:bodyPr wrap="none" rtlCol="0">
            <a:spAutoFit/>
          </a:bodyPr>
          <a:lstStyle/>
          <a:p>
            <a:r>
              <a:rPr lang="en-US" sz="2800" b="1" i="1" dirty="0">
                <a:latin typeface="Segoe UI Light" panose="020B0502040204020203" pitchFamily="34" charset="0"/>
                <a:cs typeface="Segoe UI Light" panose="020B0502040204020203" pitchFamily="34" charset="0"/>
              </a:rPr>
              <a:t>x</a:t>
            </a:r>
          </a:p>
        </p:txBody>
      </p:sp>
      <p:pic>
        <p:nvPicPr>
          <p:cNvPr id="12" name="Picture 4" descr="Image result for grey question mark">
            <a:extLst>
              <a:ext uri="{FF2B5EF4-FFF2-40B4-BE49-F238E27FC236}">
                <a16:creationId xmlns:a16="http://schemas.microsoft.com/office/drawing/2014/main" id="{3F9406D5-DBF1-4543-9171-3CFCA6383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grey question mark">
            <a:extLst>
              <a:ext uri="{FF2B5EF4-FFF2-40B4-BE49-F238E27FC236}">
                <a16:creationId xmlns:a16="http://schemas.microsoft.com/office/drawing/2014/main" id="{136C496E-B36F-4EB7-8070-EABBE721C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grey question mark">
            <a:extLst>
              <a:ext uri="{FF2B5EF4-FFF2-40B4-BE49-F238E27FC236}">
                <a16:creationId xmlns:a16="http://schemas.microsoft.com/office/drawing/2014/main" id="{0DB5578C-5C58-4988-9018-11A620B09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grey question mark">
            <a:extLst>
              <a:ext uri="{FF2B5EF4-FFF2-40B4-BE49-F238E27FC236}">
                <a16:creationId xmlns:a16="http://schemas.microsoft.com/office/drawing/2014/main" id="{024A0ADD-0A6D-4C46-95EA-D93A7CF75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A8B52D6B-D093-4048-AC99-6ADF0F8E8187}"/>
              </a:ext>
            </a:extLst>
          </p:cNvPr>
          <p:cNvSpPr/>
          <p:nvPr/>
        </p:nvSpPr>
        <p:spPr>
          <a:xfrm>
            <a:off x="8701838" y="2426943"/>
            <a:ext cx="2768973" cy="1309725"/>
          </a:xfrm>
          <a:prstGeom prst="rect">
            <a:avLst/>
          </a:prstGeom>
          <a:solidFill>
            <a:srgbClr val="92D050"/>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Image result for green check mark">
            <a:extLst>
              <a:ext uri="{FF2B5EF4-FFF2-40B4-BE49-F238E27FC236}">
                <a16:creationId xmlns:a16="http://schemas.microsoft.com/office/drawing/2014/main" id="{C15998C4-FBC9-4407-99BF-05551C9998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2340" y="2791077"/>
            <a:ext cx="753587" cy="75358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EDF2922F-687C-4EEC-A4AA-F41052C6BDE2}"/>
              </a:ext>
            </a:extLst>
          </p:cNvPr>
          <p:cNvSpPr/>
          <p:nvPr/>
        </p:nvSpPr>
        <p:spPr>
          <a:xfrm>
            <a:off x="8814231" y="3612846"/>
            <a:ext cx="2043392" cy="2355234"/>
          </a:xfrm>
          <a:prstGeom prst="rect">
            <a:avLst/>
          </a:prstGeom>
          <a:solidFill>
            <a:srgbClr val="92D050"/>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Image result for green check mark">
            <a:extLst>
              <a:ext uri="{FF2B5EF4-FFF2-40B4-BE49-F238E27FC236}">
                <a16:creationId xmlns:a16="http://schemas.microsoft.com/office/drawing/2014/main" id="{8685E2C0-B6B0-44AF-B2DB-5FB0D96CF0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9533" y="4468929"/>
            <a:ext cx="753587" cy="75358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2AD78678-7388-444C-ABB7-3999BAC89C35}"/>
              </a:ext>
            </a:extLst>
          </p:cNvPr>
          <p:cNvSpPr/>
          <p:nvPr/>
        </p:nvSpPr>
        <p:spPr>
          <a:xfrm>
            <a:off x="10358246" y="3471845"/>
            <a:ext cx="1323528" cy="2071461"/>
          </a:xfrm>
          <a:prstGeom prst="rect">
            <a:avLst/>
          </a:prstGeom>
          <a:solidFill>
            <a:srgbClr val="92D050"/>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 descr="Image result for green check mark">
            <a:extLst>
              <a:ext uri="{FF2B5EF4-FFF2-40B4-BE49-F238E27FC236}">
                <a16:creationId xmlns:a16="http://schemas.microsoft.com/office/drawing/2014/main" id="{DE8FC23D-FF28-42B9-9C85-87E007A7C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25638" y="4608010"/>
            <a:ext cx="753587" cy="75358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E39965E7-7527-4120-ABF9-D49BA72A76E6}"/>
              </a:ext>
            </a:extLst>
          </p:cNvPr>
          <p:cNvCxnSpPr>
            <a:cxnSpLocks/>
          </p:cNvCxnSpPr>
          <p:nvPr/>
        </p:nvCxnSpPr>
        <p:spPr>
          <a:xfrm>
            <a:off x="10114961" y="2352686"/>
            <a:ext cx="0" cy="367166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CD6F40B-175E-4BAD-83D6-93521E91657C}"/>
              </a:ext>
            </a:extLst>
          </p:cNvPr>
          <p:cNvCxnSpPr>
            <a:cxnSpLocks/>
          </p:cNvCxnSpPr>
          <p:nvPr/>
        </p:nvCxnSpPr>
        <p:spPr>
          <a:xfrm flipH="1">
            <a:off x="8411598" y="4179142"/>
            <a:ext cx="3406726"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C66FAAE-36EC-4678-B3DF-BB7CE6F8A4D0}"/>
              </a:ext>
            </a:extLst>
          </p:cNvPr>
          <p:cNvSpPr txBox="1"/>
          <p:nvPr/>
        </p:nvSpPr>
        <p:spPr>
          <a:xfrm>
            <a:off x="10225693" y="5887881"/>
            <a:ext cx="348172" cy="523220"/>
          </a:xfrm>
          <a:prstGeom prst="rect">
            <a:avLst/>
          </a:prstGeom>
          <a:noFill/>
        </p:spPr>
        <p:txBody>
          <a:bodyPr wrap="none" rtlCol="0">
            <a:spAutoFit/>
          </a:bodyPr>
          <a:lstStyle/>
          <a:p>
            <a:r>
              <a:rPr lang="en-US" sz="2800" b="1" i="1" dirty="0">
                <a:latin typeface="Segoe UI Light" panose="020B0502040204020203" pitchFamily="34" charset="0"/>
                <a:cs typeface="Segoe UI Light" panose="020B0502040204020203" pitchFamily="34" charset="0"/>
              </a:rPr>
              <a:t>y</a:t>
            </a:r>
          </a:p>
        </p:txBody>
      </p:sp>
    </p:spTree>
    <p:extLst>
      <p:ext uri="{BB962C8B-B14F-4D97-AF65-F5344CB8AC3E}">
        <p14:creationId xmlns:p14="http://schemas.microsoft.com/office/powerpoint/2010/main" val="1468439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AF1013-E236-4047-97DA-E9EDA9727ABD}"/>
              </a:ext>
            </a:extLst>
          </p:cNvPr>
          <p:cNvSpPr txBox="1">
            <a:spLocks/>
          </p:cNvSpPr>
          <p:nvPr/>
        </p:nvSpPr>
        <p:spPr>
          <a:xfrm>
            <a:off x="726051" y="1076062"/>
            <a:ext cx="10739897" cy="2529923"/>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8800" b="1" dirty="0">
                <a:solidFill>
                  <a:schemeClr val="bg1"/>
                </a:solidFill>
                <a:latin typeface="Segoe UI" panose="020B0502040204020203" pitchFamily="34" charset="0"/>
                <a:cs typeface="Segoe UI" panose="020B0502040204020203" pitchFamily="34" charset="0"/>
              </a:rPr>
              <a:t>CHAOS ENGINEERING</a:t>
            </a:r>
          </a:p>
        </p:txBody>
      </p:sp>
      <p:sp>
        <p:nvSpPr>
          <p:cNvPr id="8" name="Text Placeholder 7">
            <a:extLst>
              <a:ext uri="{FF2B5EF4-FFF2-40B4-BE49-F238E27FC236}">
                <a16:creationId xmlns:a16="http://schemas.microsoft.com/office/drawing/2014/main" id="{CF3E203D-D06B-4FBB-A942-A265979F209A}"/>
              </a:ext>
            </a:extLst>
          </p:cNvPr>
          <p:cNvSpPr txBox="1">
            <a:spLocks/>
          </p:cNvSpPr>
          <p:nvPr/>
        </p:nvSpPr>
        <p:spPr>
          <a:xfrm>
            <a:off x="726050" y="3605985"/>
            <a:ext cx="10341999" cy="13111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solidFill>
                  <a:schemeClr val="bg1"/>
                </a:solidFill>
              </a:rPr>
              <a:t>ON A BUDGET IS… </a:t>
            </a:r>
            <a:r>
              <a:rPr lang="en-US" sz="5400" dirty="0">
                <a:solidFill>
                  <a:schemeClr val="accent4"/>
                </a:solidFill>
              </a:rPr>
              <a:t>ESSENTIAL</a:t>
            </a:r>
            <a:r>
              <a:rPr lang="en-US" sz="5400" dirty="0">
                <a:solidFill>
                  <a:schemeClr val="bg1"/>
                </a:solidFill>
              </a:rPr>
              <a:t> </a:t>
            </a:r>
          </a:p>
        </p:txBody>
      </p:sp>
      <p:sp>
        <p:nvSpPr>
          <p:cNvPr id="11" name="Text Placeholder 7">
            <a:extLst>
              <a:ext uri="{FF2B5EF4-FFF2-40B4-BE49-F238E27FC236}">
                <a16:creationId xmlns:a16="http://schemas.microsoft.com/office/drawing/2014/main" id="{53DA9160-86D0-451F-AC65-F1484F02B553}"/>
              </a:ext>
            </a:extLst>
          </p:cNvPr>
          <p:cNvSpPr txBox="1">
            <a:spLocks/>
          </p:cNvSpPr>
          <p:nvPr/>
        </p:nvSpPr>
        <p:spPr>
          <a:xfrm>
            <a:off x="726050" y="5316874"/>
            <a:ext cx="10922249" cy="13111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4800" dirty="0">
                <a:solidFill>
                  <a:schemeClr val="bg2"/>
                </a:solidFill>
              </a:rPr>
              <a:t>IT WILL SAVE YOU TIME AND EFFORT</a:t>
            </a:r>
            <a:endParaRPr lang="en-US" sz="1800" dirty="0">
              <a:solidFill>
                <a:schemeClr val="bg2"/>
              </a:solidFill>
            </a:endParaRPr>
          </a:p>
        </p:txBody>
      </p:sp>
    </p:spTree>
    <p:extLst>
      <p:ext uri="{BB962C8B-B14F-4D97-AF65-F5344CB8AC3E}">
        <p14:creationId xmlns:p14="http://schemas.microsoft.com/office/powerpoint/2010/main" val="3507014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5" name="Freeform: Shape 64"/>
          <p:cNvSpPr>
            <a:spLocks noChangeAspect="1"/>
          </p:cNvSpPr>
          <p:nvPr/>
        </p:nvSpPr>
        <p:spPr>
          <a:xfrm>
            <a:off x="1906959" y="-5390332"/>
            <a:ext cx="8378081" cy="8378081"/>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32" name="Title 31"/>
          <p:cNvSpPr>
            <a:spLocks noGrp="1"/>
          </p:cNvSpPr>
          <p:nvPr>
            <p:ph type="title"/>
          </p:nvPr>
        </p:nvSpPr>
        <p:spPr>
          <a:xfrm>
            <a:off x="3418648" y="-193636"/>
            <a:ext cx="5354699" cy="2714589"/>
          </a:xfrm>
        </p:spPr>
        <p:txBody>
          <a:bodyPr/>
          <a:lstStyle/>
          <a:p>
            <a:r>
              <a:rPr lang="en-US" sz="5400" b="1" dirty="0">
                <a:solidFill>
                  <a:schemeClr val="accent4"/>
                </a:solidFill>
                <a:latin typeface="+mn-lt"/>
              </a:rPr>
              <a:t>CONFIDENCE IN SYSTEM HEALTH</a:t>
            </a:r>
          </a:p>
        </p:txBody>
      </p:sp>
      <p:sp>
        <p:nvSpPr>
          <p:cNvPr id="66" name="Slide Number Placeholder 65"/>
          <p:cNvSpPr>
            <a:spLocks noGrp="1"/>
          </p:cNvSpPr>
          <p:nvPr>
            <p:ph type="sldNum" sz="quarter" idx="4"/>
          </p:nvPr>
        </p:nvSpPr>
        <p:spPr/>
        <p:txBody>
          <a:bodyPr/>
          <a:lstStyle/>
          <a:p>
            <a:fld id="{4997E989-D798-4C62-8E93-3D2D613C2488}" type="slidenum">
              <a:rPr lang="en-US" smtClean="0"/>
              <a:pPr/>
              <a:t>40</a:t>
            </a:fld>
            <a:endParaRPr lang="en-US"/>
          </a:p>
        </p:txBody>
      </p:sp>
      <p:sp>
        <p:nvSpPr>
          <p:cNvPr id="17" name="Title 1">
            <a:extLst>
              <a:ext uri="{FF2B5EF4-FFF2-40B4-BE49-F238E27FC236}">
                <a16:creationId xmlns:a16="http://schemas.microsoft.com/office/drawing/2014/main" id="{355E2304-9782-490C-9A06-794E600E7DC5}"/>
              </a:ext>
            </a:extLst>
          </p:cNvPr>
          <p:cNvSpPr txBox="1">
            <a:spLocks/>
          </p:cNvSpPr>
          <p:nvPr/>
        </p:nvSpPr>
        <p:spPr>
          <a:xfrm>
            <a:off x="479796" y="3471613"/>
            <a:ext cx="7719846" cy="1976584"/>
          </a:xfrm>
          <a:prstGeom prst="rect">
            <a:avLst/>
          </a:prstGeom>
          <a:noFill/>
        </p:spPr>
        <p:txBody>
          <a:bodyPr vert="horz" wrap="square" lIns="91440" tIns="45720" rIns="91440" bIns="45720" rtlCol="0" anchor="b" anchorCtr="0">
            <a:normAutofit/>
          </a:bodyPr>
          <a:lstStyle>
            <a:lvl1pPr algn="ctr" defTabSz="914400" rtl="0" eaLnBrk="1" latinLnBrk="0" hangingPunct="1">
              <a:lnSpc>
                <a:spcPct val="90000"/>
              </a:lnSpc>
              <a:spcBef>
                <a:spcPct val="0"/>
              </a:spcBef>
              <a:buNone/>
              <a:defRPr lang="en-US" sz="3200" b="0" i="0" kern="1200" spc="60" baseline="0" dirty="0">
                <a:solidFill>
                  <a:schemeClr val="bg1"/>
                </a:solidFill>
                <a:latin typeface="+mj-lt"/>
                <a:ea typeface="+mn-ea"/>
                <a:cs typeface="Segoe UI Semilight" panose="020B0402040204020203" pitchFamily="34" charset="0"/>
              </a:defRPr>
            </a:lvl1pPr>
          </a:lstStyle>
          <a:p>
            <a:pPr algn="l"/>
            <a:r>
              <a:rPr lang="en-US" dirty="0">
                <a:solidFill>
                  <a:schemeClr val="tx1"/>
                </a:solidFill>
                <a:latin typeface="Segoe UI Light" panose="020B0502040204020203" pitchFamily="34" charset="0"/>
                <a:cs typeface="Segoe UI Light" panose="020B0502040204020203" pitchFamily="34" charset="0"/>
              </a:rPr>
              <a:t>As system complexity increases, the states and operations that must potentially be tested increase exponentially</a:t>
            </a:r>
          </a:p>
          <a:p>
            <a:pPr marL="457200" indent="-457200" algn="l">
              <a:buFont typeface="Arial" panose="020B0604020202020204" pitchFamily="34" charset="0"/>
              <a:buChar char="•"/>
            </a:pPr>
            <a:r>
              <a:rPr lang="en-US" dirty="0">
                <a:solidFill>
                  <a:schemeClr val="tx1"/>
                </a:solidFill>
                <a:latin typeface="Segoe UI Light" panose="020B0502040204020203" pitchFamily="34" charset="0"/>
                <a:cs typeface="Segoe UI Light" panose="020B0502040204020203" pitchFamily="34" charset="0"/>
              </a:rPr>
              <a:t>Curse of dimensionality</a:t>
            </a:r>
          </a:p>
        </p:txBody>
      </p:sp>
      <p:sp>
        <p:nvSpPr>
          <p:cNvPr id="7" name="Rectangle 6">
            <a:extLst>
              <a:ext uri="{FF2B5EF4-FFF2-40B4-BE49-F238E27FC236}">
                <a16:creationId xmlns:a16="http://schemas.microsoft.com/office/drawing/2014/main" id="{E77E472A-B683-4B6F-9EA2-DA566994C99D}"/>
              </a:ext>
            </a:extLst>
          </p:cNvPr>
          <p:cNvSpPr/>
          <p:nvPr/>
        </p:nvSpPr>
        <p:spPr>
          <a:xfrm>
            <a:off x="8544072" y="2408960"/>
            <a:ext cx="3152334" cy="35591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84861DE-2BE0-48C9-B702-A80BB84E0E23}"/>
              </a:ext>
            </a:extLst>
          </p:cNvPr>
          <p:cNvSpPr txBox="1"/>
          <p:nvPr/>
        </p:nvSpPr>
        <p:spPr>
          <a:xfrm>
            <a:off x="11818324" y="4018744"/>
            <a:ext cx="340158" cy="523220"/>
          </a:xfrm>
          <a:prstGeom prst="rect">
            <a:avLst/>
          </a:prstGeom>
          <a:noFill/>
        </p:spPr>
        <p:txBody>
          <a:bodyPr wrap="none" rtlCol="0">
            <a:spAutoFit/>
          </a:bodyPr>
          <a:lstStyle/>
          <a:p>
            <a:r>
              <a:rPr lang="en-US" sz="2800" b="1" i="1" dirty="0">
                <a:latin typeface="Segoe UI Light" panose="020B0502040204020203" pitchFamily="34" charset="0"/>
                <a:cs typeface="Segoe UI Light" panose="020B0502040204020203" pitchFamily="34" charset="0"/>
              </a:rPr>
              <a:t>x</a:t>
            </a:r>
          </a:p>
        </p:txBody>
      </p:sp>
      <p:grpSp>
        <p:nvGrpSpPr>
          <p:cNvPr id="6" name="Group 5">
            <a:extLst>
              <a:ext uri="{FF2B5EF4-FFF2-40B4-BE49-F238E27FC236}">
                <a16:creationId xmlns:a16="http://schemas.microsoft.com/office/drawing/2014/main" id="{D195B857-6E85-4E95-9375-0273A80585E3}"/>
              </a:ext>
            </a:extLst>
          </p:cNvPr>
          <p:cNvGrpSpPr/>
          <p:nvPr/>
        </p:nvGrpSpPr>
        <p:grpSpPr>
          <a:xfrm>
            <a:off x="8637356" y="2596195"/>
            <a:ext cx="2875270" cy="931362"/>
            <a:chOff x="8637356" y="2596195"/>
            <a:chExt cx="2875270" cy="931362"/>
          </a:xfrm>
        </p:grpSpPr>
        <p:grpSp>
          <p:nvGrpSpPr>
            <p:cNvPr id="5" name="Group 4">
              <a:extLst>
                <a:ext uri="{FF2B5EF4-FFF2-40B4-BE49-F238E27FC236}">
                  <a16:creationId xmlns:a16="http://schemas.microsoft.com/office/drawing/2014/main" id="{D0C2FE1C-A2E0-4D30-A155-26A3685B0F88}"/>
                </a:ext>
              </a:extLst>
            </p:cNvPr>
            <p:cNvGrpSpPr/>
            <p:nvPr/>
          </p:nvGrpSpPr>
          <p:grpSpPr>
            <a:xfrm>
              <a:off x="8637356" y="2597121"/>
              <a:ext cx="945778" cy="930436"/>
              <a:chOff x="8637355" y="2597121"/>
              <a:chExt cx="2926577" cy="3074072"/>
            </a:xfrm>
          </p:grpSpPr>
          <p:pic>
            <p:nvPicPr>
              <p:cNvPr id="12" name="Picture 4" descr="Image result for grey question mark">
                <a:extLst>
                  <a:ext uri="{FF2B5EF4-FFF2-40B4-BE49-F238E27FC236}">
                    <a16:creationId xmlns:a16="http://schemas.microsoft.com/office/drawing/2014/main" id="{3F9406D5-DBF1-4543-9171-3CFCA6383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grey question mark">
                <a:extLst>
                  <a:ext uri="{FF2B5EF4-FFF2-40B4-BE49-F238E27FC236}">
                    <a16:creationId xmlns:a16="http://schemas.microsoft.com/office/drawing/2014/main" id="{136C496E-B36F-4EB7-8070-EABBE721C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grey question mark">
                <a:extLst>
                  <a:ext uri="{FF2B5EF4-FFF2-40B4-BE49-F238E27FC236}">
                    <a16:creationId xmlns:a16="http://schemas.microsoft.com/office/drawing/2014/main" id="{0DB5578C-5C58-4988-9018-11A620B09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grey question mark">
                <a:extLst>
                  <a:ext uri="{FF2B5EF4-FFF2-40B4-BE49-F238E27FC236}">
                    <a16:creationId xmlns:a16="http://schemas.microsoft.com/office/drawing/2014/main" id="{024A0ADD-0A6D-4C46-95EA-D93A7CF75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86782923-46B8-46B5-AF9C-98BB11132A17}"/>
                </a:ext>
              </a:extLst>
            </p:cNvPr>
            <p:cNvGrpSpPr/>
            <p:nvPr/>
          </p:nvGrpSpPr>
          <p:grpSpPr>
            <a:xfrm>
              <a:off x="9616460" y="2596195"/>
              <a:ext cx="945778" cy="930436"/>
              <a:chOff x="8637355" y="2597121"/>
              <a:chExt cx="2926577" cy="3074072"/>
            </a:xfrm>
          </p:grpSpPr>
          <p:pic>
            <p:nvPicPr>
              <p:cNvPr id="43" name="Picture 4" descr="Image result for grey question mark">
                <a:extLst>
                  <a:ext uri="{FF2B5EF4-FFF2-40B4-BE49-F238E27FC236}">
                    <a16:creationId xmlns:a16="http://schemas.microsoft.com/office/drawing/2014/main" id="{BAEE1C3B-3DD4-48D9-8CDC-F5BD40DCC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grey question mark">
                <a:extLst>
                  <a:ext uri="{FF2B5EF4-FFF2-40B4-BE49-F238E27FC236}">
                    <a16:creationId xmlns:a16="http://schemas.microsoft.com/office/drawing/2014/main" id="{0F14115B-9961-4C1F-926A-2F04EB80B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Image result for grey question mark">
                <a:extLst>
                  <a:ext uri="{FF2B5EF4-FFF2-40B4-BE49-F238E27FC236}">
                    <a16:creationId xmlns:a16="http://schemas.microsoft.com/office/drawing/2014/main" id="{2F8CE86E-44B7-4DCE-B485-0779EE89C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mage result for grey question mark">
                <a:extLst>
                  <a:ext uri="{FF2B5EF4-FFF2-40B4-BE49-F238E27FC236}">
                    <a16:creationId xmlns:a16="http://schemas.microsoft.com/office/drawing/2014/main" id="{E6FCEE58-B947-4F26-BC3D-68E01A62F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id="{DBFE30F5-3257-46AC-9A6B-391F180D1B77}"/>
                </a:ext>
              </a:extLst>
            </p:cNvPr>
            <p:cNvGrpSpPr/>
            <p:nvPr/>
          </p:nvGrpSpPr>
          <p:grpSpPr>
            <a:xfrm>
              <a:off x="10566848" y="2596195"/>
              <a:ext cx="945778" cy="930436"/>
              <a:chOff x="8637355" y="2597121"/>
              <a:chExt cx="2926577" cy="3074072"/>
            </a:xfrm>
          </p:grpSpPr>
          <p:pic>
            <p:nvPicPr>
              <p:cNvPr id="48" name="Picture 4" descr="Image result for grey question mark">
                <a:extLst>
                  <a:ext uri="{FF2B5EF4-FFF2-40B4-BE49-F238E27FC236}">
                    <a16:creationId xmlns:a16="http://schemas.microsoft.com/office/drawing/2014/main" id="{A2F33BC9-1FE7-44B6-9971-49750DE38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Image result for grey question mark">
                <a:extLst>
                  <a:ext uri="{FF2B5EF4-FFF2-40B4-BE49-F238E27FC236}">
                    <a16:creationId xmlns:a16="http://schemas.microsoft.com/office/drawing/2014/main" id="{CF484E4F-C198-4E20-92FA-F834C751A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Image result for grey question mark">
                <a:extLst>
                  <a:ext uri="{FF2B5EF4-FFF2-40B4-BE49-F238E27FC236}">
                    <a16:creationId xmlns:a16="http://schemas.microsoft.com/office/drawing/2014/main" id="{68469A7E-C6AF-4442-92CD-E028CCE3D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Image result for grey question mark">
                <a:extLst>
                  <a:ext uri="{FF2B5EF4-FFF2-40B4-BE49-F238E27FC236}">
                    <a16:creationId xmlns:a16="http://schemas.microsoft.com/office/drawing/2014/main" id="{E759370C-0998-46F0-8F26-21E596A6D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5" name="Group 74">
            <a:extLst>
              <a:ext uri="{FF2B5EF4-FFF2-40B4-BE49-F238E27FC236}">
                <a16:creationId xmlns:a16="http://schemas.microsoft.com/office/drawing/2014/main" id="{67B00F29-1BE8-4D27-B880-938BD6DFF188}"/>
              </a:ext>
            </a:extLst>
          </p:cNvPr>
          <p:cNvGrpSpPr/>
          <p:nvPr/>
        </p:nvGrpSpPr>
        <p:grpSpPr>
          <a:xfrm>
            <a:off x="8647198" y="4799065"/>
            <a:ext cx="2875270" cy="931362"/>
            <a:chOff x="8637356" y="2596195"/>
            <a:chExt cx="2875270" cy="931362"/>
          </a:xfrm>
        </p:grpSpPr>
        <p:grpSp>
          <p:nvGrpSpPr>
            <p:cNvPr id="76" name="Group 75">
              <a:extLst>
                <a:ext uri="{FF2B5EF4-FFF2-40B4-BE49-F238E27FC236}">
                  <a16:creationId xmlns:a16="http://schemas.microsoft.com/office/drawing/2014/main" id="{6797851D-8860-4040-A139-3DB127F9EBD8}"/>
                </a:ext>
              </a:extLst>
            </p:cNvPr>
            <p:cNvGrpSpPr/>
            <p:nvPr/>
          </p:nvGrpSpPr>
          <p:grpSpPr>
            <a:xfrm>
              <a:off x="8637356" y="2597121"/>
              <a:ext cx="945778" cy="930436"/>
              <a:chOff x="8637355" y="2597121"/>
              <a:chExt cx="2926577" cy="3074072"/>
            </a:xfrm>
          </p:grpSpPr>
          <p:pic>
            <p:nvPicPr>
              <p:cNvPr id="87" name="Picture 4" descr="Image result for grey question mark">
                <a:extLst>
                  <a:ext uri="{FF2B5EF4-FFF2-40B4-BE49-F238E27FC236}">
                    <a16:creationId xmlns:a16="http://schemas.microsoft.com/office/drawing/2014/main" id="{D9115F32-811B-44A3-8C8F-89DECA8B6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Image result for grey question mark">
                <a:extLst>
                  <a:ext uri="{FF2B5EF4-FFF2-40B4-BE49-F238E27FC236}">
                    <a16:creationId xmlns:a16="http://schemas.microsoft.com/office/drawing/2014/main" id="{677A11CB-6EE7-4F44-863A-CCCCF1BD9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descr="Image result for grey question mark">
                <a:extLst>
                  <a:ext uri="{FF2B5EF4-FFF2-40B4-BE49-F238E27FC236}">
                    <a16:creationId xmlns:a16="http://schemas.microsoft.com/office/drawing/2014/main" id="{106C37DC-1240-4E25-AD02-80DD70F36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descr="Image result for grey question mark">
                <a:extLst>
                  <a:ext uri="{FF2B5EF4-FFF2-40B4-BE49-F238E27FC236}">
                    <a16:creationId xmlns:a16="http://schemas.microsoft.com/office/drawing/2014/main" id="{006FA482-CBC6-4614-A72B-B423BDB07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7" name="Group 76">
              <a:extLst>
                <a:ext uri="{FF2B5EF4-FFF2-40B4-BE49-F238E27FC236}">
                  <a16:creationId xmlns:a16="http://schemas.microsoft.com/office/drawing/2014/main" id="{8D213683-E153-4189-893F-2BE20C10126E}"/>
                </a:ext>
              </a:extLst>
            </p:cNvPr>
            <p:cNvGrpSpPr/>
            <p:nvPr/>
          </p:nvGrpSpPr>
          <p:grpSpPr>
            <a:xfrm>
              <a:off x="9616460" y="2596195"/>
              <a:ext cx="945778" cy="930436"/>
              <a:chOff x="8637355" y="2597121"/>
              <a:chExt cx="2926577" cy="3074072"/>
            </a:xfrm>
          </p:grpSpPr>
          <p:pic>
            <p:nvPicPr>
              <p:cNvPr id="83" name="Picture 4" descr="Image result for grey question mark">
                <a:extLst>
                  <a:ext uri="{FF2B5EF4-FFF2-40B4-BE49-F238E27FC236}">
                    <a16:creationId xmlns:a16="http://schemas.microsoft.com/office/drawing/2014/main" id="{3B7501B8-F807-4839-8281-5FBCA84DC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 descr="Image result for grey question mark">
                <a:extLst>
                  <a:ext uri="{FF2B5EF4-FFF2-40B4-BE49-F238E27FC236}">
                    <a16:creationId xmlns:a16="http://schemas.microsoft.com/office/drawing/2014/main" id="{81825A8E-BBB5-438D-9255-46A9D20FA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Image result for grey question mark">
                <a:extLst>
                  <a:ext uri="{FF2B5EF4-FFF2-40B4-BE49-F238E27FC236}">
                    <a16:creationId xmlns:a16="http://schemas.microsoft.com/office/drawing/2014/main" id="{98697FE5-9E8C-4948-A7D8-277214664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Image result for grey question mark">
                <a:extLst>
                  <a:ext uri="{FF2B5EF4-FFF2-40B4-BE49-F238E27FC236}">
                    <a16:creationId xmlns:a16="http://schemas.microsoft.com/office/drawing/2014/main" id="{2838C552-95DC-4C11-8129-C1EADFFB1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BB73FA2C-F3CC-425B-BC7D-364EA19C0B1A}"/>
                </a:ext>
              </a:extLst>
            </p:cNvPr>
            <p:cNvGrpSpPr/>
            <p:nvPr/>
          </p:nvGrpSpPr>
          <p:grpSpPr>
            <a:xfrm>
              <a:off x="10566848" y="2596195"/>
              <a:ext cx="945778" cy="930436"/>
              <a:chOff x="8637355" y="2597121"/>
              <a:chExt cx="2926577" cy="3074072"/>
            </a:xfrm>
          </p:grpSpPr>
          <p:pic>
            <p:nvPicPr>
              <p:cNvPr id="79" name="Picture 4" descr="Image result for grey question mark">
                <a:extLst>
                  <a:ext uri="{FF2B5EF4-FFF2-40B4-BE49-F238E27FC236}">
                    <a16:creationId xmlns:a16="http://schemas.microsoft.com/office/drawing/2014/main" id="{A8DE428B-B30C-4257-8A86-25F3F25CB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Image result for grey question mark">
                <a:extLst>
                  <a:ext uri="{FF2B5EF4-FFF2-40B4-BE49-F238E27FC236}">
                    <a16:creationId xmlns:a16="http://schemas.microsoft.com/office/drawing/2014/main" id="{2E0B02B9-CBC6-4B83-85F1-492F69574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Image result for grey question mark">
                <a:extLst>
                  <a:ext uri="{FF2B5EF4-FFF2-40B4-BE49-F238E27FC236}">
                    <a16:creationId xmlns:a16="http://schemas.microsoft.com/office/drawing/2014/main" id="{7A4FFFE0-F467-44D4-95D3-559F2B862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Image result for grey question mark">
                <a:extLst>
                  <a:ext uri="{FF2B5EF4-FFF2-40B4-BE49-F238E27FC236}">
                    <a16:creationId xmlns:a16="http://schemas.microsoft.com/office/drawing/2014/main" id="{06DB92D3-9AEA-4230-B879-4DE8261DC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7" name="Group 56">
            <a:extLst>
              <a:ext uri="{FF2B5EF4-FFF2-40B4-BE49-F238E27FC236}">
                <a16:creationId xmlns:a16="http://schemas.microsoft.com/office/drawing/2014/main" id="{CDC4392E-5E01-4041-8476-F3E973C0C34B}"/>
              </a:ext>
            </a:extLst>
          </p:cNvPr>
          <p:cNvGrpSpPr/>
          <p:nvPr/>
        </p:nvGrpSpPr>
        <p:grpSpPr>
          <a:xfrm>
            <a:off x="8647198" y="3718791"/>
            <a:ext cx="2875270" cy="931362"/>
            <a:chOff x="8637356" y="2596195"/>
            <a:chExt cx="2875270" cy="931362"/>
          </a:xfrm>
        </p:grpSpPr>
        <p:grpSp>
          <p:nvGrpSpPr>
            <p:cNvPr id="58" name="Group 57">
              <a:extLst>
                <a:ext uri="{FF2B5EF4-FFF2-40B4-BE49-F238E27FC236}">
                  <a16:creationId xmlns:a16="http://schemas.microsoft.com/office/drawing/2014/main" id="{3A7518EB-D56B-41FA-8EF7-9048B8715FF2}"/>
                </a:ext>
              </a:extLst>
            </p:cNvPr>
            <p:cNvGrpSpPr/>
            <p:nvPr/>
          </p:nvGrpSpPr>
          <p:grpSpPr>
            <a:xfrm>
              <a:off x="8637356" y="2597121"/>
              <a:ext cx="945778" cy="930436"/>
              <a:chOff x="8637355" y="2597121"/>
              <a:chExt cx="2926577" cy="3074072"/>
            </a:xfrm>
          </p:grpSpPr>
          <p:pic>
            <p:nvPicPr>
              <p:cNvPr id="71" name="Picture 4" descr="Image result for grey question mark">
                <a:extLst>
                  <a:ext uri="{FF2B5EF4-FFF2-40B4-BE49-F238E27FC236}">
                    <a16:creationId xmlns:a16="http://schemas.microsoft.com/office/drawing/2014/main" id="{5D154F7C-8A37-4417-A454-5F0F0FB8A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Image result for grey question mark">
                <a:extLst>
                  <a:ext uri="{FF2B5EF4-FFF2-40B4-BE49-F238E27FC236}">
                    <a16:creationId xmlns:a16="http://schemas.microsoft.com/office/drawing/2014/main" id="{3029531C-76C1-4602-9F85-57AA154AC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Image result for grey question mark">
                <a:extLst>
                  <a:ext uri="{FF2B5EF4-FFF2-40B4-BE49-F238E27FC236}">
                    <a16:creationId xmlns:a16="http://schemas.microsoft.com/office/drawing/2014/main" id="{60CA63B9-B49C-4602-8678-7AFE8AA16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Image result for grey question mark">
                <a:extLst>
                  <a:ext uri="{FF2B5EF4-FFF2-40B4-BE49-F238E27FC236}">
                    <a16:creationId xmlns:a16="http://schemas.microsoft.com/office/drawing/2014/main" id="{33436533-CA03-42DA-A203-D85E8CE4E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4B2D0926-31CD-4158-BC5D-FF79831F5A7D}"/>
                </a:ext>
              </a:extLst>
            </p:cNvPr>
            <p:cNvGrpSpPr/>
            <p:nvPr/>
          </p:nvGrpSpPr>
          <p:grpSpPr>
            <a:xfrm>
              <a:off x="9616460" y="2596195"/>
              <a:ext cx="945778" cy="930436"/>
              <a:chOff x="8637355" y="2597121"/>
              <a:chExt cx="2926577" cy="3074072"/>
            </a:xfrm>
          </p:grpSpPr>
          <p:pic>
            <p:nvPicPr>
              <p:cNvPr id="67" name="Picture 4" descr="Image result for grey question mark">
                <a:extLst>
                  <a:ext uri="{FF2B5EF4-FFF2-40B4-BE49-F238E27FC236}">
                    <a16:creationId xmlns:a16="http://schemas.microsoft.com/office/drawing/2014/main" id="{BDDDCC68-4332-42F8-8A0B-AAB078715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Image result for grey question mark">
                <a:extLst>
                  <a:ext uri="{FF2B5EF4-FFF2-40B4-BE49-F238E27FC236}">
                    <a16:creationId xmlns:a16="http://schemas.microsoft.com/office/drawing/2014/main" id="{8E7166DE-D871-43AD-88F3-5A16976BE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Image result for grey question mark">
                <a:extLst>
                  <a:ext uri="{FF2B5EF4-FFF2-40B4-BE49-F238E27FC236}">
                    <a16:creationId xmlns:a16="http://schemas.microsoft.com/office/drawing/2014/main" id="{A8CCE7B7-2DE6-4F23-BDBD-F160BBCC6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Image result for grey question mark">
                <a:extLst>
                  <a:ext uri="{FF2B5EF4-FFF2-40B4-BE49-F238E27FC236}">
                    <a16:creationId xmlns:a16="http://schemas.microsoft.com/office/drawing/2014/main" id="{4512BCEE-16E0-4900-8C1D-C60754719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a:extLst>
                <a:ext uri="{FF2B5EF4-FFF2-40B4-BE49-F238E27FC236}">
                  <a16:creationId xmlns:a16="http://schemas.microsoft.com/office/drawing/2014/main" id="{6AFC0F6F-AE38-41BD-AED7-D655293CBA4E}"/>
                </a:ext>
              </a:extLst>
            </p:cNvPr>
            <p:cNvGrpSpPr/>
            <p:nvPr/>
          </p:nvGrpSpPr>
          <p:grpSpPr>
            <a:xfrm>
              <a:off x="10566848" y="2596195"/>
              <a:ext cx="945778" cy="930436"/>
              <a:chOff x="8637355" y="2597121"/>
              <a:chExt cx="2926577" cy="3074072"/>
            </a:xfrm>
          </p:grpSpPr>
          <p:pic>
            <p:nvPicPr>
              <p:cNvPr id="61" name="Picture 4" descr="Image result for grey question mark">
                <a:extLst>
                  <a:ext uri="{FF2B5EF4-FFF2-40B4-BE49-F238E27FC236}">
                    <a16:creationId xmlns:a16="http://schemas.microsoft.com/office/drawing/2014/main" id="{E0B78254-7CF4-4357-A84C-004BC6361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Image result for grey question mark">
                <a:extLst>
                  <a:ext uri="{FF2B5EF4-FFF2-40B4-BE49-F238E27FC236}">
                    <a16:creationId xmlns:a16="http://schemas.microsoft.com/office/drawing/2014/main" id="{5AF67511-3B9F-41C8-A7F2-07CA630A2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Image result for grey question mark">
                <a:extLst>
                  <a:ext uri="{FF2B5EF4-FFF2-40B4-BE49-F238E27FC236}">
                    <a16:creationId xmlns:a16="http://schemas.microsoft.com/office/drawing/2014/main" id="{B95E583C-06A6-4EAA-BFE9-4F9102B97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Image result for grey question mark">
                <a:extLst>
                  <a:ext uri="{FF2B5EF4-FFF2-40B4-BE49-F238E27FC236}">
                    <a16:creationId xmlns:a16="http://schemas.microsoft.com/office/drawing/2014/main" id="{D2F3770D-54E2-43B2-B2DC-27A4CD71A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8" name="Straight Arrow Connector 7">
            <a:extLst>
              <a:ext uri="{FF2B5EF4-FFF2-40B4-BE49-F238E27FC236}">
                <a16:creationId xmlns:a16="http://schemas.microsoft.com/office/drawing/2014/main" id="{E39965E7-7527-4120-ABF9-D49BA72A76E6}"/>
              </a:ext>
            </a:extLst>
          </p:cNvPr>
          <p:cNvCxnSpPr>
            <a:cxnSpLocks/>
          </p:cNvCxnSpPr>
          <p:nvPr/>
        </p:nvCxnSpPr>
        <p:spPr>
          <a:xfrm>
            <a:off x="10114961" y="2352686"/>
            <a:ext cx="0" cy="367166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C66FAAE-36EC-4678-B3DF-BB7CE6F8A4D0}"/>
              </a:ext>
            </a:extLst>
          </p:cNvPr>
          <p:cNvSpPr txBox="1"/>
          <p:nvPr/>
        </p:nvSpPr>
        <p:spPr>
          <a:xfrm>
            <a:off x="10225693" y="5887881"/>
            <a:ext cx="348172" cy="523220"/>
          </a:xfrm>
          <a:prstGeom prst="rect">
            <a:avLst/>
          </a:prstGeom>
          <a:noFill/>
        </p:spPr>
        <p:txBody>
          <a:bodyPr wrap="none" rtlCol="0">
            <a:spAutoFit/>
          </a:bodyPr>
          <a:lstStyle/>
          <a:p>
            <a:r>
              <a:rPr lang="en-US" sz="2800" b="1" i="1" dirty="0">
                <a:latin typeface="Segoe UI Light" panose="020B0502040204020203" pitchFamily="34" charset="0"/>
                <a:cs typeface="Segoe UI Light" panose="020B0502040204020203" pitchFamily="34" charset="0"/>
              </a:rPr>
              <a:t>y</a:t>
            </a:r>
          </a:p>
        </p:txBody>
      </p:sp>
      <p:sp>
        <p:nvSpPr>
          <p:cNvPr id="93" name="TextBox 92">
            <a:extLst>
              <a:ext uri="{FF2B5EF4-FFF2-40B4-BE49-F238E27FC236}">
                <a16:creationId xmlns:a16="http://schemas.microsoft.com/office/drawing/2014/main" id="{663B3C60-2538-441B-BCC9-329B6E64808A}"/>
              </a:ext>
            </a:extLst>
          </p:cNvPr>
          <p:cNvSpPr txBox="1"/>
          <p:nvPr/>
        </p:nvSpPr>
        <p:spPr>
          <a:xfrm>
            <a:off x="8577477" y="4913141"/>
            <a:ext cx="351378" cy="523220"/>
          </a:xfrm>
          <a:prstGeom prst="rect">
            <a:avLst/>
          </a:prstGeom>
          <a:noFill/>
        </p:spPr>
        <p:txBody>
          <a:bodyPr wrap="none" rtlCol="0">
            <a:spAutoFit/>
          </a:bodyPr>
          <a:lstStyle/>
          <a:p>
            <a:r>
              <a:rPr lang="en-US" sz="2800" b="1" i="1" dirty="0">
                <a:latin typeface="Segoe UI Light" panose="020B0502040204020203" pitchFamily="34" charset="0"/>
                <a:cs typeface="Segoe UI Light" panose="020B0502040204020203" pitchFamily="34" charset="0"/>
              </a:rPr>
              <a:t>z</a:t>
            </a:r>
          </a:p>
        </p:txBody>
      </p:sp>
      <p:sp>
        <p:nvSpPr>
          <p:cNvPr id="100" name="Parallelogram 99">
            <a:extLst>
              <a:ext uri="{FF2B5EF4-FFF2-40B4-BE49-F238E27FC236}">
                <a16:creationId xmlns:a16="http://schemas.microsoft.com/office/drawing/2014/main" id="{EDEBCB94-94D6-48EA-97A2-6BB332694AE1}"/>
              </a:ext>
            </a:extLst>
          </p:cNvPr>
          <p:cNvSpPr/>
          <p:nvPr/>
        </p:nvSpPr>
        <p:spPr>
          <a:xfrm>
            <a:off x="8971864" y="3283149"/>
            <a:ext cx="2654081" cy="669952"/>
          </a:xfrm>
          <a:prstGeom prst="parallelogram">
            <a:avLst>
              <a:gd name="adj" fmla="val 89344"/>
            </a:avLst>
          </a:prstGeom>
          <a:solidFill>
            <a:srgbClr val="92D050"/>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Parallelogram 100">
            <a:extLst>
              <a:ext uri="{FF2B5EF4-FFF2-40B4-BE49-F238E27FC236}">
                <a16:creationId xmlns:a16="http://schemas.microsoft.com/office/drawing/2014/main" id="{06BCCA79-B179-4356-B280-31481A1268E6}"/>
              </a:ext>
            </a:extLst>
          </p:cNvPr>
          <p:cNvSpPr/>
          <p:nvPr/>
        </p:nvSpPr>
        <p:spPr>
          <a:xfrm>
            <a:off x="8357939" y="3787594"/>
            <a:ext cx="2654081" cy="1310824"/>
          </a:xfrm>
          <a:prstGeom prst="parallelogram">
            <a:avLst>
              <a:gd name="adj" fmla="val 89344"/>
            </a:avLst>
          </a:prstGeom>
          <a:solidFill>
            <a:srgbClr val="92D050"/>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Parallelogram 101">
            <a:extLst>
              <a:ext uri="{FF2B5EF4-FFF2-40B4-BE49-F238E27FC236}">
                <a16:creationId xmlns:a16="http://schemas.microsoft.com/office/drawing/2014/main" id="{37798E5D-8EBB-42CA-8B45-0AEC3CCCE4E9}"/>
              </a:ext>
            </a:extLst>
          </p:cNvPr>
          <p:cNvSpPr/>
          <p:nvPr/>
        </p:nvSpPr>
        <p:spPr>
          <a:xfrm>
            <a:off x="9888583" y="3672662"/>
            <a:ext cx="1949344" cy="989782"/>
          </a:xfrm>
          <a:prstGeom prst="parallelogram">
            <a:avLst>
              <a:gd name="adj" fmla="val 89344"/>
            </a:avLst>
          </a:prstGeom>
          <a:solidFill>
            <a:srgbClr val="92D050"/>
          </a:solid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 name="Picture 2" descr="Image result for green check mark">
            <a:extLst>
              <a:ext uri="{FF2B5EF4-FFF2-40B4-BE49-F238E27FC236}">
                <a16:creationId xmlns:a16="http://schemas.microsoft.com/office/drawing/2014/main" id="{8460EF21-98D1-41A9-A7E7-807278B88A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0119" y="3040912"/>
            <a:ext cx="517468" cy="1034367"/>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cxnSp>
        <p:nvCxnSpPr>
          <p:cNvPr id="104" name="Straight Arrow Connector 103">
            <a:extLst>
              <a:ext uri="{FF2B5EF4-FFF2-40B4-BE49-F238E27FC236}">
                <a16:creationId xmlns:a16="http://schemas.microsoft.com/office/drawing/2014/main" id="{A6C3541D-7ED4-4AFA-8EAC-C2E80616CFF5}"/>
              </a:ext>
            </a:extLst>
          </p:cNvPr>
          <p:cNvCxnSpPr>
            <a:cxnSpLocks/>
          </p:cNvCxnSpPr>
          <p:nvPr/>
        </p:nvCxnSpPr>
        <p:spPr>
          <a:xfrm flipH="1" flipV="1">
            <a:off x="10103031" y="2338436"/>
            <a:ext cx="35744" cy="1808116"/>
          </a:xfrm>
          <a:prstGeom prst="straightConnector1">
            <a:avLst/>
          </a:prstGeom>
          <a:ln w="76200">
            <a:solidFill>
              <a:srgbClr val="000000"/>
            </a:solidFill>
            <a:tailEnd type="triangle"/>
          </a:ln>
        </p:spPr>
        <p:style>
          <a:lnRef idx="1">
            <a:schemeClr val="accent1"/>
          </a:lnRef>
          <a:fillRef idx="0">
            <a:schemeClr val="accent1"/>
          </a:fillRef>
          <a:effectRef idx="0">
            <a:schemeClr val="accent1"/>
          </a:effectRef>
          <a:fontRef idx="minor">
            <a:schemeClr val="tx1"/>
          </a:fontRef>
        </p:style>
      </p:cxnSp>
      <p:pic>
        <p:nvPicPr>
          <p:cNvPr id="111" name="Picture 2" descr="Image result for green check mark">
            <a:extLst>
              <a:ext uri="{FF2B5EF4-FFF2-40B4-BE49-F238E27FC236}">
                <a16:creationId xmlns:a16="http://schemas.microsoft.com/office/drawing/2014/main" id="{A9815ABC-73BB-44D6-9254-ECC7227E9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5315" y="3528300"/>
            <a:ext cx="517468" cy="1034367"/>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pic>
        <p:nvPicPr>
          <p:cNvPr id="112" name="Picture 2" descr="Image result for green check mark">
            <a:extLst>
              <a:ext uri="{FF2B5EF4-FFF2-40B4-BE49-F238E27FC236}">
                <a16:creationId xmlns:a16="http://schemas.microsoft.com/office/drawing/2014/main" id="{19241C6B-135D-4107-A7F5-B2D8210D2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5674" y="4021439"/>
            <a:ext cx="517468" cy="1034367"/>
          </a:xfrm>
          <a:prstGeom prst="rect">
            <a:avLst/>
          </a:prstGeom>
          <a:noFill/>
          <a:scene3d>
            <a:camera prst="isometricOffAxis2Top"/>
            <a:lightRig rig="threePt" dir="t"/>
          </a:scene3d>
          <a:extLst>
            <a:ext uri="{909E8E84-426E-40DD-AFC4-6F175D3DCCD1}">
              <a14:hiddenFill xmlns:a14="http://schemas.microsoft.com/office/drawing/2010/main">
                <a:solidFill>
                  <a:srgbClr val="FFFFFF"/>
                </a:solidFill>
              </a14:hiddenFill>
            </a:ext>
          </a:extLst>
        </p:spPr>
      </p:pic>
      <p:cxnSp>
        <p:nvCxnSpPr>
          <p:cNvPr id="92" name="Straight Arrow Connector 91">
            <a:extLst>
              <a:ext uri="{FF2B5EF4-FFF2-40B4-BE49-F238E27FC236}">
                <a16:creationId xmlns:a16="http://schemas.microsoft.com/office/drawing/2014/main" id="{7A589EA3-458C-4D85-8266-0916F68FBC28}"/>
              </a:ext>
            </a:extLst>
          </p:cNvPr>
          <p:cNvCxnSpPr>
            <a:cxnSpLocks/>
          </p:cNvCxnSpPr>
          <p:nvPr/>
        </p:nvCxnSpPr>
        <p:spPr>
          <a:xfrm flipH="1">
            <a:off x="8938793" y="2823162"/>
            <a:ext cx="2390342" cy="2646781"/>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CD6F40B-175E-4BAD-83D6-93521E91657C}"/>
              </a:ext>
            </a:extLst>
          </p:cNvPr>
          <p:cNvCxnSpPr>
            <a:cxnSpLocks/>
          </p:cNvCxnSpPr>
          <p:nvPr/>
        </p:nvCxnSpPr>
        <p:spPr>
          <a:xfrm flipH="1">
            <a:off x="8411598" y="4179142"/>
            <a:ext cx="3406726"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456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50137CF-7BB4-4D8E-9F90-4D8C4A009F09}"/>
              </a:ext>
            </a:extLst>
          </p:cNvPr>
          <p:cNvSpPr>
            <a:spLocks noGrp="1"/>
          </p:cNvSpPr>
          <p:nvPr>
            <p:ph type="sldNum" sz="quarter" idx="12"/>
          </p:nvPr>
        </p:nvSpPr>
        <p:spPr/>
        <p:txBody>
          <a:bodyPr/>
          <a:lstStyle/>
          <a:p>
            <a:fld id="{4997E989-D798-4C62-8E93-3D2D613C2488}" type="slidenum">
              <a:rPr lang="en-US" smtClean="0"/>
              <a:pPr/>
              <a:t>41</a:t>
            </a:fld>
            <a:endParaRPr lang="en-US"/>
          </a:p>
        </p:txBody>
      </p:sp>
      <p:sp>
        <p:nvSpPr>
          <p:cNvPr id="10" name="Title 9">
            <a:extLst>
              <a:ext uri="{FF2B5EF4-FFF2-40B4-BE49-F238E27FC236}">
                <a16:creationId xmlns:a16="http://schemas.microsoft.com/office/drawing/2014/main" id="{69F971EC-2F56-49FF-A928-F2B3B832E135}"/>
              </a:ext>
            </a:extLst>
          </p:cNvPr>
          <p:cNvSpPr>
            <a:spLocks noGrp="1"/>
          </p:cNvSpPr>
          <p:nvPr>
            <p:ph type="title"/>
          </p:nvPr>
        </p:nvSpPr>
        <p:spPr>
          <a:xfrm>
            <a:off x="852352" y="899077"/>
            <a:ext cx="10326510" cy="3748719"/>
          </a:xfrm>
        </p:spPr>
        <p:txBody>
          <a:bodyPr/>
          <a:lstStyle/>
          <a:p>
            <a:r>
              <a:rPr lang="en-US" dirty="0">
                <a:solidFill>
                  <a:schemeClr val="accent4"/>
                </a:solidFill>
              </a:rPr>
              <a:t>TOO MANY</a:t>
            </a:r>
            <a:br>
              <a:rPr lang="en-US" dirty="0">
                <a:solidFill>
                  <a:schemeClr val="accent4"/>
                </a:solidFill>
              </a:rPr>
            </a:br>
            <a:r>
              <a:rPr lang="en-US" b="0" dirty="0">
                <a:solidFill>
                  <a:schemeClr val="tx1"/>
                </a:solidFill>
                <a:latin typeface="+mj-lt"/>
              </a:rPr>
              <a:t>system states to test</a:t>
            </a:r>
            <a:br>
              <a:rPr lang="en-US" dirty="0">
                <a:solidFill>
                  <a:schemeClr val="accent4"/>
                </a:solidFill>
              </a:rPr>
            </a:br>
            <a:endParaRPr lang="en-US" dirty="0">
              <a:solidFill>
                <a:schemeClr val="accent4"/>
              </a:solidFill>
            </a:endParaRPr>
          </a:p>
        </p:txBody>
      </p:sp>
      <p:sp>
        <p:nvSpPr>
          <p:cNvPr id="8" name="Title 1">
            <a:extLst>
              <a:ext uri="{FF2B5EF4-FFF2-40B4-BE49-F238E27FC236}">
                <a16:creationId xmlns:a16="http://schemas.microsoft.com/office/drawing/2014/main" id="{95FA1841-8783-465C-89D5-56350D4D249E}"/>
              </a:ext>
            </a:extLst>
          </p:cNvPr>
          <p:cNvSpPr txBox="1">
            <a:spLocks/>
          </p:cNvSpPr>
          <p:nvPr/>
        </p:nvSpPr>
        <p:spPr>
          <a:xfrm>
            <a:off x="898081" y="3372678"/>
            <a:ext cx="11296650" cy="648054"/>
          </a:xfrm>
          <a:prstGeom prst="rect">
            <a:avLst/>
          </a:prstGeom>
          <a:noFill/>
        </p:spPr>
        <p:txBody>
          <a:bodyPr vert="horz" wrap="square" lIns="91440" tIns="45720" rIns="91440" bIns="45720" rtlCol="0" anchor="b" anchorCtr="0">
            <a:normAutofit/>
          </a:bodyPr>
          <a:lstStyle>
            <a:lvl1pPr algn="ctr" defTabSz="914400" rtl="0" eaLnBrk="1" latinLnBrk="0" hangingPunct="1">
              <a:lnSpc>
                <a:spcPct val="90000"/>
              </a:lnSpc>
              <a:spcBef>
                <a:spcPct val="0"/>
              </a:spcBef>
              <a:buNone/>
              <a:defRPr lang="en-US" sz="3200" b="0" i="0" kern="1200" spc="60" baseline="0" dirty="0">
                <a:solidFill>
                  <a:schemeClr val="bg1"/>
                </a:solidFill>
                <a:latin typeface="+mj-lt"/>
                <a:ea typeface="+mn-ea"/>
                <a:cs typeface="Segoe UI Semilight" panose="020B0402040204020203" pitchFamily="34" charset="0"/>
              </a:defRPr>
            </a:lvl1pPr>
          </a:lstStyle>
          <a:p>
            <a:pPr algn="l"/>
            <a:r>
              <a:rPr lang="en-US" sz="3600" dirty="0">
                <a:solidFill>
                  <a:schemeClr val="tx1"/>
                </a:solidFill>
                <a:latin typeface="Segoe UI Light" panose="020B0502040204020203" pitchFamily="34" charset="0"/>
                <a:cs typeface="Segoe UI Light" panose="020B0502040204020203" pitchFamily="34" charset="0"/>
              </a:rPr>
              <a:t>(And correctly reducing the test set is too expensive)</a:t>
            </a:r>
            <a:endParaRPr lang="en-US" sz="3600"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80461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50137CF-7BB4-4D8E-9F90-4D8C4A009F09}"/>
              </a:ext>
            </a:extLst>
          </p:cNvPr>
          <p:cNvSpPr>
            <a:spLocks noGrp="1"/>
          </p:cNvSpPr>
          <p:nvPr>
            <p:ph type="sldNum" sz="quarter" idx="12"/>
          </p:nvPr>
        </p:nvSpPr>
        <p:spPr/>
        <p:txBody>
          <a:bodyPr/>
          <a:lstStyle/>
          <a:p>
            <a:fld id="{4997E989-D798-4C62-8E93-3D2D613C2488}" type="slidenum">
              <a:rPr lang="en-US" smtClean="0"/>
              <a:pPr/>
              <a:t>42</a:t>
            </a:fld>
            <a:endParaRPr lang="en-US"/>
          </a:p>
        </p:txBody>
      </p:sp>
      <p:sp>
        <p:nvSpPr>
          <p:cNvPr id="10" name="Title 9">
            <a:extLst>
              <a:ext uri="{FF2B5EF4-FFF2-40B4-BE49-F238E27FC236}">
                <a16:creationId xmlns:a16="http://schemas.microsoft.com/office/drawing/2014/main" id="{69F971EC-2F56-49FF-A928-F2B3B832E135}"/>
              </a:ext>
            </a:extLst>
          </p:cNvPr>
          <p:cNvSpPr>
            <a:spLocks noGrp="1"/>
          </p:cNvSpPr>
          <p:nvPr>
            <p:ph type="title"/>
          </p:nvPr>
        </p:nvSpPr>
        <p:spPr>
          <a:xfrm>
            <a:off x="852352" y="899077"/>
            <a:ext cx="10326510" cy="3748719"/>
          </a:xfrm>
        </p:spPr>
        <p:txBody>
          <a:bodyPr/>
          <a:lstStyle/>
          <a:p>
            <a:r>
              <a:rPr lang="en-US" dirty="0">
                <a:solidFill>
                  <a:schemeClr val="accent4"/>
                </a:solidFill>
              </a:rPr>
              <a:t>TOO MANY</a:t>
            </a:r>
            <a:br>
              <a:rPr lang="en-US" dirty="0">
                <a:solidFill>
                  <a:schemeClr val="accent4"/>
                </a:solidFill>
              </a:rPr>
            </a:br>
            <a:r>
              <a:rPr lang="en-US" b="0" dirty="0">
                <a:solidFill>
                  <a:schemeClr val="tx1"/>
                </a:solidFill>
                <a:latin typeface="+mj-lt"/>
              </a:rPr>
              <a:t>system states to test</a:t>
            </a:r>
            <a:br>
              <a:rPr lang="en-US" dirty="0">
                <a:solidFill>
                  <a:schemeClr val="accent4"/>
                </a:solidFill>
              </a:rPr>
            </a:br>
            <a:endParaRPr lang="en-US" dirty="0">
              <a:solidFill>
                <a:schemeClr val="accent4"/>
              </a:solidFill>
            </a:endParaRPr>
          </a:p>
        </p:txBody>
      </p:sp>
      <p:sp>
        <p:nvSpPr>
          <p:cNvPr id="11" name="Text Placeholder 10">
            <a:extLst>
              <a:ext uri="{FF2B5EF4-FFF2-40B4-BE49-F238E27FC236}">
                <a16:creationId xmlns:a16="http://schemas.microsoft.com/office/drawing/2014/main" id="{92D14381-26C8-489D-BF0B-65AEA5945F6D}"/>
              </a:ext>
            </a:extLst>
          </p:cNvPr>
          <p:cNvSpPr>
            <a:spLocks noGrp="1"/>
          </p:cNvSpPr>
          <p:nvPr>
            <p:ph type="body" sz="quarter" idx="13"/>
          </p:nvPr>
        </p:nvSpPr>
        <p:spPr>
          <a:xfrm>
            <a:off x="1326744" y="4647796"/>
            <a:ext cx="10326510" cy="1505027"/>
          </a:xfrm>
        </p:spPr>
        <p:txBody>
          <a:bodyPr/>
          <a:lstStyle/>
          <a:p>
            <a:pPr algn="r"/>
            <a:r>
              <a:rPr lang="en-US" dirty="0"/>
              <a:t>WE STILL WANT </a:t>
            </a:r>
            <a:r>
              <a:rPr lang="en-US" sz="5400" dirty="0">
                <a:solidFill>
                  <a:schemeClr val="tx2"/>
                </a:solidFill>
              </a:rPr>
              <a:t>CONFIDENCE</a:t>
            </a:r>
            <a:r>
              <a:rPr lang="en-US" dirty="0"/>
              <a:t> IN SYSTEM RELIABILITY</a:t>
            </a:r>
          </a:p>
        </p:txBody>
      </p:sp>
      <p:sp>
        <p:nvSpPr>
          <p:cNvPr id="6" name="Title 1">
            <a:extLst>
              <a:ext uri="{FF2B5EF4-FFF2-40B4-BE49-F238E27FC236}">
                <a16:creationId xmlns:a16="http://schemas.microsoft.com/office/drawing/2014/main" id="{C97FCA36-9A31-42B5-8288-9C6BD248F715}"/>
              </a:ext>
            </a:extLst>
          </p:cNvPr>
          <p:cNvSpPr txBox="1">
            <a:spLocks/>
          </p:cNvSpPr>
          <p:nvPr/>
        </p:nvSpPr>
        <p:spPr>
          <a:xfrm>
            <a:off x="898081" y="3372678"/>
            <a:ext cx="11296650" cy="648054"/>
          </a:xfrm>
          <a:prstGeom prst="rect">
            <a:avLst/>
          </a:prstGeom>
          <a:noFill/>
        </p:spPr>
        <p:txBody>
          <a:bodyPr vert="horz" wrap="square" lIns="91440" tIns="45720" rIns="91440" bIns="45720" rtlCol="0" anchor="b" anchorCtr="0">
            <a:normAutofit/>
          </a:bodyPr>
          <a:lstStyle>
            <a:lvl1pPr algn="ctr" defTabSz="914400" rtl="0" eaLnBrk="1" latinLnBrk="0" hangingPunct="1">
              <a:lnSpc>
                <a:spcPct val="90000"/>
              </a:lnSpc>
              <a:spcBef>
                <a:spcPct val="0"/>
              </a:spcBef>
              <a:buNone/>
              <a:defRPr lang="en-US" sz="3200" b="0" i="0" kern="1200" spc="60" baseline="0" dirty="0">
                <a:solidFill>
                  <a:schemeClr val="bg1"/>
                </a:solidFill>
                <a:latin typeface="+mj-lt"/>
                <a:ea typeface="+mn-ea"/>
                <a:cs typeface="Segoe UI Semilight" panose="020B0402040204020203" pitchFamily="34" charset="0"/>
              </a:defRPr>
            </a:lvl1pPr>
          </a:lstStyle>
          <a:p>
            <a:pPr algn="l"/>
            <a:r>
              <a:rPr lang="en-US" sz="3600" dirty="0">
                <a:solidFill>
                  <a:schemeClr val="tx1"/>
                </a:solidFill>
                <a:latin typeface="Segoe UI Light" panose="020B0502040204020203" pitchFamily="34" charset="0"/>
                <a:cs typeface="Segoe UI Light" panose="020B0502040204020203" pitchFamily="34" charset="0"/>
              </a:rPr>
              <a:t>(And correctly reducing the test set is too expensive)</a:t>
            </a:r>
            <a:endParaRPr lang="en-US" sz="3600"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73080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5" name="Freeform: Shape 64"/>
          <p:cNvSpPr>
            <a:spLocks noChangeAspect="1"/>
          </p:cNvSpPr>
          <p:nvPr/>
        </p:nvSpPr>
        <p:spPr>
          <a:xfrm>
            <a:off x="1906959" y="-5390332"/>
            <a:ext cx="8378081" cy="8378081"/>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66" name="Slide Number Placeholder 65"/>
          <p:cNvSpPr>
            <a:spLocks noGrp="1"/>
          </p:cNvSpPr>
          <p:nvPr>
            <p:ph type="sldNum" sz="quarter" idx="4"/>
          </p:nvPr>
        </p:nvSpPr>
        <p:spPr/>
        <p:txBody>
          <a:bodyPr/>
          <a:lstStyle/>
          <a:p>
            <a:fld id="{4997E989-D798-4C62-8E93-3D2D613C2488}" type="slidenum">
              <a:rPr lang="en-US" smtClean="0"/>
              <a:pPr/>
              <a:t>43</a:t>
            </a:fld>
            <a:endParaRPr lang="en-US"/>
          </a:p>
        </p:txBody>
      </p:sp>
      <p:sp>
        <p:nvSpPr>
          <p:cNvPr id="17" name="Title 1">
            <a:extLst>
              <a:ext uri="{FF2B5EF4-FFF2-40B4-BE49-F238E27FC236}">
                <a16:creationId xmlns:a16="http://schemas.microsoft.com/office/drawing/2014/main" id="{355E2304-9782-490C-9A06-794E600E7DC5}"/>
              </a:ext>
            </a:extLst>
          </p:cNvPr>
          <p:cNvSpPr txBox="1">
            <a:spLocks/>
          </p:cNvSpPr>
          <p:nvPr/>
        </p:nvSpPr>
        <p:spPr>
          <a:xfrm>
            <a:off x="423799" y="3326199"/>
            <a:ext cx="7719846" cy="2581541"/>
          </a:xfrm>
          <a:prstGeom prst="rect">
            <a:avLst/>
          </a:prstGeom>
          <a:noFill/>
        </p:spPr>
        <p:txBody>
          <a:bodyPr vert="horz" wrap="square" lIns="91440" tIns="45720" rIns="91440" bIns="45720" rtlCol="0" anchor="b" anchorCtr="0">
            <a:normAutofit fontScale="92500" lnSpcReduction="10000"/>
          </a:bodyPr>
          <a:lstStyle>
            <a:lvl1pPr algn="ctr" defTabSz="914400" rtl="0" eaLnBrk="1" latinLnBrk="0" hangingPunct="1">
              <a:lnSpc>
                <a:spcPct val="90000"/>
              </a:lnSpc>
              <a:spcBef>
                <a:spcPct val="0"/>
              </a:spcBef>
              <a:buNone/>
              <a:defRPr lang="en-US" sz="3200" b="0" i="0" kern="1200" spc="60" baseline="0" dirty="0">
                <a:solidFill>
                  <a:schemeClr val="bg1"/>
                </a:solidFill>
                <a:latin typeface="+mj-lt"/>
                <a:ea typeface="+mn-ea"/>
                <a:cs typeface="Segoe UI Semilight" panose="020B0402040204020203" pitchFamily="34" charset="0"/>
              </a:defRPr>
            </a:lvl1pPr>
          </a:lstStyle>
          <a:p>
            <a:pPr algn="l"/>
            <a:r>
              <a:rPr lang="en-US" dirty="0">
                <a:latin typeface="Segoe UI Light" panose="020B0502040204020203" pitchFamily="34" charset="0"/>
                <a:cs typeface="Segoe UI Light" panose="020B0502040204020203" pitchFamily="34" charset="0"/>
              </a:rPr>
              <a:t>Reduces test set in an evenly distributed way that avoids engineer bias and blind spots</a:t>
            </a:r>
          </a:p>
          <a:p>
            <a:pPr algn="l"/>
            <a:endParaRPr lang="en-US" dirty="0">
              <a:latin typeface="Segoe UI Light" panose="020B0502040204020203" pitchFamily="34" charset="0"/>
              <a:cs typeface="Segoe UI Light" panose="020B0502040204020203" pitchFamily="34" charset="0"/>
            </a:endParaRPr>
          </a:p>
          <a:p>
            <a:pPr algn="l"/>
            <a:endParaRPr lang="en-US" dirty="0">
              <a:latin typeface="Segoe UI Light" panose="020B0502040204020203" pitchFamily="34" charset="0"/>
              <a:cs typeface="Segoe UI Light" panose="020B0502040204020203" pitchFamily="34" charset="0"/>
            </a:endParaRPr>
          </a:p>
          <a:p>
            <a:pPr algn="l"/>
            <a:r>
              <a:rPr lang="en-US" dirty="0">
                <a:latin typeface="Segoe UI Light" panose="020B0502040204020203" pitchFamily="34" charset="0"/>
                <a:cs typeface="Segoe UI Light" panose="020B0502040204020203" pitchFamily="34" charset="0"/>
              </a:rPr>
              <a:t>Generating test cases is very </a:t>
            </a:r>
            <a:r>
              <a:rPr lang="en-US" sz="4300" b="1" dirty="0">
                <a:latin typeface="+mn-lt"/>
                <a:cs typeface="Segoe UI Light" panose="020B0502040204020203" pitchFamily="34" charset="0"/>
              </a:rPr>
              <a:t>CHEAP</a:t>
            </a:r>
            <a:r>
              <a:rPr lang="en-US" dirty="0">
                <a:latin typeface="Segoe UI Light" panose="020B0502040204020203" pitchFamily="34" charset="0"/>
                <a:cs typeface="Segoe UI Light" panose="020B0502040204020203" pitchFamily="34" charset="0"/>
              </a:rPr>
              <a:t>, enabling more tests to be run</a:t>
            </a:r>
          </a:p>
        </p:txBody>
      </p:sp>
      <p:sp>
        <p:nvSpPr>
          <p:cNvPr id="7" name="Rectangle 6">
            <a:extLst>
              <a:ext uri="{FF2B5EF4-FFF2-40B4-BE49-F238E27FC236}">
                <a16:creationId xmlns:a16="http://schemas.microsoft.com/office/drawing/2014/main" id="{E77E472A-B683-4B6F-9EA2-DA566994C99D}"/>
              </a:ext>
            </a:extLst>
          </p:cNvPr>
          <p:cNvSpPr/>
          <p:nvPr/>
        </p:nvSpPr>
        <p:spPr>
          <a:xfrm>
            <a:off x="8544072" y="2408960"/>
            <a:ext cx="3152334" cy="35591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84861DE-2BE0-48C9-B702-A80BB84E0E23}"/>
              </a:ext>
            </a:extLst>
          </p:cNvPr>
          <p:cNvSpPr txBox="1"/>
          <p:nvPr/>
        </p:nvSpPr>
        <p:spPr>
          <a:xfrm>
            <a:off x="11818324" y="4018744"/>
            <a:ext cx="340158" cy="523220"/>
          </a:xfrm>
          <a:prstGeom prst="rect">
            <a:avLst/>
          </a:prstGeom>
          <a:noFill/>
        </p:spPr>
        <p:txBody>
          <a:bodyPr wrap="none" rtlCol="0">
            <a:spAutoFit/>
          </a:bodyPr>
          <a:lstStyle/>
          <a:p>
            <a:r>
              <a:rPr lang="en-US" sz="2800" b="1" i="1" dirty="0">
                <a:latin typeface="Segoe UI Light" panose="020B0502040204020203" pitchFamily="34" charset="0"/>
                <a:cs typeface="Segoe UI Light" panose="020B0502040204020203" pitchFamily="34" charset="0"/>
              </a:rPr>
              <a:t>x</a:t>
            </a:r>
          </a:p>
        </p:txBody>
      </p:sp>
      <p:grpSp>
        <p:nvGrpSpPr>
          <p:cNvPr id="6" name="Group 5">
            <a:extLst>
              <a:ext uri="{FF2B5EF4-FFF2-40B4-BE49-F238E27FC236}">
                <a16:creationId xmlns:a16="http://schemas.microsoft.com/office/drawing/2014/main" id="{D195B857-6E85-4E95-9375-0273A80585E3}"/>
              </a:ext>
            </a:extLst>
          </p:cNvPr>
          <p:cNvGrpSpPr/>
          <p:nvPr/>
        </p:nvGrpSpPr>
        <p:grpSpPr>
          <a:xfrm>
            <a:off x="8637356" y="2596195"/>
            <a:ext cx="2875270" cy="931362"/>
            <a:chOff x="8637356" y="2596195"/>
            <a:chExt cx="2875270" cy="931362"/>
          </a:xfrm>
        </p:grpSpPr>
        <p:grpSp>
          <p:nvGrpSpPr>
            <p:cNvPr id="5" name="Group 4">
              <a:extLst>
                <a:ext uri="{FF2B5EF4-FFF2-40B4-BE49-F238E27FC236}">
                  <a16:creationId xmlns:a16="http://schemas.microsoft.com/office/drawing/2014/main" id="{D0C2FE1C-A2E0-4D30-A155-26A3685B0F88}"/>
                </a:ext>
              </a:extLst>
            </p:cNvPr>
            <p:cNvGrpSpPr/>
            <p:nvPr/>
          </p:nvGrpSpPr>
          <p:grpSpPr>
            <a:xfrm>
              <a:off x="8637356" y="2597121"/>
              <a:ext cx="945778" cy="930436"/>
              <a:chOff x="8637355" y="2597121"/>
              <a:chExt cx="2926577" cy="3074072"/>
            </a:xfrm>
          </p:grpSpPr>
          <p:pic>
            <p:nvPicPr>
              <p:cNvPr id="12" name="Picture 4" descr="Image result for grey question mark">
                <a:extLst>
                  <a:ext uri="{FF2B5EF4-FFF2-40B4-BE49-F238E27FC236}">
                    <a16:creationId xmlns:a16="http://schemas.microsoft.com/office/drawing/2014/main" id="{3F9406D5-DBF1-4543-9171-3CFCA6383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mage result for grey question mark">
                <a:extLst>
                  <a:ext uri="{FF2B5EF4-FFF2-40B4-BE49-F238E27FC236}">
                    <a16:creationId xmlns:a16="http://schemas.microsoft.com/office/drawing/2014/main" id="{136C496E-B36F-4EB7-8070-EABBE721C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grey question mark">
                <a:extLst>
                  <a:ext uri="{FF2B5EF4-FFF2-40B4-BE49-F238E27FC236}">
                    <a16:creationId xmlns:a16="http://schemas.microsoft.com/office/drawing/2014/main" id="{0DB5578C-5C58-4988-9018-11A620B09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grey question mark">
                <a:extLst>
                  <a:ext uri="{FF2B5EF4-FFF2-40B4-BE49-F238E27FC236}">
                    <a16:creationId xmlns:a16="http://schemas.microsoft.com/office/drawing/2014/main" id="{024A0ADD-0A6D-4C46-95EA-D93A7CF75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86782923-46B8-46B5-AF9C-98BB11132A17}"/>
                </a:ext>
              </a:extLst>
            </p:cNvPr>
            <p:cNvGrpSpPr/>
            <p:nvPr/>
          </p:nvGrpSpPr>
          <p:grpSpPr>
            <a:xfrm>
              <a:off x="9616460" y="2596195"/>
              <a:ext cx="945778" cy="930436"/>
              <a:chOff x="8637355" y="2597121"/>
              <a:chExt cx="2926577" cy="3074072"/>
            </a:xfrm>
          </p:grpSpPr>
          <p:pic>
            <p:nvPicPr>
              <p:cNvPr id="43" name="Picture 4" descr="Image result for grey question mark">
                <a:extLst>
                  <a:ext uri="{FF2B5EF4-FFF2-40B4-BE49-F238E27FC236}">
                    <a16:creationId xmlns:a16="http://schemas.microsoft.com/office/drawing/2014/main" id="{BAEE1C3B-3DD4-48D9-8CDC-F5BD40DCC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grey question mark">
                <a:extLst>
                  <a:ext uri="{FF2B5EF4-FFF2-40B4-BE49-F238E27FC236}">
                    <a16:creationId xmlns:a16="http://schemas.microsoft.com/office/drawing/2014/main" id="{0F14115B-9961-4C1F-926A-2F04EB80B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Image result for grey question mark">
                <a:extLst>
                  <a:ext uri="{FF2B5EF4-FFF2-40B4-BE49-F238E27FC236}">
                    <a16:creationId xmlns:a16="http://schemas.microsoft.com/office/drawing/2014/main" id="{2F8CE86E-44B7-4DCE-B485-0779EE89C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mage result for grey question mark">
                <a:extLst>
                  <a:ext uri="{FF2B5EF4-FFF2-40B4-BE49-F238E27FC236}">
                    <a16:creationId xmlns:a16="http://schemas.microsoft.com/office/drawing/2014/main" id="{E6FCEE58-B947-4F26-BC3D-68E01A62F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id="{DBFE30F5-3257-46AC-9A6B-391F180D1B77}"/>
                </a:ext>
              </a:extLst>
            </p:cNvPr>
            <p:cNvGrpSpPr/>
            <p:nvPr/>
          </p:nvGrpSpPr>
          <p:grpSpPr>
            <a:xfrm>
              <a:off x="10566848" y="2596195"/>
              <a:ext cx="945778" cy="930436"/>
              <a:chOff x="8637355" y="2597121"/>
              <a:chExt cx="2926577" cy="3074072"/>
            </a:xfrm>
          </p:grpSpPr>
          <p:pic>
            <p:nvPicPr>
              <p:cNvPr id="48" name="Picture 4" descr="Image result for grey question mark">
                <a:extLst>
                  <a:ext uri="{FF2B5EF4-FFF2-40B4-BE49-F238E27FC236}">
                    <a16:creationId xmlns:a16="http://schemas.microsoft.com/office/drawing/2014/main" id="{A2F33BC9-1FE7-44B6-9971-49750DE38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Image result for grey question mark">
                <a:extLst>
                  <a:ext uri="{FF2B5EF4-FFF2-40B4-BE49-F238E27FC236}">
                    <a16:creationId xmlns:a16="http://schemas.microsoft.com/office/drawing/2014/main" id="{CF484E4F-C198-4E20-92FA-F834C751A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Image result for grey question mark">
                <a:extLst>
                  <a:ext uri="{FF2B5EF4-FFF2-40B4-BE49-F238E27FC236}">
                    <a16:creationId xmlns:a16="http://schemas.microsoft.com/office/drawing/2014/main" id="{68469A7E-C6AF-4442-92CD-E028CCE3D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Image result for grey question mark">
                <a:extLst>
                  <a:ext uri="{FF2B5EF4-FFF2-40B4-BE49-F238E27FC236}">
                    <a16:creationId xmlns:a16="http://schemas.microsoft.com/office/drawing/2014/main" id="{E759370C-0998-46F0-8F26-21E596A6D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5" name="Group 74">
            <a:extLst>
              <a:ext uri="{FF2B5EF4-FFF2-40B4-BE49-F238E27FC236}">
                <a16:creationId xmlns:a16="http://schemas.microsoft.com/office/drawing/2014/main" id="{67B00F29-1BE8-4D27-B880-938BD6DFF188}"/>
              </a:ext>
            </a:extLst>
          </p:cNvPr>
          <p:cNvGrpSpPr/>
          <p:nvPr/>
        </p:nvGrpSpPr>
        <p:grpSpPr>
          <a:xfrm>
            <a:off x="8647198" y="4799065"/>
            <a:ext cx="2875270" cy="931362"/>
            <a:chOff x="8637356" y="2596195"/>
            <a:chExt cx="2875270" cy="931362"/>
          </a:xfrm>
        </p:grpSpPr>
        <p:grpSp>
          <p:nvGrpSpPr>
            <p:cNvPr id="76" name="Group 75">
              <a:extLst>
                <a:ext uri="{FF2B5EF4-FFF2-40B4-BE49-F238E27FC236}">
                  <a16:creationId xmlns:a16="http://schemas.microsoft.com/office/drawing/2014/main" id="{6797851D-8860-4040-A139-3DB127F9EBD8}"/>
                </a:ext>
              </a:extLst>
            </p:cNvPr>
            <p:cNvGrpSpPr/>
            <p:nvPr/>
          </p:nvGrpSpPr>
          <p:grpSpPr>
            <a:xfrm>
              <a:off x="8637356" y="2597121"/>
              <a:ext cx="945778" cy="930436"/>
              <a:chOff x="8637355" y="2597121"/>
              <a:chExt cx="2926577" cy="3074072"/>
            </a:xfrm>
          </p:grpSpPr>
          <p:pic>
            <p:nvPicPr>
              <p:cNvPr id="87" name="Picture 4" descr="Image result for grey question mark">
                <a:extLst>
                  <a:ext uri="{FF2B5EF4-FFF2-40B4-BE49-F238E27FC236}">
                    <a16:creationId xmlns:a16="http://schemas.microsoft.com/office/drawing/2014/main" id="{D9115F32-811B-44A3-8C8F-89DECA8B6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Image result for grey question mark">
                <a:extLst>
                  <a:ext uri="{FF2B5EF4-FFF2-40B4-BE49-F238E27FC236}">
                    <a16:creationId xmlns:a16="http://schemas.microsoft.com/office/drawing/2014/main" id="{677A11CB-6EE7-4F44-863A-CCCCF1BD9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descr="Image result for grey question mark">
                <a:extLst>
                  <a:ext uri="{FF2B5EF4-FFF2-40B4-BE49-F238E27FC236}">
                    <a16:creationId xmlns:a16="http://schemas.microsoft.com/office/drawing/2014/main" id="{106C37DC-1240-4E25-AD02-80DD70F36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4" descr="Image result for grey question mark">
                <a:extLst>
                  <a:ext uri="{FF2B5EF4-FFF2-40B4-BE49-F238E27FC236}">
                    <a16:creationId xmlns:a16="http://schemas.microsoft.com/office/drawing/2014/main" id="{006FA482-CBC6-4614-A72B-B423BDB07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7" name="Group 76">
              <a:extLst>
                <a:ext uri="{FF2B5EF4-FFF2-40B4-BE49-F238E27FC236}">
                  <a16:creationId xmlns:a16="http://schemas.microsoft.com/office/drawing/2014/main" id="{8D213683-E153-4189-893F-2BE20C10126E}"/>
                </a:ext>
              </a:extLst>
            </p:cNvPr>
            <p:cNvGrpSpPr/>
            <p:nvPr/>
          </p:nvGrpSpPr>
          <p:grpSpPr>
            <a:xfrm>
              <a:off x="9616460" y="2596195"/>
              <a:ext cx="945778" cy="930436"/>
              <a:chOff x="8637355" y="2597121"/>
              <a:chExt cx="2926577" cy="3074072"/>
            </a:xfrm>
          </p:grpSpPr>
          <p:pic>
            <p:nvPicPr>
              <p:cNvPr id="83" name="Picture 4" descr="Image result for grey question mark">
                <a:extLst>
                  <a:ext uri="{FF2B5EF4-FFF2-40B4-BE49-F238E27FC236}">
                    <a16:creationId xmlns:a16="http://schemas.microsoft.com/office/drawing/2014/main" id="{3B7501B8-F807-4839-8281-5FBCA84DC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 descr="Image result for grey question mark">
                <a:extLst>
                  <a:ext uri="{FF2B5EF4-FFF2-40B4-BE49-F238E27FC236}">
                    <a16:creationId xmlns:a16="http://schemas.microsoft.com/office/drawing/2014/main" id="{81825A8E-BBB5-438D-9255-46A9D20FA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Image result for grey question mark">
                <a:extLst>
                  <a:ext uri="{FF2B5EF4-FFF2-40B4-BE49-F238E27FC236}">
                    <a16:creationId xmlns:a16="http://schemas.microsoft.com/office/drawing/2014/main" id="{98697FE5-9E8C-4948-A7D8-2772146641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Image result for grey question mark">
                <a:extLst>
                  <a:ext uri="{FF2B5EF4-FFF2-40B4-BE49-F238E27FC236}">
                    <a16:creationId xmlns:a16="http://schemas.microsoft.com/office/drawing/2014/main" id="{2838C552-95DC-4C11-8129-C1EADFFB1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BB73FA2C-F3CC-425B-BC7D-364EA19C0B1A}"/>
                </a:ext>
              </a:extLst>
            </p:cNvPr>
            <p:cNvGrpSpPr/>
            <p:nvPr/>
          </p:nvGrpSpPr>
          <p:grpSpPr>
            <a:xfrm>
              <a:off x="10566848" y="2596195"/>
              <a:ext cx="945778" cy="930436"/>
              <a:chOff x="8637355" y="2597121"/>
              <a:chExt cx="2926577" cy="3074072"/>
            </a:xfrm>
          </p:grpSpPr>
          <p:pic>
            <p:nvPicPr>
              <p:cNvPr id="79" name="Picture 4" descr="Image result for grey question mark">
                <a:extLst>
                  <a:ext uri="{FF2B5EF4-FFF2-40B4-BE49-F238E27FC236}">
                    <a16:creationId xmlns:a16="http://schemas.microsoft.com/office/drawing/2014/main" id="{A8DE428B-B30C-4257-8A86-25F3F25CB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Image result for grey question mark">
                <a:extLst>
                  <a:ext uri="{FF2B5EF4-FFF2-40B4-BE49-F238E27FC236}">
                    <a16:creationId xmlns:a16="http://schemas.microsoft.com/office/drawing/2014/main" id="{2E0B02B9-CBC6-4B83-85F1-492F69574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Image result for grey question mark">
                <a:extLst>
                  <a:ext uri="{FF2B5EF4-FFF2-40B4-BE49-F238E27FC236}">
                    <a16:creationId xmlns:a16="http://schemas.microsoft.com/office/drawing/2014/main" id="{7A4FFFE0-F467-44D4-95D3-559F2B862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Image result for grey question mark">
                <a:extLst>
                  <a:ext uri="{FF2B5EF4-FFF2-40B4-BE49-F238E27FC236}">
                    <a16:creationId xmlns:a16="http://schemas.microsoft.com/office/drawing/2014/main" id="{06DB92D3-9AEA-4230-B879-4DE8261DC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7" name="Group 56">
            <a:extLst>
              <a:ext uri="{FF2B5EF4-FFF2-40B4-BE49-F238E27FC236}">
                <a16:creationId xmlns:a16="http://schemas.microsoft.com/office/drawing/2014/main" id="{CDC4392E-5E01-4041-8476-F3E973C0C34B}"/>
              </a:ext>
            </a:extLst>
          </p:cNvPr>
          <p:cNvGrpSpPr/>
          <p:nvPr/>
        </p:nvGrpSpPr>
        <p:grpSpPr>
          <a:xfrm>
            <a:off x="8647198" y="3718791"/>
            <a:ext cx="2875270" cy="931362"/>
            <a:chOff x="8637356" y="2596195"/>
            <a:chExt cx="2875270" cy="931362"/>
          </a:xfrm>
        </p:grpSpPr>
        <p:grpSp>
          <p:nvGrpSpPr>
            <p:cNvPr id="58" name="Group 57">
              <a:extLst>
                <a:ext uri="{FF2B5EF4-FFF2-40B4-BE49-F238E27FC236}">
                  <a16:creationId xmlns:a16="http://schemas.microsoft.com/office/drawing/2014/main" id="{3A7518EB-D56B-41FA-8EF7-9048B8715FF2}"/>
                </a:ext>
              </a:extLst>
            </p:cNvPr>
            <p:cNvGrpSpPr/>
            <p:nvPr/>
          </p:nvGrpSpPr>
          <p:grpSpPr>
            <a:xfrm>
              <a:off x="8637356" y="2597121"/>
              <a:ext cx="945778" cy="930436"/>
              <a:chOff x="8637355" y="2597121"/>
              <a:chExt cx="2926577" cy="3074072"/>
            </a:xfrm>
          </p:grpSpPr>
          <p:pic>
            <p:nvPicPr>
              <p:cNvPr id="71" name="Picture 4" descr="Image result for grey question mark">
                <a:extLst>
                  <a:ext uri="{FF2B5EF4-FFF2-40B4-BE49-F238E27FC236}">
                    <a16:creationId xmlns:a16="http://schemas.microsoft.com/office/drawing/2014/main" id="{5D154F7C-8A37-4417-A454-5F0F0FB8A5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Image result for grey question mark">
                <a:extLst>
                  <a:ext uri="{FF2B5EF4-FFF2-40B4-BE49-F238E27FC236}">
                    <a16:creationId xmlns:a16="http://schemas.microsoft.com/office/drawing/2014/main" id="{3029531C-76C1-4602-9F85-57AA154AC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Image result for grey question mark">
                <a:extLst>
                  <a:ext uri="{FF2B5EF4-FFF2-40B4-BE49-F238E27FC236}">
                    <a16:creationId xmlns:a16="http://schemas.microsoft.com/office/drawing/2014/main" id="{60CA63B9-B49C-4602-8678-7AFE8AA16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Image result for grey question mark">
                <a:extLst>
                  <a:ext uri="{FF2B5EF4-FFF2-40B4-BE49-F238E27FC236}">
                    <a16:creationId xmlns:a16="http://schemas.microsoft.com/office/drawing/2014/main" id="{33436533-CA03-42DA-A203-D85E8CE4E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9" name="Group 58">
              <a:extLst>
                <a:ext uri="{FF2B5EF4-FFF2-40B4-BE49-F238E27FC236}">
                  <a16:creationId xmlns:a16="http://schemas.microsoft.com/office/drawing/2014/main" id="{4B2D0926-31CD-4158-BC5D-FF79831F5A7D}"/>
                </a:ext>
              </a:extLst>
            </p:cNvPr>
            <p:cNvGrpSpPr/>
            <p:nvPr/>
          </p:nvGrpSpPr>
          <p:grpSpPr>
            <a:xfrm>
              <a:off x="9616460" y="2596195"/>
              <a:ext cx="945778" cy="930436"/>
              <a:chOff x="8637355" y="2597121"/>
              <a:chExt cx="2926577" cy="3074072"/>
            </a:xfrm>
          </p:grpSpPr>
          <p:pic>
            <p:nvPicPr>
              <p:cNvPr id="67" name="Picture 4" descr="Image result for grey question mark">
                <a:extLst>
                  <a:ext uri="{FF2B5EF4-FFF2-40B4-BE49-F238E27FC236}">
                    <a16:creationId xmlns:a16="http://schemas.microsoft.com/office/drawing/2014/main" id="{BDDDCC68-4332-42F8-8A0B-AAB078715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Image result for grey question mark">
                <a:extLst>
                  <a:ext uri="{FF2B5EF4-FFF2-40B4-BE49-F238E27FC236}">
                    <a16:creationId xmlns:a16="http://schemas.microsoft.com/office/drawing/2014/main" id="{8E7166DE-D871-43AD-88F3-5A16976BE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Image result for grey question mark">
                <a:extLst>
                  <a:ext uri="{FF2B5EF4-FFF2-40B4-BE49-F238E27FC236}">
                    <a16:creationId xmlns:a16="http://schemas.microsoft.com/office/drawing/2014/main" id="{A8CCE7B7-2DE6-4F23-BDBD-F160BBCC6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Image result for grey question mark">
                <a:extLst>
                  <a:ext uri="{FF2B5EF4-FFF2-40B4-BE49-F238E27FC236}">
                    <a16:creationId xmlns:a16="http://schemas.microsoft.com/office/drawing/2014/main" id="{4512BCEE-16E0-4900-8C1D-C60754719E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0" name="Group 59">
              <a:extLst>
                <a:ext uri="{FF2B5EF4-FFF2-40B4-BE49-F238E27FC236}">
                  <a16:creationId xmlns:a16="http://schemas.microsoft.com/office/drawing/2014/main" id="{6AFC0F6F-AE38-41BD-AED7-D655293CBA4E}"/>
                </a:ext>
              </a:extLst>
            </p:cNvPr>
            <p:cNvGrpSpPr/>
            <p:nvPr/>
          </p:nvGrpSpPr>
          <p:grpSpPr>
            <a:xfrm>
              <a:off x="10566848" y="2596195"/>
              <a:ext cx="945778" cy="930436"/>
              <a:chOff x="8637355" y="2597121"/>
              <a:chExt cx="2926577" cy="3074072"/>
            </a:xfrm>
          </p:grpSpPr>
          <p:pic>
            <p:nvPicPr>
              <p:cNvPr id="61" name="Picture 4" descr="Image result for grey question mark">
                <a:extLst>
                  <a:ext uri="{FF2B5EF4-FFF2-40B4-BE49-F238E27FC236}">
                    <a16:creationId xmlns:a16="http://schemas.microsoft.com/office/drawing/2014/main" id="{E0B78254-7CF4-4357-A84C-004BC6361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Image result for grey question mark">
                <a:extLst>
                  <a:ext uri="{FF2B5EF4-FFF2-40B4-BE49-F238E27FC236}">
                    <a16:creationId xmlns:a16="http://schemas.microsoft.com/office/drawing/2014/main" id="{5AF67511-3B9F-41C8-A7F2-07CA630A2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Image result for grey question mark">
                <a:extLst>
                  <a:ext uri="{FF2B5EF4-FFF2-40B4-BE49-F238E27FC236}">
                    <a16:creationId xmlns:a16="http://schemas.microsoft.com/office/drawing/2014/main" id="{B95E583C-06A6-4EAA-BFE9-4F9102B97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Image result for grey question mark">
                <a:extLst>
                  <a:ext uri="{FF2B5EF4-FFF2-40B4-BE49-F238E27FC236}">
                    <a16:creationId xmlns:a16="http://schemas.microsoft.com/office/drawing/2014/main" id="{D2F3770D-54E2-43B2-B2DC-27A4CD71A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9" name="Straight Arrow Connector 8">
            <a:extLst>
              <a:ext uri="{FF2B5EF4-FFF2-40B4-BE49-F238E27FC236}">
                <a16:creationId xmlns:a16="http://schemas.microsoft.com/office/drawing/2014/main" id="{8CD6F40B-175E-4BAD-83D6-93521E91657C}"/>
              </a:ext>
            </a:extLst>
          </p:cNvPr>
          <p:cNvCxnSpPr>
            <a:cxnSpLocks/>
          </p:cNvCxnSpPr>
          <p:nvPr/>
        </p:nvCxnSpPr>
        <p:spPr>
          <a:xfrm flipH="1">
            <a:off x="8411598" y="4179142"/>
            <a:ext cx="3406726"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C66FAAE-36EC-4678-B3DF-BB7CE6F8A4D0}"/>
              </a:ext>
            </a:extLst>
          </p:cNvPr>
          <p:cNvSpPr txBox="1"/>
          <p:nvPr/>
        </p:nvSpPr>
        <p:spPr>
          <a:xfrm>
            <a:off x="10225693" y="5887881"/>
            <a:ext cx="348172" cy="523220"/>
          </a:xfrm>
          <a:prstGeom prst="rect">
            <a:avLst/>
          </a:prstGeom>
          <a:noFill/>
        </p:spPr>
        <p:txBody>
          <a:bodyPr wrap="none" rtlCol="0">
            <a:spAutoFit/>
          </a:bodyPr>
          <a:lstStyle/>
          <a:p>
            <a:r>
              <a:rPr lang="en-US" sz="2800" b="1" i="1" dirty="0">
                <a:latin typeface="Segoe UI Light" panose="020B0502040204020203" pitchFamily="34" charset="0"/>
                <a:cs typeface="Segoe UI Light" panose="020B0502040204020203" pitchFamily="34" charset="0"/>
              </a:rPr>
              <a:t>y</a:t>
            </a:r>
          </a:p>
        </p:txBody>
      </p:sp>
      <p:pic>
        <p:nvPicPr>
          <p:cNvPr id="92" name="Picture 2" descr="Image result for green check mark">
            <a:extLst>
              <a:ext uri="{FF2B5EF4-FFF2-40B4-BE49-F238E27FC236}">
                <a16:creationId xmlns:a16="http://schemas.microsoft.com/office/drawing/2014/main" id="{96691C32-5692-4CD5-8940-BC7B3EB5D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2569" y="4832119"/>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3" name="Picture 2" descr="Image result for green check mark">
            <a:extLst>
              <a:ext uri="{FF2B5EF4-FFF2-40B4-BE49-F238E27FC236}">
                <a16:creationId xmlns:a16="http://schemas.microsoft.com/office/drawing/2014/main" id="{9B19DAE4-9CE7-4035-9025-7AB5D6AAB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947" y="4646117"/>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4" name="Picture 2" descr="Image result for green check mark">
            <a:extLst>
              <a:ext uri="{FF2B5EF4-FFF2-40B4-BE49-F238E27FC236}">
                <a16:creationId xmlns:a16="http://schemas.microsoft.com/office/drawing/2014/main" id="{9559BAD7-35D0-4581-8B0F-705B41FDF8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559" y="4511698"/>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1" name="Picture 2" descr="Image result for green check mark">
            <a:extLst>
              <a:ext uri="{FF2B5EF4-FFF2-40B4-BE49-F238E27FC236}">
                <a16:creationId xmlns:a16="http://schemas.microsoft.com/office/drawing/2014/main" id="{B5B4D89C-32EF-42B2-8CAC-11A6DA24B6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4093" y="3037454"/>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5" name="Picture 2" descr="Image result for green check mark">
            <a:extLst>
              <a:ext uri="{FF2B5EF4-FFF2-40B4-BE49-F238E27FC236}">
                <a16:creationId xmlns:a16="http://schemas.microsoft.com/office/drawing/2014/main" id="{32B0C167-73E5-4D94-AF03-D3BD9992F0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0495" y="4373700"/>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6" name="Picture 2" descr="Image result for green check mark">
            <a:extLst>
              <a:ext uri="{FF2B5EF4-FFF2-40B4-BE49-F238E27FC236}">
                <a16:creationId xmlns:a16="http://schemas.microsoft.com/office/drawing/2014/main" id="{B8F1D888-D341-44BA-9D9C-FF5ADE3BA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1514" y="3927733"/>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7" name="Picture 2" descr="Image result for green check mark">
            <a:extLst>
              <a:ext uri="{FF2B5EF4-FFF2-40B4-BE49-F238E27FC236}">
                <a16:creationId xmlns:a16="http://schemas.microsoft.com/office/drawing/2014/main" id="{B5D0C59C-D420-4F66-AE42-5264E10C5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7202" y="4867535"/>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8" name="Picture 2" descr="Image result for green check mark">
            <a:extLst>
              <a:ext uri="{FF2B5EF4-FFF2-40B4-BE49-F238E27FC236}">
                <a16:creationId xmlns:a16="http://schemas.microsoft.com/office/drawing/2014/main" id="{3F1E3256-40A5-41A5-BAB3-51FC6E78A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0389" y="5047169"/>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9" name="Picture 2" descr="Image result for green check mark">
            <a:extLst>
              <a:ext uri="{FF2B5EF4-FFF2-40B4-BE49-F238E27FC236}">
                <a16:creationId xmlns:a16="http://schemas.microsoft.com/office/drawing/2014/main" id="{DA435910-96A3-43AC-B39D-5B66969768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9700" y="3142726"/>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0" name="Picture 2" descr="Image result for green check mark">
            <a:extLst>
              <a:ext uri="{FF2B5EF4-FFF2-40B4-BE49-F238E27FC236}">
                <a16:creationId xmlns:a16="http://schemas.microsoft.com/office/drawing/2014/main" id="{0BF9FC62-A709-4E5F-ABCB-3C4D12DB1A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1670" y="3587373"/>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1" name="Picture 2" descr="Image result for green check mark">
            <a:extLst>
              <a:ext uri="{FF2B5EF4-FFF2-40B4-BE49-F238E27FC236}">
                <a16:creationId xmlns:a16="http://schemas.microsoft.com/office/drawing/2014/main" id="{EB8E2CCF-8BBB-4981-A40C-AC25CAE81A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2838" y="3808200"/>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 name="Picture 2" descr="Image result for green check mark">
            <a:extLst>
              <a:ext uri="{FF2B5EF4-FFF2-40B4-BE49-F238E27FC236}">
                <a16:creationId xmlns:a16="http://schemas.microsoft.com/office/drawing/2014/main" id="{9DB6DA7E-A5E8-4C88-BAC9-EE5E9123E4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4310" y="3340253"/>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 name="Picture 2" descr="Image result for green check mark">
            <a:extLst>
              <a:ext uri="{FF2B5EF4-FFF2-40B4-BE49-F238E27FC236}">
                <a16:creationId xmlns:a16="http://schemas.microsoft.com/office/drawing/2014/main" id="{4B9B85FA-6E8E-4794-AA0C-06AD2F0101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881" y="2557752"/>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4" name="Picture 2" descr="Image result for green check mark">
            <a:extLst>
              <a:ext uri="{FF2B5EF4-FFF2-40B4-BE49-F238E27FC236}">
                <a16:creationId xmlns:a16="http://schemas.microsoft.com/office/drawing/2014/main" id="{9EE76BEA-0CDA-4ACC-8FBF-59A76F268F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7557" y="5438940"/>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5" name="Picture 2" descr="Image result for green check mark">
            <a:extLst>
              <a:ext uri="{FF2B5EF4-FFF2-40B4-BE49-F238E27FC236}">
                <a16:creationId xmlns:a16="http://schemas.microsoft.com/office/drawing/2014/main" id="{E1A07514-2E0E-40CA-B1DF-A031C55BD5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2239" y="2626041"/>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6" name="Picture 2" descr="Image result for green check mark">
            <a:extLst>
              <a:ext uri="{FF2B5EF4-FFF2-40B4-BE49-F238E27FC236}">
                <a16:creationId xmlns:a16="http://schemas.microsoft.com/office/drawing/2014/main" id="{82664449-D0A2-45BC-9E66-AE1C6BB968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6783" y="4736115"/>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7" name="Picture 2" descr="Image result for green check mark">
            <a:extLst>
              <a:ext uri="{FF2B5EF4-FFF2-40B4-BE49-F238E27FC236}">
                <a16:creationId xmlns:a16="http://schemas.microsoft.com/office/drawing/2014/main" id="{366FBC52-3D24-4369-9378-D93E432668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2382" y="5520528"/>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8" name="Picture 2" descr="Image result for green check mark">
            <a:extLst>
              <a:ext uri="{FF2B5EF4-FFF2-40B4-BE49-F238E27FC236}">
                <a16:creationId xmlns:a16="http://schemas.microsoft.com/office/drawing/2014/main" id="{5C9FDFCC-BE56-4E76-9E73-D10FE389D3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413" y="5232819"/>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9" name="Picture 2" descr="Image result for green check mark">
            <a:extLst>
              <a:ext uri="{FF2B5EF4-FFF2-40B4-BE49-F238E27FC236}">
                <a16:creationId xmlns:a16="http://schemas.microsoft.com/office/drawing/2014/main" id="{E2837706-184B-48D7-8DB1-A210F8207C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1977" y="4227027"/>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0" name="Picture 2" descr="Image result for green check mark">
            <a:extLst>
              <a:ext uri="{FF2B5EF4-FFF2-40B4-BE49-F238E27FC236}">
                <a16:creationId xmlns:a16="http://schemas.microsoft.com/office/drawing/2014/main" id="{B202D096-61D6-4142-8377-39DF2CE602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1472" y="3835291"/>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E39965E7-7527-4120-ABF9-D49BA72A76E6}"/>
              </a:ext>
            </a:extLst>
          </p:cNvPr>
          <p:cNvCxnSpPr>
            <a:cxnSpLocks/>
          </p:cNvCxnSpPr>
          <p:nvPr/>
        </p:nvCxnSpPr>
        <p:spPr>
          <a:xfrm>
            <a:off x="10114961" y="2352686"/>
            <a:ext cx="0" cy="367166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2" name="Picture 2" descr="Image result for green check mark">
            <a:extLst>
              <a:ext uri="{FF2B5EF4-FFF2-40B4-BE49-F238E27FC236}">
                <a16:creationId xmlns:a16="http://schemas.microsoft.com/office/drawing/2014/main" id="{6A89E9F5-2140-43AE-B5F8-EF93068519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5031" y="3443857"/>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3" name="Picture 2" descr="Image result for green check mark">
            <a:extLst>
              <a:ext uri="{FF2B5EF4-FFF2-40B4-BE49-F238E27FC236}">
                <a16:creationId xmlns:a16="http://schemas.microsoft.com/office/drawing/2014/main" id="{C539ABEF-65D6-4E8F-96E5-9A4ACEA47D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9386" y="5128116"/>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4" name="Picture 2" descr="Image result for green check mark">
            <a:extLst>
              <a:ext uri="{FF2B5EF4-FFF2-40B4-BE49-F238E27FC236}">
                <a16:creationId xmlns:a16="http://schemas.microsoft.com/office/drawing/2014/main" id="{A48280A1-EC02-41FA-A649-40F4432FA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1483" y="5063548"/>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5" name="Picture 2" descr="Image result for green check mark">
            <a:extLst>
              <a:ext uri="{FF2B5EF4-FFF2-40B4-BE49-F238E27FC236}">
                <a16:creationId xmlns:a16="http://schemas.microsoft.com/office/drawing/2014/main" id="{AE879204-678D-4AB4-94E6-75570CBFCF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6504" y="5635810"/>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6" name="Picture 2" descr="Image result for green check mark">
            <a:extLst>
              <a:ext uri="{FF2B5EF4-FFF2-40B4-BE49-F238E27FC236}">
                <a16:creationId xmlns:a16="http://schemas.microsoft.com/office/drawing/2014/main" id="{518FD19B-6BAF-4D8D-90E3-EEA78D49DB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2231" y="5245563"/>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7" name="Picture 2" descr="Image result for green check mark">
            <a:extLst>
              <a:ext uri="{FF2B5EF4-FFF2-40B4-BE49-F238E27FC236}">
                <a16:creationId xmlns:a16="http://schemas.microsoft.com/office/drawing/2014/main" id="{79AF40CB-AE99-4849-A6BF-B313FC4FD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640" y="4358702"/>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8" name="Picture 2" descr="Image result for green check mark">
            <a:extLst>
              <a:ext uri="{FF2B5EF4-FFF2-40B4-BE49-F238E27FC236}">
                <a16:creationId xmlns:a16="http://schemas.microsoft.com/office/drawing/2014/main" id="{A6951DBA-0201-40D5-A4D6-818077147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8784" y="4707772"/>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9" name="Picture 2" descr="Image result for green check mark">
            <a:extLst>
              <a:ext uri="{FF2B5EF4-FFF2-40B4-BE49-F238E27FC236}">
                <a16:creationId xmlns:a16="http://schemas.microsoft.com/office/drawing/2014/main" id="{6FDBF9B7-4732-4C85-8D60-62C8E1FCA6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2649" y="5609120"/>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0" name="Picture 2" descr="Image result for green check mark">
            <a:extLst>
              <a:ext uri="{FF2B5EF4-FFF2-40B4-BE49-F238E27FC236}">
                <a16:creationId xmlns:a16="http://schemas.microsoft.com/office/drawing/2014/main" id="{E01CCDFD-5E9C-42AA-A83C-49F3F47CCB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2739" y="3756387"/>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1" name="Picture 2" descr="Image result for green check mark">
            <a:extLst>
              <a:ext uri="{FF2B5EF4-FFF2-40B4-BE49-F238E27FC236}">
                <a16:creationId xmlns:a16="http://schemas.microsoft.com/office/drawing/2014/main" id="{92E97081-86ED-41EB-B861-B6D82B03E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9316" y="3586417"/>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2" name="Picture 2" descr="Image result for green check mark">
            <a:extLst>
              <a:ext uri="{FF2B5EF4-FFF2-40B4-BE49-F238E27FC236}">
                <a16:creationId xmlns:a16="http://schemas.microsoft.com/office/drawing/2014/main" id="{C1778F9C-1777-4BBC-985B-408807A3E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8446" y="3323728"/>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3" name="Picture 2" descr="Image result for green check mark">
            <a:extLst>
              <a:ext uri="{FF2B5EF4-FFF2-40B4-BE49-F238E27FC236}">
                <a16:creationId xmlns:a16="http://schemas.microsoft.com/office/drawing/2014/main" id="{22678790-264D-47CF-9343-C0F1E8C216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7191" y="2985741"/>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4" name="Picture 2" descr="Image result for green check mark">
            <a:extLst>
              <a:ext uri="{FF2B5EF4-FFF2-40B4-BE49-F238E27FC236}">
                <a16:creationId xmlns:a16="http://schemas.microsoft.com/office/drawing/2014/main" id="{6DCEFEA3-9EC2-47E2-A5C4-E1F74E55C0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413" y="2408960"/>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5" name="Picture 2" descr="Image result for green check mark">
            <a:extLst>
              <a:ext uri="{FF2B5EF4-FFF2-40B4-BE49-F238E27FC236}">
                <a16:creationId xmlns:a16="http://schemas.microsoft.com/office/drawing/2014/main" id="{C1272503-9231-4E9F-A918-3DFC390D43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1360" y="2906684"/>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2951C6B1-B9D3-4DAE-A20B-9CBDB2CC8F17}"/>
              </a:ext>
            </a:extLst>
          </p:cNvPr>
          <p:cNvSpPr txBox="1"/>
          <p:nvPr/>
        </p:nvSpPr>
        <p:spPr>
          <a:xfrm>
            <a:off x="8577477" y="4913141"/>
            <a:ext cx="351378" cy="523220"/>
          </a:xfrm>
          <a:prstGeom prst="rect">
            <a:avLst/>
          </a:prstGeom>
          <a:noFill/>
        </p:spPr>
        <p:txBody>
          <a:bodyPr wrap="none" rtlCol="0">
            <a:spAutoFit/>
          </a:bodyPr>
          <a:lstStyle/>
          <a:p>
            <a:r>
              <a:rPr lang="en-US" sz="2800" b="1" i="1" dirty="0">
                <a:latin typeface="Segoe UI Light" panose="020B0502040204020203" pitchFamily="34" charset="0"/>
                <a:cs typeface="Segoe UI Light" panose="020B0502040204020203" pitchFamily="34" charset="0"/>
              </a:rPr>
              <a:t>z</a:t>
            </a:r>
          </a:p>
        </p:txBody>
      </p:sp>
      <p:cxnSp>
        <p:nvCxnSpPr>
          <p:cNvPr id="127" name="Straight Arrow Connector 126">
            <a:extLst>
              <a:ext uri="{FF2B5EF4-FFF2-40B4-BE49-F238E27FC236}">
                <a16:creationId xmlns:a16="http://schemas.microsoft.com/office/drawing/2014/main" id="{FF969EAF-3E43-4DEE-AC8A-2C2428336CBA}"/>
              </a:ext>
            </a:extLst>
          </p:cNvPr>
          <p:cNvCxnSpPr>
            <a:cxnSpLocks/>
          </p:cNvCxnSpPr>
          <p:nvPr/>
        </p:nvCxnSpPr>
        <p:spPr>
          <a:xfrm flipH="1">
            <a:off x="8938793" y="2823162"/>
            <a:ext cx="2390342" cy="2646781"/>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8" name="Picture 2" descr="Image result for green check mark">
            <a:extLst>
              <a:ext uri="{FF2B5EF4-FFF2-40B4-BE49-F238E27FC236}">
                <a16:creationId xmlns:a16="http://schemas.microsoft.com/office/drawing/2014/main" id="{2D531AA0-EC49-4BB4-B4BE-2D6EACD2C1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4744" y="3817194"/>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9" name="Picture 2" descr="Image result for green check mark">
            <a:extLst>
              <a:ext uri="{FF2B5EF4-FFF2-40B4-BE49-F238E27FC236}">
                <a16:creationId xmlns:a16="http://schemas.microsoft.com/office/drawing/2014/main" id="{F5F46FA2-6D96-4127-9DBD-34C5804D78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7759" y="4571781"/>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0" name="Picture 2" descr="Image result for green check mark">
            <a:extLst>
              <a:ext uri="{FF2B5EF4-FFF2-40B4-BE49-F238E27FC236}">
                <a16:creationId xmlns:a16="http://schemas.microsoft.com/office/drawing/2014/main" id="{F9ECD1BB-B561-4B6B-9C6F-BECE39BFBE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41359" y="4056275"/>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1" name="Picture 2" descr="Image result for green check mark">
            <a:extLst>
              <a:ext uri="{FF2B5EF4-FFF2-40B4-BE49-F238E27FC236}">
                <a16:creationId xmlns:a16="http://schemas.microsoft.com/office/drawing/2014/main" id="{01C1D7C4-8759-4B2D-A214-730E406CBE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6282" y="3686916"/>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2" name="Picture 2" descr="Image result for green check mark">
            <a:extLst>
              <a:ext uri="{FF2B5EF4-FFF2-40B4-BE49-F238E27FC236}">
                <a16:creationId xmlns:a16="http://schemas.microsoft.com/office/drawing/2014/main" id="{C2A81AB2-17C2-4E20-BBF0-4334988E5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6414" y="4975321"/>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3" name="Picture 2" descr="Image result for green check mark">
            <a:extLst>
              <a:ext uri="{FF2B5EF4-FFF2-40B4-BE49-F238E27FC236}">
                <a16:creationId xmlns:a16="http://schemas.microsoft.com/office/drawing/2014/main" id="{3E0C7823-4CB6-477C-A948-F3ED32CD80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6284" y="4553415"/>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4" name="Picture 2" descr="Image result for green check mark">
            <a:extLst>
              <a:ext uri="{FF2B5EF4-FFF2-40B4-BE49-F238E27FC236}">
                <a16:creationId xmlns:a16="http://schemas.microsoft.com/office/drawing/2014/main" id="{8D85085E-F066-46FD-B844-4BF36C05C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5051" y="2780741"/>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5" name="Picture 2" descr="Image result for green check mark">
            <a:extLst>
              <a:ext uri="{FF2B5EF4-FFF2-40B4-BE49-F238E27FC236}">
                <a16:creationId xmlns:a16="http://schemas.microsoft.com/office/drawing/2014/main" id="{23B0A08D-095B-49F2-9A06-7B6307C0A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3221" y="4592697"/>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6" name="Picture 2" descr="Image result for green check mark">
            <a:extLst>
              <a:ext uri="{FF2B5EF4-FFF2-40B4-BE49-F238E27FC236}">
                <a16:creationId xmlns:a16="http://schemas.microsoft.com/office/drawing/2014/main" id="{32548F61-8A58-437F-8B40-9361DBFE82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52706" y="3400588"/>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7" name="Picture 2" descr="Image result for green check mark">
            <a:extLst>
              <a:ext uri="{FF2B5EF4-FFF2-40B4-BE49-F238E27FC236}">
                <a16:creationId xmlns:a16="http://schemas.microsoft.com/office/drawing/2014/main" id="{DC491C1F-724A-45D5-BB1D-C581E6A99F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7795" y="2897066"/>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8" name="Picture 2" descr="Image result for green check mark">
            <a:extLst>
              <a:ext uri="{FF2B5EF4-FFF2-40B4-BE49-F238E27FC236}">
                <a16:creationId xmlns:a16="http://schemas.microsoft.com/office/drawing/2014/main" id="{05C86C63-87F0-4104-9576-8390B297C7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7948" y="4462337"/>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9" name="Picture 2" descr="Image result for green check mark">
            <a:extLst>
              <a:ext uri="{FF2B5EF4-FFF2-40B4-BE49-F238E27FC236}">
                <a16:creationId xmlns:a16="http://schemas.microsoft.com/office/drawing/2014/main" id="{BD9B4BAD-8985-4D6C-8F0A-DB70FDB72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6855" y="3639439"/>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0" name="Picture 2" descr="Image result for green check mark">
            <a:extLst>
              <a:ext uri="{FF2B5EF4-FFF2-40B4-BE49-F238E27FC236}">
                <a16:creationId xmlns:a16="http://schemas.microsoft.com/office/drawing/2014/main" id="{A268F11F-B6F8-4E1D-B7CF-54FFE1E14A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0705" y="4862247"/>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1" name="Picture 2" descr="Image result for green check mark">
            <a:extLst>
              <a:ext uri="{FF2B5EF4-FFF2-40B4-BE49-F238E27FC236}">
                <a16:creationId xmlns:a16="http://schemas.microsoft.com/office/drawing/2014/main" id="{E781E08F-ECC5-4905-AD70-3E95E6F53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2760" y="4281893"/>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2" name="Picture 2" descr="Image result for green check mark">
            <a:extLst>
              <a:ext uri="{FF2B5EF4-FFF2-40B4-BE49-F238E27FC236}">
                <a16:creationId xmlns:a16="http://schemas.microsoft.com/office/drawing/2014/main" id="{249C999C-20EF-42BC-9A9E-A68D58F119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7521" y="4253430"/>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3" name="Picture 2" descr="Image result for green check mark">
            <a:extLst>
              <a:ext uri="{FF2B5EF4-FFF2-40B4-BE49-F238E27FC236}">
                <a16:creationId xmlns:a16="http://schemas.microsoft.com/office/drawing/2014/main" id="{D6609F25-91AD-499C-A127-F1A87B523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1286" y="3451233"/>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4" name="Picture 2" descr="Image result for green check mark">
            <a:extLst>
              <a:ext uri="{FF2B5EF4-FFF2-40B4-BE49-F238E27FC236}">
                <a16:creationId xmlns:a16="http://schemas.microsoft.com/office/drawing/2014/main" id="{E47B571D-5722-43F9-9510-4DADCA964F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5621" y="4745097"/>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5" name="Picture 2" descr="Image result for green check mark">
            <a:extLst>
              <a:ext uri="{FF2B5EF4-FFF2-40B4-BE49-F238E27FC236}">
                <a16:creationId xmlns:a16="http://schemas.microsoft.com/office/drawing/2014/main" id="{0D1C68C7-EDCB-4D94-B82F-906D7D755E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8150" y="2989066"/>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6" name="Picture 2" descr="Image result for green check mark">
            <a:extLst>
              <a:ext uri="{FF2B5EF4-FFF2-40B4-BE49-F238E27FC236}">
                <a16:creationId xmlns:a16="http://schemas.microsoft.com/office/drawing/2014/main" id="{98C7A274-ACBD-44B1-92EA-8009102E1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8035" y="4382994"/>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7" name="Picture 2" descr="Image result for green check mark">
            <a:extLst>
              <a:ext uri="{FF2B5EF4-FFF2-40B4-BE49-F238E27FC236}">
                <a16:creationId xmlns:a16="http://schemas.microsoft.com/office/drawing/2014/main" id="{64D18D46-C508-4135-B1DF-8E980F85B4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1250" y="4758069"/>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8" name="Picture 2" descr="Image result for green check mark">
            <a:extLst>
              <a:ext uri="{FF2B5EF4-FFF2-40B4-BE49-F238E27FC236}">
                <a16:creationId xmlns:a16="http://schemas.microsoft.com/office/drawing/2014/main" id="{14C93E72-480A-42AC-9E58-CC1329FFE5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8468" y="3290167"/>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9" name="Picture 2" descr="Image result for green check mark">
            <a:extLst>
              <a:ext uri="{FF2B5EF4-FFF2-40B4-BE49-F238E27FC236}">
                <a16:creationId xmlns:a16="http://schemas.microsoft.com/office/drawing/2014/main" id="{2A2EA265-B2A5-4302-885F-E709D04121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1085" y="5509605"/>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0" name="Picture 2" descr="Image result for green check mark">
            <a:extLst>
              <a:ext uri="{FF2B5EF4-FFF2-40B4-BE49-F238E27FC236}">
                <a16:creationId xmlns:a16="http://schemas.microsoft.com/office/drawing/2014/main" id="{1E708A6E-D792-4F1B-B382-926B0F014B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7091" y="5463057"/>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1" name="Picture 2" descr="Image result for green check mark">
            <a:extLst>
              <a:ext uri="{FF2B5EF4-FFF2-40B4-BE49-F238E27FC236}">
                <a16:creationId xmlns:a16="http://schemas.microsoft.com/office/drawing/2014/main" id="{887C113D-8068-4369-9429-3414E5628C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0106" y="4203813"/>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6" name="Picture 2" descr="Image result for green check mark">
            <a:extLst>
              <a:ext uri="{FF2B5EF4-FFF2-40B4-BE49-F238E27FC236}">
                <a16:creationId xmlns:a16="http://schemas.microsoft.com/office/drawing/2014/main" id="{B3BE9277-AC0B-4A8D-9463-3028073C99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2821" y="5202297"/>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7" name="Picture 2" descr="Image result for green check mark">
            <a:extLst>
              <a:ext uri="{FF2B5EF4-FFF2-40B4-BE49-F238E27FC236}">
                <a16:creationId xmlns:a16="http://schemas.microsoft.com/office/drawing/2014/main" id="{93218803-3FB9-41CA-92EB-87A77EFA9C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2686" y="4373700"/>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8" name="Picture 2" descr="Image result for green check mark">
            <a:extLst>
              <a:ext uri="{FF2B5EF4-FFF2-40B4-BE49-F238E27FC236}">
                <a16:creationId xmlns:a16="http://schemas.microsoft.com/office/drawing/2014/main" id="{4D0063D1-35C6-47D7-8542-AD32823EF2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8154" y="3430560"/>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9" name="Picture 2" descr="Image result for green check mark">
            <a:extLst>
              <a:ext uri="{FF2B5EF4-FFF2-40B4-BE49-F238E27FC236}">
                <a16:creationId xmlns:a16="http://schemas.microsoft.com/office/drawing/2014/main" id="{B2CB2F39-A829-4DBA-85B2-C3DFDC3C9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1998" y="4052993"/>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0" name="Picture 2" descr="Image result for green check mark">
            <a:extLst>
              <a:ext uri="{FF2B5EF4-FFF2-40B4-BE49-F238E27FC236}">
                <a16:creationId xmlns:a16="http://schemas.microsoft.com/office/drawing/2014/main" id="{248B4ADA-6A10-4B3F-9743-646C207F7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5221" y="5354697"/>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1" name="Picture 2" descr="Image result for green check mark">
            <a:extLst>
              <a:ext uri="{FF2B5EF4-FFF2-40B4-BE49-F238E27FC236}">
                <a16:creationId xmlns:a16="http://schemas.microsoft.com/office/drawing/2014/main" id="{BECCB0F3-8537-43E9-8747-555BC9EAF9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4969" y="4984519"/>
            <a:ext cx="223423" cy="21054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2" name="Title 31">
            <a:extLst>
              <a:ext uri="{FF2B5EF4-FFF2-40B4-BE49-F238E27FC236}">
                <a16:creationId xmlns:a16="http://schemas.microsoft.com/office/drawing/2014/main" id="{7E6D6D77-9188-43B7-8EC1-8A828A088672}"/>
              </a:ext>
            </a:extLst>
          </p:cNvPr>
          <p:cNvSpPr txBox="1">
            <a:spLocks/>
          </p:cNvSpPr>
          <p:nvPr/>
        </p:nvSpPr>
        <p:spPr>
          <a:xfrm>
            <a:off x="3545926" y="415633"/>
            <a:ext cx="5354699" cy="1218795"/>
          </a:xfrm>
          <a:prstGeom prst="rect">
            <a:avLst/>
          </a:prstGeom>
        </p:spPr>
        <p:txBody>
          <a:bodyPr vert="horz" wrap="square" lIns="146304" tIns="420624" rIns="146304" bIns="45720" rtlCol="0" anchor="t" anchorCtr="0">
            <a:spAutoFit/>
          </a:bodyPr>
          <a:lstStyle>
            <a:lvl1pPr algn="ctr" defTabSz="914400" rtl="0" eaLnBrk="1" latinLnBrk="0" hangingPunct="1">
              <a:lnSpc>
                <a:spcPct val="90000"/>
              </a:lnSpc>
              <a:spcBef>
                <a:spcPct val="0"/>
              </a:spcBef>
              <a:buNone/>
              <a:defRPr lang="en-US" sz="3200" b="0" i="0" kern="1200" spc="60" baseline="0" dirty="0">
                <a:solidFill>
                  <a:schemeClr val="bg1"/>
                </a:solidFill>
                <a:latin typeface="+mj-lt"/>
                <a:ea typeface="+mn-ea"/>
                <a:cs typeface="Segoe UI Semilight" panose="020B0402040204020203" pitchFamily="34" charset="0"/>
              </a:defRPr>
            </a:lvl1pPr>
          </a:lstStyle>
          <a:p>
            <a:r>
              <a:rPr lang="en-US" sz="5400" b="1" dirty="0">
                <a:solidFill>
                  <a:schemeClr val="accent4"/>
                </a:solidFill>
                <a:latin typeface="+mn-lt"/>
              </a:rPr>
              <a:t>RANDOMNESS</a:t>
            </a:r>
          </a:p>
        </p:txBody>
      </p:sp>
    </p:spTree>
    <p:extLst>
      <p:ext uri="{BB962C8B-B14F-4D97-AF65-F5344CB8AC3E}">
        <p14:creationId xmlns:p14="http://schemas.microsoft.com/office/powerpoint/2010/main" val="388890269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5" name="Freeform: Shape 64"/>
          <p:cNvSpPr>
            <a:spLocks noChangeAspect="1"/>
          </p:cNvSpPr>
          <p:nvPr/>
        </p:nvSpPr>
        <p:spPr>
          <a:xfrm>
            <a:off x="1906959" y="-5390332"/>
            <a:ext cx="8378081" cy="8378081"/>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32" name="Title 31"/>
          <p:cNvSpPr>
            <a:spLocks noGrp="1"/>
          </p:cNvSpPr>
          <p:nvPr>
            <p:ph type="title"/>
          </p:nvPr>
        </p:nvSpPr>
        <p:spPr>
          <a:xfrm>
            <a:off x="3418648" y="-185531"/>
            <a:ext cx="5354699" cy="2686889"/>
          </a:xfrm>
        </p:spPr>
        <p:txBody>
          <a:bodyPr/>
          <a:lstStyle/>
          <a:p>
            <a:r>
              <a:rPr lang="en-US" sz="4000" b="1" dirty="0">
                <a:solidFill>
                  <a:schemeClr val="accent4"/>
                </a:solidFill>
                <a:latin typeface="+mn-lt"/>
              </a:rPr>
              <a:t>MONTE CARLO</a:t>
            </a:r>
            <a:br>
              <a:rPr lang="en-US" sz="4000" b="1" dirty="0">
                <a:solidFill>
                  <a:schemeClr val="accent4"/>
                </a:solidFill>
                <a:latin typeface="+mn-lt"/>
              </a:rPr>
            </a:br>
            <a:r>
              <a:rPr lang="en-US" sz="4000" b="1" dirty="0">
                <a:solidFill>
                  <a:schemeClr val="accent4"/>
                </a:solidFill>
                <a:latin typeface="+mn-lt"/>
              </a:rPr>
              <a:t>APPROACH TO SYSTEM CONFIDENCE</a:t>
            </a:r>
            <a:endParaRPr lang="en-US" sz="6000" b="1" dirty="0">
              <a:solidFill>
                <a:schemeClr val="accent4"/>
              </a:solidFill>
              <a:latin typeface="+mn-lt"/>
            </a:endParaRPr>
          </a:p>
        </p:txBody>
      </p:sp>
      <p:sp>
        <p:nvSpPr>
          <p:cNvPr id="66" name="Slide Number Placeholder 65"/>
          <p:cNvSpPr>
            <a:spLocks noGrp="1"/>
          </p:cNvSpPr>
          <p:nvPr>
            <p:ph type="sldNum" sz="quarter" idx="4"/>
          </p:nvPr>
        </p:nvSpPr>
        <p:spPr/>
        <p:txBody>
          <a:bodyPr/>
          <a:lstStyle/>
          <a:p>
            <a:fld id="{4997E989-D798-4C62-8E93-3D2D613C2488}" type="slidenum">
              <a:rPr lang="en-US" smtClean="0"/>
              <a:pPr/>
              <a:t>44</a:t>
            </a:fld>
            <a:endParaRPr lang="en-US"/>
          </a:p>
        </p:txBody>
      </p:sp>
      <p:graphicFrame>
        <p:nvGraphicFramePr>
          <p:cNvPr id="2" name="Table 1">
            <a:extLst>
              <a:ext uri="{FF2B5EF4-FFF2-40B4-BE49-F238E27FC236}">
                <a16:creationId xmlns:a16="http://schemas.microsoft.com/office/drawing/2014/main" id="{015E5CC7-180E-42E2-AE0B-CE40FC1D265B}"/>
              </a:ext>
            </a:extLst>
          </p:cNvPr>
          <p:cNvGraphicFramePr>
            <a:graphicFrameLocks noGrp="1"/>
          </p:cNvGraphicFramePr>
          <p:nvPr/>
        </p:nvGraphicFramePr>
        <p:xfrm>
          <a:off x="1277700" y="3041624"/>
          <a:ext cx="9636596" cy="3372239"/>
        </p:xfrm>
        <a:graphic>
          <a:graphicData uri="http://schemas.openxmlformats.org/drawingml/2006/table">
            <a:tbl>
              <a:tblPr firstRow="1" bandRow="1">
                <a:tableStyleId>{E929F9F4-4A8F-4326-A1B4-22849713DDAB}</a:tableStyleId>
              </a:tblPr>
              <a:tblGrid>
                <a:gridCol w="3607809">
                  <a:extLst>
                    <a:ext uri="{9D8B030D-6E8A-4147-A177-3AD203B41FA5}">
                      <a16:colId xmlns:a16="http://schemas.microsoft.com/office/drawing/2014/main" val="3094598964"/>
                    </a:ext>
                  </a:extLst>
                </a:gridCol>
                <a:gridCol w="6028787">
                  <a:extLst>
                    <a:ext uri="{9D8B030D-6E8A-4147-A177-3AD203B41FA5}">
                      <a16:colId xmlns:a16="http://schemas.microsoft.com/office/drawing/2014/main" val="1420602745"/>
                    </a:ext>
                  </a:extLst>
                </a:gridCol>
              </a:tblGrid>
              <a:tr h="890723">
                <a:tc>
                  <a:txBody>
                    <a:bodyPr/>
                    <a:lstStyle/>
                    <a:p>
                      <a:r>
                        <a:rPr lang="en-US" sz="2800" b="0" dirty="0">
                          <a:latin typeface="Segoe UI Light" panose="020B0502040204020203" pitchFamily="34" charset="0"/>
                          <a:cs typeface="Segoe UI Light" panose="020B0502040204020203" pitchFamily="34" charset="0"/>
                        </a:rPr>
                        <a:t>Question</a:t>
                      </a:r>
                      <a:endParaRPr lang="en-US" sz="28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latin typeface="Segoe UI Light" panose="020B0502040204020203" pitchFamily="34" charset="0"/>
                          <a:cs typeface="Segoe UI Light" panose="020B0502040204020203" pitchFamily="34" charset="0"/>
                        </a:rPr>
                        <a:t>What’s the probability that my system will encounter a bug?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9675522"/>
                  </a:ext>
                </a:extLst>
              </a:tr>
              <a:tr h="807684">
                <a:tc>
                  <a:txBody>
                    <a:bodyPr/>
                    <a:lstStyle/>
                    <a:p>
                      <a:r>
                        <a:rPr lang="en-US" sz="2400" b="1" dirty="0">
                          <a:solidFill>
                            <a:schemeClr val="tx1"/>
                          </a:solidFill>
                          <a:latin typeface="+mj-lt"/>
                        </a:rPr>
                        <a:t>Prohibitively expensive approach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0" kern="1200" dirty="0">
                          <a:solidFill>
                            <a:schemeClr val="tx1"/>
                          </a:solidFill>
                          <a:latin typeface="+mj-lt"/>
                          <a:ea typeface="+mn-ea"/>
                          <a:cs typeface="Segoe UI Light" panose="020B0502040204020203" pitchFamily="34" charset="0"/>
                        </a:rPr>
                        <a:t>Pre-defining system states and operations through engineer effort and validating them</a:t>
                      </a:r>
                      <a:endParaRPr lang="en-US" sz="2400" b="0" kern="1200" dirty="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8970355"/>
                  </a:ext>
                </a:extLst>
              </a:tr>
              <a:tr h="781439">
                <a:tc>
                  <a:txBody>
                    <a:bodyPr/>
                    <a:lstStyle/>
                    <a:p>
                      <a:r>
                        <a:rPr lang="en-US" sz="2400" b="1" dirty="0">
                          <a:solidFill>
                            <a:schemeClr val="tx1"/>
                          </a:solidFill>
                          <a:latin typeface="+mj-lt"/>
                        </a:rPr>
                        <a:t>Cheaper approximation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0" kern="1200" dirty="0">
                          <a:solidFill>
                            <a:schemeClr val="tx1"/>
                          </a:solidFill>
                          <a:latin typeface="+mj-lt"/>
                          <a:ea typeface="+mn-ea"/>
                          <a:cs typeface="Segoe UI" panose="020B0502040204020203" pitchFamily="34" charset="0"/>
                        </a:rPr>
                        <a:t>Validating system health at regular intervals</a:t>
                      </a:r>
                      <a:endParaRPr lang="en-US" sz="2400" b="0" kern="1200" dirty="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6195780"/>
                  </a:ext>
                </a:extLst>
              </a:tr>
              <a:tr h="748312">
                <a:tc>
                  <a:txBody>
                    <a:bodyPr/>
                    <a:lstStyle/>
                    <a:p>
                      <a:r>
                        <a:rPr lang="en-US" sz="2400" b="1" dirty="0">
                          <a:solidFill>
                            <a:schemeClr val="tx1"/>
                          </a:solidFill>
                          <a:latin typeface="+mj-lt"/>
                        </a:rPr>
                        <a:t>Sample set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0" dirty="0">
                          <a:solidFill>
                            <a:schemeClr val="tx1"/>
                          </a:solidFill>
                          <a:latin typeface="+mj-lt"/>
                        </a:rPr>
                        <a:t>Randomly generated system states + transient failures from running in production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0455638"/>
                  </a:ext>
                </a:extLst>
              </a:tr>
            </a:tbl>
          </a:graphicData>
        </a:graphic>
      </p:graphicFrame>
    </p:spTree>
    <p:extLst>
      <p:ext uri="{BB962C8B-B14F-4D97-AF65-F5344CB8AC3E}">
        <p14:creationId xmlns:p14="http://schemas.microsoft.com/office/powerpoint/2010/main" val="1523157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5" name="Freeform: Shape 64"/>
          <p:cNvSpPr>
            <a:spLocks noChangeAspect="1"/>
          </p:cNvSpPr>
          <p:nvPr/>
        </p:nvSpPr>
        <p:spPr>
          <a:xfrm>
            <a:off x="1906959" y="-5390332"/>
            <a:ext cx="8378081" cy="8378081"/>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66" name="Slide Number Placeholder 65"/>
          <p:cNvSpPr>
            <a:spLocks noGrp="1"/>
          </p:cNvSpPr>
          <p:nvPr>
            <p:ph type="sldNum" sz="quarter" idx="4"/>
          </p:nvPr>
        </p:nvSpPr>
        <p:spPr/>
        <p:txBody>
          <a:bodyPr/>
          <a:lstStyle/>
          <a:p>
            <a:fld id="{4997E989-D798-4C62-8E93-3D2D613C2488}" type="slidenum">
              <a:rPr lang="en-US" smtClean="0"/>
              <a:pPr/>
              <a:t>45</a:t>
            </a:fld>
            <a:endParaRPr lang="en-US"/>
          </a:p>
        </p:txBody>
      </p:sp>
      <p:graphicFrame>
        <p:nvGraphicFramePr>
          <p:cNvPr id="2" name="Table 1">
            <a:extLst>
              <a:ext uri="{FF2B5EF4-FFF2-40B4-BE49-F238E27FC236}">
                <a16:creationId xmlns:a16="http://schemas.microsoft.com/office/drawing/2014/main" id="{015E5CC7-180E-42E2-AE0B-CE40FC1D265B}"/>
              </a:ext>
            </a:extLst>
          </p:cNvPr>
          <p:cNvGraphicFramePr>
            <a:graphicFrameLocks noGrp="1"/>
          </p:cNvGraphicFramePr>
          <p:nvPr>
            <p:extLst>
              <p:ext uri="{D42A27DB-BD31-4B8C-83A1-F6EECF244321}">
                <p14:modId xmlns:p14="http://schemas.microsoft.com/office/powerpoint/2010/main" val="2761400818"/>
              </p:ext>
            </p:extLst>
          </p:nvPr>
        </p:nvGraphicFramePr>
        <p:xfrm>
          <a:off x="1277700" y="3041624"/>
          <a:ext cx="9636596" cy="3297591"/>
        </p:xfrm>
        <a:graphic>
          <a:graphicData uri="http://schemas.openxmlformats.org/drawingml/2006/table">
            <a:tbl>
              <a:tblPr firstRow="1" bandRow="1">
                <a:tableStyleId>{E929F9F4-4A8F-4326-A1B4-22849713DDAB}</a:tableStyleId>
              </a:tblPr>
              <a:tblGrid>
                <a:gridCol w="3607809">
                  <a:extLst>
                    <a:ext uri="{9D8B030D-6E8A-4147-A177-3AD203B41FA5}">
                      <a16:colId xmlns:a16="http://schemas.microsoft.com/office/drawing/2014/main" val="3094598964"/>
                    </a:ext>
                  </a:extLst>
                </a:gridCol>
                <a:gridCol w="6028787">
                  <a:extLst>
                    <a:ext uri="{9D8B030D-6E8A-4147-A177-3AD203B41FA5}">
                      <a16:colId xmlns:a16="http://schemas.microsoft.com/office/drawing/2014/main" val="1420602745"/>
                    </a:ext>
                  </a:extLst>
                </a:gridCol>
              </a:tblGrid>
              <a:tr h="890723">
                <a:tc>
                  <a:txBody>
                    <a:bodyPr/>
                    <a:lstStyle/>
                    <a:p>
                      <a:r>
                        <a:rPr lang="en-US" sz="2800" b="0" dirty="0">
                          <a:latin typeface="Segoe UI Light" panose="020B0502040204020203" pitchFamily="34" charset="0"/>
                          <a:cs typeface="Segoe UI Light" panose="020B0502040204020203" pitchFamily="34" charset="0"/>
                        </a:rPr>
                        <a:t>Question</a:t>
                      </a:r>
                      <a:endParaRPr lang="en-US" sz="28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latin typeface="Segoe UI Light" panose="020B0502040204020203" pitchFamily="34" charset="0"/>
                          <a:cs typeface="Segoe UI Light" panose="020B0502040204020203" pitchFamily="34" charset="0"/>
                        </a:rPr>
                        <a:t>What’s the probability that my system will encounter a bug?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9675522"/>
                  </a:ext>
                </a:extLst>
              </a:tr>
              <a:tr h="807684">
                <a:tc>
                  <a:txBody>
                    <a:bodyPr/>
                    <a:lstStyle/>
                    <a:p>
                      <a:r>
                        <a:rPr lang="en-US" sz="2400" b="1" dirty="0">
                          <a:solidFill>
                            <a:schemeClr val="tx1"/>
                          </a:solidFill>
                          <a:latin typeface="+mj-lt"/>
                        </a:rPr>
                        <a:t>Prohibitively expensive approach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0" kern="1200" dirty="0">
                          <a:solidFill>
                            <a:schemeClr val="tx1"/>
                          </a:solidFill>
                          <a:latin typeface="+mj-lt"/>
                          <a:ea typeface="+mn-ea"/>
                          <a:cs typeface="Segoe UI Light" panose="020B0502040204020203" pitchFamily="34" charset="0"/>
                        </a:rPr>
                        <a:t>Pre-defining system states and operations through engineer effort and validating them</a:t>
                      </a:r>
                      <a:endParaRPr lang="en-US" sz="2400" b="0" kern="1200" dirty="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8970355"/>
                  </a:ext>
                </a:extLst>
              </a:tr>
              <a:tr h="781439">
                <a:tc>
                  <a:txBody>
                    <a:bodyPr/>
                    <a:lstStyle/>
                    <a:p>
                      <a:r>
                        <a:rPr lang="en-US" sz="2400" b="1" dirty="0">
                          <a:solidFill>
                            <a:schemeClr val="tx1"/>
                          </a:solidFill>
                          <a:latin typeface="+mj-lt"/>
                        </a:rPr>
                        <a:t>Cheaper approximation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0" kern="1200" dirty="0">
                          <a:solidFill>
                            <a:schemeClr val="tx1"/>
                          </a:solidFill>
                          <a:latin typeface="+mj-lt"/>
                          <a:ea typeface="+mn-ea"/>
                          <a:cs typeface="Segoe UI" panose="020B0502040204020203" pitchFamily="34" charset="0"/>
                        </a:rPr>
                        <a:t>Validating system health at regular intervals</a:t>
                      </a:r>
                      <a:endParaRPr lang="en-US" sz="2400" b="0" kern="1200" dirty="0">
                        <a:solidFill>
                          <a:schemeClr val="tx1"/>
                        </a:solidFill>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6195780"/>
                  </a:ext>
                </a:extLst>
              </a:tr>
              <a:tr h="748312">
                <a:tc>
                  <a:txBody>
                    <a:bodyPr/>
                    <a:lstStyle/>
                    <a:p>
                      <a:endParaRPr lang="en-US" sz="2400" b="1"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b="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0455638"/>
                  </a:ext>
                </a:extLst>
              </a:tr>
            </a:tbl>
          </a:graphicData>
        </a:graphic>
      </p:graphicFrame>
      <p:sp>
        <p:nvSpPr>
          <p:cNvPr id="3" name="Rectangle 2">
            <a:extLst>
              <a:ext uri="{FF2B5EF4-FFF2-40B4-BE49-F238E27FC236}">
                <a16:creationId xmlns:a16="http://schemas.microsoft.com/office/drawing/2014/main" id="{14EBDD99-7C39-4232-BD77-A6C8270F5B4E}"/>
              </a:ext>
            </a:extLst>
          </p:cNvPr>
          <p:cNvSpPr/>
          <p:nvPr/>
        </p:nvSpPr>
        <p:spPr>
          <a:xfrm>
            <a:off x="1277700" y="3041623"/>
            <a:ext cx="9636596" cy="3297591"/>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1">
            <a:extLst>
              <a:ext uri="{FF2B5EF4-FFF2-40B4-BE49-F238E27FC236}">
                <a16:creationId xmlns:a16="http://schemas.microsoft.com/office/drawing/2014/main" id="{D8A524F5-A7C3-40C4-ADD9-EA998F183EDF}"/>
              </a:ext>
            </a:extLst>
          </p:cNvPr>
          <p:cNvSpPr txBox="1">
            <a:spLocks/>
          </p:cNvSpPr>
          <p:nvPr/>
        </p:nvSpPr>
        <p:spPr>
          <a:xfrm>
            <a:off x="4824575" y="5203518"/>
            <a:ext cx="5354699" cy="1135696"/>
          </a:xfrm>
          <a:prstGeom prst="rect">
            <a:avLst/>
          </a:prstGeom>
        </p:spPr>
        <p:txBody>
          <a:bodyPr vert="horz" wrap="square" lIns="146304" tIns="420624" rIns="146304" bIns="45720" rtlCol="0" anchor="t" anchorCtr="0">
            <a:spAutoFit/>
          </a:bodyPr>
          <a:lstStyle>
            <a:lvl1pPr algn="ctr" defTabSz="914400" rtl="0" eaLnBrk="1" latinLnBrk="0" hangingPunct="1">
              <a:lnSpc>
                <a:spcPct val="90000"/>
              </a:lnSpc>
              <a:spcBef>
                <a:spcPct val="0"/>
              </a:spcBef>
              <a:buNone/>
              <a:defRPr lang="en-US" sz="3200" b="0" i="0" kern="1200" spc="60" baseline="0" dirty="0">
                <a:solidFill>
                  <a:schemeClr val="bg1"/>
                </a:solidFill>
                <a:latin typeface="+mj-lt"/>
                <a:ea typeface="+mn-ea"/>
                <a:cs typeface="Segoe UI Semilight" panose="020B0402040204020203" pitchFamily="34" charset="0"/>
              </a:defRPr>
            </a:lvl1pPr>
          </a:lstStyle>
          <a:p>
            <a:pPr algn="l"/>
            <a:r>
              <a:rPr lang="en-US" sz="2400" dirty="0"/>
              <a:t>Customer-generated system states from running in production</a:t>
            </a:r>
          </a:p>
        </p:txBody>
      </p:sp>
      <p:sp>
        <p:nvSpPr>
          <p:cNvPr id="10" name="Title 31">
            <a:extLst>
              <a:ext uri="{FF2B5EF4-FFF2-40B4-BE49-F238E27FC236}">
                <a16:creationId xmlns:a16="http://schemas.microsoft.com/office/drawing/2014/main" id="{579208B8-FD9B-40C0-963D-DF55B2539368}"/>
              </a:ext>
            </a:extLst>
          </p:cNvPr>
          <p:cNvSpPr txBox="1">
            <a:spLocks/>
          </p:cNvSpPr>
          <p:nvPr/>
        </p:nvSpPr>
        <p:spPr>
          <a:xfrm>
            <a:off x="1186260" y="5203518"/>
            <a:ext cx="2140949" cy="803297"/>
          </a:xfrm>
          <a:prstGeom prst="rect">
            <a:avLst/>
          </a:prstGeom>
        </p:spPr>
        <p:txBody>
          <a:bodyPr vert="horz" wrap="square" lIns="146304" tIns="420624" rIns="146304" bIns="45720" rtlCol="0" anchor="t" anchorCtr="0">
            <a:spAutoFit/>
          </a:bodyPr>
          <a:lstStyle>
            <a:lvl1pPr algn="ctr" defTabSz="914400" rtl="0" eaLnBrk="1" latinLnBrk="0" hangingPunct="1">
              <a:lnSpc>
                <a:spcPct val="90000"/>
              </a:lnSpc>
              <a:spcBef>
                <a:spcPct val="0"/>
              </a:spcBef>
              <a:buNone/>
              <a:defRPr lang="en-US" sz="3200" b="0" i="0" kern="1200" spc="60" baseline="0" dirty="0">
                <a:solidFill>
                  <a:schemeClr val="bg1"/>
                </a:solidFill>
                <a:latin typeface="+mj-lt"/>
                <a:ea typeface="+mn-ea"/>
                <a:cs typeface="Segoe UI Semilight" panose="020B0402040204020203" pitchFamily="34" charset="0"/>
              </a:defRPr>
            </a:lvl1pPr>
          </a:lstStyle>
          <a:p>
            <a:pPr algn="l"/>
            <a:r>
              <a:rPr lang="en-US" sz="2400" dirty="0"/>
              <a:t>Sample set</a:t>
            </a:r>
          </a:p>
        </p:txBody>
      </p:sp>
      <p:sp>
        <p:nvSpPr>
          <p:cNvPr id="11" name="Title 31">
            <a:extLst>
              <a:ext uri="{FF2B5EF4-FFF2-40B4-BE49-F238E27FC236}">
                <a16:creationId xmlns:a16="http://schemas.microsoft.com/office/drawing/2014/main" id="{48448AEE-DB4C-4AAD-8CBB-6B15C0422B9A}"/>
              </a:ext>
            </a:extLst>
          </p:cNvPr>
          <p:cNvSpPr txBox="1">
            <a:spLocks/>
          </p:cNvSpPr>
          <p:nvPr/>
        </p:nvSpPr>
        <p:spPr>
          <a:xfrm>
            <a:off x="1582781" y="3139225"/>
            <a:ext cx="9026434" cy="1966692"/>
          </a:xfrm>
          <a:prstGeom prst="rect">
            <a:avLst/>
          </a:prstGeom>
        </p:spPr>
        <p:txBody>
          <a:bodyPr vert="horz" wrap="square" lIns="146304" tIns="420624" rIns="146304" bIns="45720" rtlCol="0" anchor="t" anchorCtr="0">
            <a:spAutoFit/>
          </a:bodyPr>
          <a:lstStyle>
            <a:lvl1pPr algn="ctr" defTabSz="914400" rtl="0" eaLnBrk="1" latinLnBrk="0" hangingPunct="1">
              <a:lnSpc>
                <a:spcPct val="90000"/>
              </a:lnSpc>
              <a:spcBef>
                <a:spcPct val="0"/>
              </a:spcBef>
              <a:buNone/>
              <a:defRPr lang="en-US" sz="3200" b="0" i="0" kern="1200" spc="60" baseline="0" dirty="0">
                <a:solidFill>
                  <a:schemeClr val="bg1"/>
                </a:solidFill>
                <a:latin typeface="+mj-lt"/>
                <a:ea typeface="+mn-ea"/>
                <a:cs typeface="Segoe UI Semilight" panose="020B0402040204020203" pitchFamily="34" charset="0"/>
              </a:defRPr>
            </a:lvl1pPr>
          </a:lstStyle>
          <a:p>
            <a:r>
              <a:rPr lang="en-US" sz="5400" b="1" dirty="0">
                <a:latin typeface="+mn-lt"/>
              </a:rPr>
              <a:t>“TRADITIONAL”</a:t>
            </a:r>
          </a:p>
          <a:p>
            <a:r>
              <a:rPr lang="en-US" sz="5400" b="1" dirty="0">
                <a:latin typeface="+mn-lt"/>
              </a:rPr>
              <a:t>CHAOS ENGINEERING</a:t>
            </a:r>
          </a:p>
        </p:txBody>
      </p:sp>
      <p:sp>
        <p:nvSpPr>
          <p:cNvPr id="14" name="Title 31">
            <a:extLst>
              <a:ext uri="{FF2B5EF4-FFF2-40B4-BE49-F238E27FC236}">
                <a16:creationId xmlns:a16="http://schemas.microsoft.com/office/drawing/2014/main" id="{6598C30B-0D1A-432C-B38A-132207334DBD}"/>
              </a:ext>
            </a:extLst>
          </p:cNvPr>
          <p:cNvSpPr txBox="1">
            <a:spLocks/>
          </p:cNvSpPr>
          <p:nvPr/>
        </p:nvSpPr>
        <p:spPr>
          <a:xfrm>
            <a:off x="3418648" y="-185531"/>
            <a:ext cx="5354699" cy="2686889"/>
          </a:xfrm>
          <a:prstGeom prst="rect">
            <a:avLst/>
          </a:prstGeom>
        </p:spPr>
        <p:txBody>
          <a:bodyPr vert="horz" wrap="square" lIns="146304" tIns="420624" rIns="146304" bIns="45720" rtlCol="0" anchor="t" anchorCtr="0">
            <a:spAutoFit/>
          </a:bodyPr>
          <a:lstStyle>
            <a:lvl1pPr algn="ctr" defTabSz="914400" rtl="0" eaLnBrk="1" latinLnBrk="0" hangingPunct="1">
              <a:lnSpc>
                <a:spcPct val="90000"/>
              </a:lnSpc>
              <a:spcBef>
                <a:spcPct val="0"/>
              </a:spcBef>
              <a:buNone/>
              <a:defRPr lang="en-US" sz="3200" b="0" i="0" kern="1200" spc="60" baseline="0" dirty="0">
                <a:solidFill>
                  <a:schemeClr val="bg1"/>
                </a:solidFill>
                <a:latin typeface="+mj-lt"/>
                <a:ea typeface="+mn-ea"/>
                <a:cs typeface="Segoe UI Semilight" panose="020B0402040204020203" pitchFamily="34" charset="0"/>
              </a:defRPr>
            </a:lvl1pPr>
          </a:lstStyle>
          <a:p>
            <a:r>
              <a:rPr lang="en-US" sz="4000" b="1">
                <a:solidFill>
                  <a:schemeClr val="accent4"/>
                </a:solidFill>
                <a:latin typeface="+mn-lt"/>
              </a:rPr>
              <a:t>MONTE CARLO</a:t>
            </a:r>
            <a:br>
              <a:rPr lang="en-US" sz="4000" b="1">
                <a:solidFill>
                  <a:schemeClr val="accent4"/>
                </a:solidFill>
                <a:latin typeface="+mn-lt"/>
              </a:rPr>
            </a:br>
            <a:r>
              <a:rPr lang="en-US" sz="4000" b="1">
                <a:solidFill>
                  <a:schemeClr val="accent4"/>
                </a:solidFill>
                <a:latin typeface="+mn-lt"/>
              </a:rPr>
              <a:t>APPROACH TO SYSTEM CONFIDENCE</a:t>
            </a:r>
            <a:endParaRPr lang="en-US" sz="6000" b="1">
              <a:solidFill>
                <a:schemeClr val="accent4"/>
              </a:solidFill>
              <a:latin typeface="+mn-lt"/>
            </a:endParaRPr>
          </a:p>
        </p:txBody>
      </p:sp>
    </p:spTree>
    <p:extLst>
      <p:ext uri="{BB962C8B-B14F-4D97-AF65-F5344CB8AC3E}">
        <p14:creationId xmlns:p14="http://schemas.microsoft.com/office/powerpoint/2010/main" val="3843313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50137CF-7BB4-4D8E-9F90-4D8C4A009F09}"/>
              </a:ext>
            </a:extLst>
          </p:cNvPr>
          <p:cNvSpPr>
            <a:spLocks noGrp="1"/>
          </p:cNvSpPr>
          <p:nvPr>
            <p:ph type="sldNum" sz="quarter" idx="12"/>
          </p:nvPr>
        </p:nvSpPr>
        <p:spPr/>
        <p:txBody>
          <a:bodyPr/>
          <a:lstStyle/>
          <a:p>
            <a:fld id="{4997E989-D798-4C62-8E93-3D2D613C2488}" type="slidenum">
              <a:rPr lang="en-US" smtClean="0"/>
              <a:pPr/>
              <a:t>46</a:t>
            </a:fld>
            <a:endParaRPr lang="en-US"/>
          </a:p>
        </p:txBody>
      </p:sp>
      <p:sp>
        <p:nvSpPr>
          <p:cNvPr id="10" name="Title 9">
            <a:extLst>
              <a:ext uri="{FF2B5EF4-FFF2-40B4-BE49-F238E27FC236}">
                <a16:creationId xmlns:a16="http://schemas.microsoft.com/office/drawing/2014/main" id="{69F971EC-2F56-49FF-A928-F2B3B832E135}"/>
              </a:ext>
            </a:extLst>
          </p:cNvPr>
          <p:cNvSpPr>
            <a:spLocks noGrp="1"/>
          </p:cNvSpPr>
          <p:nvPr>
            <p:ph type="title"/>
          </p:nvPr>
        </p:nvSpPr>
        <p:spPr>
          <a:xfrm>
            <a:off x="852352" y="899077"/>
            <a:ext cx="10326510" cy="3748719"/>
          </a:xfrm>
        </p:spPr>
        <p:txBody>
          <a:bodyPr/>
          <a:lstStyle/>
          <a:p>
            <a:r>
              <a:rPr lang="en-US" dirty="0">
                <a:solidFill>
                  <a:schemeClr val="accent4"/>
                </a:solidFill>
              </a:rPr>
              <a:t>TELEMETRY</a:t>
            </a:r>
            <a:br>
              <a:rPr lang="en-US" dirty="0">
                <a:solidFill>
                  <a:schemeClr val="accent4"/>
                </a:solidFill>
              </a:rPr>
            </a:br>
            <a:r>
              <a:rPr lang="en-US" b="0" dirty="0">
                <a:solidFill>
                  <a:schemeClr val="tx1"/>
                </a:solidFill>
                <a:latin typeface="+mj-lt"/>
              </a:rPr>
              <a:t>is essential</a:t>
            </a:r>
            <a:br>
              <a:rPr lang="en-US" dirty="0">
                <a:solidFill>
                  <a:schemeClr val="accent4"/>
                </a:solidFill>
              </a:rPr>
            </a:br>
            <a:endParaRPr lang="en-US" dirty="0">
              <a:solidFill>
                <a:schemeClr val="accent4"/>
              </a:solidFill>
            </a:endParaRPr>
          </a:p>
        </p:txBody>
      </p:sp>
      <p:sp>
        <p:nvSpPr>
          <p:cNvPr id="11" name="Text Placeholder 10">
            <a:extLst>
              <a:ext uri="{FF2B5EF4-FFF2-40B4-BE49-F238E27FC236}">
                <a16:creationId xmlns:a16="http://schemas.microsoft.com/office/drawing/2014/main" id="{92D14381-26C8-489D-BF0B-65AEA5945F6D}"/>
              </a:ext>
            </a:extLst>
          </p:cNvPr>
          <p:cNvSpPr>
            <a:spLocks noGrp="1"/>
          </p:cNvSpPr>
          <p:nvPr>
            <p:ph type="body" sz="quarter" idx="13"/>
          </p:nvPr>
        </p:nvSpPr>
        <p:spPr>
          <a:xfrm>
            <a:off x="1301929" y="3995048"/>
            <a:ext cx="6153423" cy="2308324"/>
          </a:xfrm>
        </p:spPr>
        <p:txBody>
          <a:bodyPr/>
          <a:lstStyle/>
          <a:p>
            <a:pPr algn="r"/>
            <a:r>
              <a:rPr lang="en-US" sz="4000" dirty="0"/>
              <a:t>WITHOUT IT, YOU’RE NOT LEARNING ANYTHING ABOUT YOUR SYSTEM</a:t>
            </a:r>
          </a:p>
        </p:txBody>
      </p:sp>
      <p:sp>
        <p:nvSpPr>
          <p:cNvPr id="94" name="Rectangle 93">
            <a:extLst>
              <a:ext uri="{FF2B5EF4-FFF2-40B4-BE49-F238E27FC236}">
                <a16:creationId xmlns:a16="http://schemas.microsoft.com/office/drawing/2014/main" id="{9CD1E244-805F-490E-939D-44FF30183C88}"/>
              </a:ext>
            </a:extLst>
          </p:cNvPr>
          <p:cNvSpPr/>
          <p:nvPr/>
        </p:nvSpPr>
        <p:spPr>
          <a:xfrm>
            <a:off x="8544072" y="2408960"/>
            <a:ext cx="3152334" cy="3559120"/>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F9A4F1E0-D66C-4206-A2EB-CAF4D2AB25A2}"/>
              </a:ext>
            </a:extLst>
          </p:cNvPr>
          <p:cNvSpPr txBox="1"/>
          <p:nvPr/>
        </p:nvSpPr>
        <p:spPr>
          <a:xfrm>
            <a:off x="11818324" y="4018744"/>
            <a:ext cx="340158" cy="523220"/>
          </a:xfrm>
          <a:prstGeom prst="rect">
            <a:avLst/>
          </a:prstGeom>
          <a:noFill/>
        </p:spPr>
        <p:txBody>
          <a:bodyPr wrap="none" rtlCol="0">
            <a:spAutoFit/>
          </a:bodyPr>
          <a:lstStyle/>
          <a:p>
            <a:r>
              <a:rPr lang="en-US" sz="2800" b="1" i="1" dirty="0">
                <a:solidFill>
                  <a:schemeClr val="bg1"/>
                </a:solidFill>
                <a:latin typeface="Segoe UI Light" panose="020B0502040204020203" pitchFamily="34" charset="0"/>
                <a:cs typeface="Segoe UI Light" panose="020B0502040204020203" pitchFamily="34" charset="0"/>
              </a:rPr>
              <a:t>x</a:t>
            </a:r>
          </a:p>
        </p:txBody>
      </p:sp>
      <p:grpSp>
        <p:nvGrpSpPr>
          <p:cNvPr id="96" name="Group 95">
            <a:extLst>
              <a:ext uri="{FF2B5EF4-FFF2-40B4-BE49-F238E27FC236}">
                <a16:creationId xmlns:a16="http://schemas.microsoft.com/office/drawing/2014/main" id="{38E1CC05-5E29-4B89-9E60-F65B3BBC77F6}"/>
              </a:ext>
            </a:extLst>
          </p:cNvPr>
          <p:cNvGrpSpPr/>
          <p:nvPr/>
        </p:nvGrpSpPr>
        <p:grpSpPr>
          <a:xfrm>
            <a:off x="8637356" y="2596195"/>
            <a:ext cx="2875270" cy="931362"/>
            <a:chOff x="8637356" y="2596195"/>
            <a:chExt cx="2875270" cy="931362"/>
          </a:xfrm>
        </p:grpSpPr>
        <p:grpSp>
          <p:nvGrpSpPr>
            <p:cNvPr id="97" name="Group 96">
              <a:extLst>
                <a:ext uri="{FF2B5EF4-FFF2-40B4-BE49-F238E27FC236}">
                  <a16:creationId xmlns:a16="http://schemas.microsoft.com/office/drawing/2014/main" id="{E5CA599D-6F18-4CA6-B5AF-EEB557FA45BE}"/>
                </a:ext>
              </a:extLst>
            </p:cNvPr>
            <p:cNvGrpSpPr/>
            <p:nvPr/>
          </p:nvGrpSpPr>
          <p:grpSpPr>
            <a:xfrm>
              <a:off x="8637356" y="2597121"/>
              <a:ext cx="945778" cy="930436"/>
              <a:chOff x="8637355" y="2597121"/>
              <a:chExt cx="2926577" cy="3074072"/>
            </a:xfrm>
          </p:grpSpPr>
          <p:pic>
            <p:nvPicPr>
              <p:cNvPr id="108" name="Picture 4" descr="Image result for grey question mark">
                <a:extLst>
                  <a:ext uri="{FF2B5EF4-FFF2-40B4-BE49-F238E27FC236}">
                    <a16:creationId xmlns:a16="http://schemas.microsoft.com/office/drawing/2014/main" id="{2A9F886A-BBC0-49B6-A4AE-09AEDCDDC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4" descr="Image result for grey question mark">
                <a:extLst>
                  <a:ext uri="{FF2B5EF4-FFF2-40B4-BE49-F238E27FC236}">
                    <a16:creationId xmlns:a16="http://schemas.microsoft.com/office/drawing/2014/main" id="{1D524C0C-F606-4FFF-B47E-7A4825524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4" descr="Image result for grey question mark">
                <a:extLst>
                  <a:ext uri="{FF2B5EF4-FFF2-40B4-BE49-F238E27FC236}">
                    <a16:creationId xmlns:a16="http://schemas.microsoft.com/office/drawing/2014/main" id="{5FF26D6D-B525-4A21-B83C-B9670B94B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4" descr="Image result for grey question mark">
                <a:extLst>
                  <a:ext uri="{FF2B5EF4-FFF2-40B4-BE49-F238E27FC236}">
                    <a16:creationId xmlns:a16="http://schemas.microsoft.com/office/drawing/2014/main" id="{3A114AB3-2351-4F93-ACF2-B689BE7F4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8" name="Group 97">
              <a:extLst>
                <a:ext uri="{FF2B5EF4-FFF2-40B4-BE49-F238E27FC236}">
                  <a16:creationId xmlns:a16="http://schemas.microsoft.com/office/drawing/2014/main" id="{60D5F310-1D33-4107-AB8A-EE231B8560D1}"/>
                </a:ext>
              </a:extLst>
            </p:cNvPr>
            <p:cNvGrpSpPr/>
            <p:nvPr/>
          </p:nvGrpSpPr>
          <p:grpSpPr>
            <a:xfrm>
              <a:off x="9616460" y="2596195"/>
              <a:ext cx="945778" cy="930436"/>
              <a:chOff x="8637355" y="2597121"/>
              <a:chExt cx="2926577" cy="3074072"/>
            </a:xfrm>
          </p:grpSpPr>
          <p:pic>
            <p:nvPicPr>
              <p:cNvPr id="104" name="Picture 4" descr="Image result for grey question mark">
                <a:extLst>
                  <a:ext uri="{FF2B5EF4-FFF2-40B4-BE49-F238E27FC236}">
                    <a16:creationId xmlns:a16="http://schemas.microsoft.com/office/drawing/2014/main" id="{9F610DF5-778C-42BD-BCB9-7C6045B6C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4" descr="Image result for grey question mark">
                <a:extLst>
                  <a:ext uri="{FF2B5EF4-FFF2-40B4-BE49-F238E27FC236}">
                    <a16:creationId xmlns:a16="http://schemas.microsoft.com/office/drawing/2014/main" id="{C6D8E835-B055-461C-9A16-52F1B75F64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 descr="Image result for grey question mark">
                <a:extLst>
                  <a:ext uri="{FF2B5EF4-FFF2-40B4-BE49-F238E27FC236}">
                    <a16:creationId xmlns:a16="http://schemas.microsoft.com/office/drawing/2014/main" id="{8CE69ED3-F3E3-4E96-8EF1-CDA9B55A1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4" descr="Image result for grey question mark">
                <a:extLst>
                  <a:ext uri="{FF2B5EF4-FFF2-40B4-BE49-F238E27FC236}">
                    <a16:creationId xmlns:a16="http://schemas.microsoft.com/office/drawing/2014/main" id="{4CC5236D-A836-44A1-9030-3FEAA2600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9" name="Group 98">
              <a:extLst>
                <a:ext uri="{FF2B5EF4-FFF2-40B4-BE49-F238E27FC236}">
                  <a16:creationId xmlns:a16="http://schemas.microsoft.com/office/drawing/2014/main" id="{3CD167B3-BB3D-42CE-AD72-CB172A9AEF61}"/>
                </a:ext>
              </a:extLst>
            </p:cNvPr>
            <p:cNvGrpSpPr/>
            <p:nvPr/>
          </p:nvGrpSpPr>
          <p:grpSpPr>
            <a:xfrm>
              <a:off x="10566848" y="2596195"/>
              <a:ext cx="945778" cy="930436"/>
              <a:chOff x="8637355" y="2597121"/>
              <a:chExt cx="2926577" cy="3074072"/>
            </a:xfrm>
          </p:grpSpPr>
          <p:pic>
            <p:nvPicPr>
              <p:cNvPr id="100" name="Picture 4" descr="Image result for grey question mark">
                <a:extLst>
                  <a:ext uri="{FF2B5EF4-FFF2-40B4-BE49-F238E27FC236}">
                    <a16:creationId xmlns:a16="http://schemas.microsoft.com/office/drawing/2014/main" id="{87A132FD-37ED-4731-943C-DDD1D9595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4" descr="Image result for grey question mark">
                <a:extLst>
                  <a:ext uri="{FF2B5EF4-FFF2-40B4-BE49-F238E27FC236}">
                    <a16:creationId xmlns:a16="http://schemas.microsoft.com/office/drawing/2014/main" id="{80AF718E-7B22-4164-BA02-F6A7DB172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4" descr="Image result for grey question mark">
                <a:extLst>
                  <a:ext uri="{FF2B5EF4-FFF2-40B4-BE49-F238E27FC236}">
                    <a16:creationId xmlns:a16="http://schemas.microsoft.com/office/drawing/2014/main" id="{D7528DB3-2ED6-43C5-ABCD-45A15B0B6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descr="Image result for grey question mark">
                <a:extLst>
                  <a:ext uri="{FF2B5EF4-FFF2-40B4-BE49-F238E27FC236}">
                    <a16:creationId xmlns:a16="http://schemas.microsoft.com/office/drawing/2014/main" id="{490A83CE-65FE-4BD8-BDB0-6A50B9DDC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15" name="Group 114">
            <a:extLst>
              <a:ext uri="{FF2B5EF4-FFF2-40B4-BE49-F238E27FC236}">
                <a16:creationId xmlns:a16="http://schemas.microsoft.com/office/drawing/2014/main" id="{5B5B1CFB-0E02-41B2-968A-E9F99F29EE6A}"/>
              </a:ext>
            </a:extLst>
          </p:cNvPr>
          <p:cNvGrpSpPr/>
          <p:nvPr/>
        </p:nvGrpSpPr>
        <p:grpSpPr>
          <a:xfrm>
            <a:off x="8647198" y="4799065"/>
            <a:ext cx="2875270" cy="931362"/>
            <a:chOff x="8637356" y="2596195"/>
            <a:chExt cx="2875270" cy="931362"/>
          </a:xfrm>
        </p:grpSpPr>
        <p:grpSp>
          <p:nvGrpSpPr>
            <p:cNvPr id="116" name="Group 115">
              <a:extLst>
                <a:ext uri="{FF2B5EF4-FFF2-40B4-BE49-F238E27FC236}">
                  <a16:creationId xmlns:a16="http://schemas.microsoft.com/office/drawing/2014/main" id="{D6CBF917-ACAE-4469-A8C7-50D9F2C63F40}"/>
                </a:ext>
              </a:extLst>
            </p:cNvPr>
            <p:cNvGrpSpPr/>
            <p:nvPr/>
          </p:nvGrpSpPr>
          <p:grpSpPr>
            <a:xfrm>
              <a:off x="8637356" y="2597121"/>
              <a:ext cx="945778" cy="930436"/>
              <a:chOff x="8637355" y="2597121"/>
              <a:chExt cx="2926577" cy="3074072"/>
            </a:xfrm>
          </p:grpSpPr>
          <p:pic>
            <p:nvPicPr>
              <p:cNvPr id="127" name="Picture 4" descr="Image result for grey question mark">
                <a:extLst>
                  <a:ext uri="{FF2B5EF4-FFF2-40B4-BE49-F238E27FC236}">
                    <a16:creationId xmlns:a16="http://schemas.microsoft.com/office/drawing/2014/main" id="{BF0D55F6-FFA2-41E1-BBA7-184EAA725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4" descr="Image result for grey question mark">
                <a:extLst>
                  <a:ext uri="{FF2B5EF4-FFF2-40B4-BE49-F238E27FC236}">
                    <a16:creationId xmlns:a16="http://schemas.microsoft.com/office/drawing/2014/main" id="{24BC0962-2EE8-4134-A455-8DA9D7242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Image result for grey question mark">
                <a:extLst>
                  <a:ext uri="{FF2B5EF4-FFF2-40B4-BE49-F238E27FC236}">
                    <a16:creationId xmlns:a16="http://schemas.microsoft.com/office/drawing/2014/main" id="{2259A342-5964-4C9C-9D94-739AD5293C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Image result for grey question mark">
                <a:extLst>
                  <a:ext uri="{FF2B5EF4-FFF2-40B4-BE49-F238E27FC236}">
                    <a16:creationId xmlns:a16="http://schemas.microsoft.com/office/drawing/2014/main" id="{705EEC2A-112F-4717-A5B6-50F83AEA5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7" name="Group 116">
              <a:extLst>
                <a:ext uri="{FF2B5EF4-FFF2-40B4-BE49-F238E27FC236}">
                  <a16:creationId xmlns:a16="http://schemas.microsoft.com/office/drawing/2014/main" id="{1982BDAF-2273-4426-9A3D-30D71A5303BA}"/>
                </a:ext>
              </a:extLst>
            </p:cNvPr>
            <p:cNvGrpSpPr/>
            <p:nvPr/>
          </p:nvGrpSpPr>
          <p:grpSpPr>
            <a:xfrm>
              <a:off x="9616460" y="2596195"/>
              <a:ext cx="945778" cy="930436"/>
              <a:chOff x="8637355" y="2597121"/>
              <a:chExt cx="2926577" cy="3074072"/>
            </a:xfrm>
          </p:grpSpPr>
          <p:pic>
            <p:nvPicPr>
              <p:cNvPr id="123" name="Picture 4" descr="Image result for grey question mark">
                <a:extLst>
                  <a:ext uri="{FF2B5EF4-FFF2-40B4-BE49-F238E27FC236}">
                    <a16:creationId xmlns:a16="http://schemas.microsoft.com/office/drawing/2014/main" id="{8D615A8F-44B3-49E9-95D6-BA931076D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4" descr="Image result for grey question mark">
                <a:extLst>
                  <a:ext uri="{FF2B5EF4-FFF2-40B4-BE49-F238E27FC236}">
                    <a16:creationId xmlns:a16="http://schemas.microsoft.com/office/drawing/2014/main" id="{C7161501-6FE6-447F-AF77-5EF4D94CF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4" descr="Image result for grey question mark">
                <a:extLst>
                  <a:ext uri="{FF2B5EF4-FFF2-40B4-BE49-F238E27FC236}">
                    <a16:creationId xmlns:a16="http://schemas.microsoft.com/office/drawing/2014/main" id="{080ED6E9-0B58-46F0-AB9B-C55C76975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4" descr="Image result for grey question mark">
                <a:extLst>
                  <a:ext uri="{FF2B5EF4-FFF2-40B4-BE49-F238E27FC236}">
                    <a16:creationId xmlns:a16="http://schemas.microsoft.com/office/drawing/2014/main" id="{23FA7790-CF5B-4BA3-AADE-58DA86BDC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8" name="Group 117">
              <a:extLst>
                <a:ext uri="{FF2B5EF4-FFF2-40B4-BE49-F238E27FC236}">
                  <a16:creationId xmlns:a16="http://schemas.microsoft.com/office/drawing/2014/main" id="{C98134D0-49F6-4E2C-972E-E5AB76F41DCA}"/>
                </a:ext>
              </a:extLst>
            </p:cNvPr>
            <p:cNvGrpSpPr/>
            <p:nvPr/>
          </p:nvGrpSpPr>
          <p:grpSpPr>
            <a:xfrm>
              <a:off x="10566848" y="2596195"/>
              <a:ext cx="945778" cy="930436"/>
              <a:chOff x="8637355" y="2597121"/>
              <a:chExt cx="2926577" cy="3074072"/>
            </a:xfrm>
          </p:grpSpPr>
          <p:pic>
            <p:nvPicPr>
              <p:cNvPr id="119" name="Picture 4" descr="Image result for grey question mark">
                <a:extLst>
                  <a:ext uri="{FF2B5EF4-FFF2-40B4-BE49-F238E27FC236}">
                    <a16:creationId xmlns:a16="http://schemas.microsoft.com/office/drawing/2014/main" id="{DB1FCA58-2783-4D9E-B260-3BD852E20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4" descr="Image result for grey question mark">
                <a:extLst>
                  <a:ext uri="{FF2B5EF4-FFF2-40B4-BE49-F238E27FC236}">
                    <a16:creationId xmlns:a16="http://schemas.microsoft.com/office/drawing/2014/main" id="{A020F3F0-1FE8-468F-945D-03E4FFA4A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4" descr="Image result for grey question mark">
                <a:extLst>
                  <a:ext uri="{FF2B5EF4-FFF2-40B4-BE49-F238E27FC236}">
                    <a16:creationId xmlns:a16="http://schemas.microsoft.com/office/drawing/2014/main" id="{7850D789-8CAF-4A62-A663-AA30303EA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4" descr="Image result for grey question mark">
                <a:extLst>
                  <a:ext uri="{FF2B5EF4-FFF2-40B4-BE49-F238E27FC236}">
                    <a16:creationId xmlns:a16="http://schemas.microsoft.com/office/drawing/2014/main" id="{788C3A89-05B3-42B1-A4DB-11FD422B2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1" name="Group 130">
            <a:extLst>
              <a:ext uri="{FF2B5EF4-FFF2-40B4-BE49-F238E27FC236}">
                <a16:creationId xmlns:a16="http://schemas.microsoft.com/office/drawing/2014/main" id="{681E7B3C-12BC-42F5-B568-7CCA84FE49D2}"/>
              </a:ext>
            </a:extLst>
          </p:cNvPr>
          <p:cNvGrpSpPr/>
          <p:nvPr/>
        </p:nvGrpSpPr>
        <p:grpSpPr>
          <a:xfrm>
            <a:off x="8647198" y="3718791"/>
            <a:ext cx="2875270" cy="931362"/>
            <a:chOff x="8637356" y="2596195"/>
            <a:chExt cx="2875270" cy="931362"/>
          </a:xfrm>
        </p:grpSpPr>
        <p:grpSp>
          <p:nvGrpSpPr>
            <p:cNvPr id="132" name="Group 131">
              <a:extLst>
                <a:ext uri="{FF2B5EF4-FFF2-40B4-BE49-F238E27FC236}">
                  <a16:creationId xmlns:a16="http://schemas.microsoft.com/office/drawing/2014/main" id="{BBD59471-5429-4A21-A33D-94084E310A08}"/>
                </a:ext>
              </a:extLst>
            </p:cNvPr>
            <p:cNvGrpSpPr/>
            <p:nvPr/>
          </p:nvGrpSpPr>
          <p:grpSpPr>
            <a:xfrm>
              <a:off x="8637356" y="2597121"/>
              <a:ext cx="945778" cy="930436"/>
              <a:chOff x="8637355" y="2597121"/>
              <a:chExt cx="2926577" cy="3074072"/>
            </a:xfrm>
          </p:grpSpPr>
          <p:pic>
            <p:nvPicPr>
              <p:cNvPr id="143" name="Picture 4" descr="Image result for grey question mark">
                <a:extLst>
                  <a:ext uri="{FF2B5EF4-FFF2-40B4-BE49-F238E27FC236}">
                    <a16:creationId xmlns:a16="http://schemas.microsoft.com/office/drawing/2014/main" id="{F68B5CC6-408F-48F6-805F-7ED00F1E5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4" descr="Image result for grey question mark">
                <a:extLst>
                  <a:ext uri="{FF2B5EF4-FFF2-40B4-BE49-F238E27FC236}">
                    <a16:creationId xmlns:a16="http://schemas.microsoft.com/office/drawing/2014/main" id="{EADE992B-9BB9-4671-B9B6-74377B6E2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4" descr="Image result for grey question mark">
                <a:extLst>
                  <a:ext uri="{FF2B5EF4-FFF2-40B4-BE49-F238E27FC236}">
                    <a16:creationId xmlns:a16="http://schemas.microsoft.com/office/drawing/2014/main" id="{4BD298A2-7B47-46F7-801E-ED741B55A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4" descr="Image result for grey question mark">
                <a:extLst>
                  <a:ext uri="{FF2B5EF4-FFF2-40B4-BE49-F238E27FC236}">
                    <a16:creationId xmlns:a16="http://schemas.microsoft.com/office/drawing/2014/main" id="{557E9273-D41B-465D-9374-BC9DE10C4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3" name="Group 132">
              <a:extLst>
                <a:ext uri="{FF2B5EF4-FFF2-40B4-BE49-F238E27FC236}">
                  <a16:creationId xmlns:a16="http://schemas.microsoft.com/office/drawing/2014/main" id="{5B37C2CF-C7F0-475F-96B6-513D1BCBF544}"/>
                </a:ext>
              </a:extLst>
            </p:cNvPr>
            <p:cNvGrpSpPr/>
            <p:nvPr/>
          </p:nvGrpSpPr>
          <p:grpSpPr>
            <a:xfrm>
              <a:off x="9616460" y="2596195"/>
              <a:ext cx="945778" cy="930436"/>
              <a:chOff x="8637355" y="2597121"/>
              <a:chExt cx="2926577" cy="3074072"/>
            </a:xfrm>
          </p:grpSpPr>
          <p:pic>
            <p:nvPicPr>
              <p:cNvPr id="139" name="Picture 4" descr="Image result for grey question mark">
                <a:extLst>
                  <a:ext uri="{FF2B5EF4-FFF2-40B4-BE49-F238E27FC236}">
                    <a16:creationId xmlns:a16="http://schemas.microsoft.com/office/drawing/2014/main" id="{3FBFB791-DADA-4F3E-BC99-4B3BE7902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4" descr="Image result for grey question mark">
                <a:extLst>
                  <a:ext uri="{FF2B5EF4-FFF2-40B4-BE49-F238E27FC236}">
                    <a16:creationId xmlns:a16="http://schemas.microsoft.com/office/drawing/2014/main" id="{1C17CE01-EBF1-4132-B410-370384721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4" descr="Image result for grey question mark">
                <a:extLst>
                  <a:ext uri="{FF2B5EF4-FFF2-40B4-BE49-F238E27FC236}">
                    <a16:creationId xmlns:a16="http://schemas.microsoft.com/office/drawing/2014/main" id="{6138C2D4-7BCF-48C6-A46C-7B01BDE7A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4" descr="Image result for grey question mark">
                <a:extLst>
                  <a:ext uri="{FF2B5EF4-FFF2-40B4-BE49-F238E27FC236}">
                    <a16:creationId xmlns:a16="http://schemas.microsoft.com/office/drawing/2014/main" id="{8E1C486D-1457-4A94-871B-9E31AB77A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4" name="Group 133">
              <a:extLst>
                <a:ext uri="{FF2B5EF4-FFF2-40B4-BE49-F238E27FC236}">
                  <a16:creationId xmlns:a16="http://schemas.microsoft.com/office/drawing/2014/main" id="{D9F30ADE-264F-400B-98BF-ACC60170683B}"/>
                </a:ext>
              </a:extLst>
            </p:cNvPr>
            <p:cNvGrpSpPr/>
            <p:nvPr/>
          </p:nvGrpSpPr>
          <p:grpSpPr>
            <a:xfrm>
              <a:off x="10566848" y="2596195"/>
              <a:ext cx="945778" cy="930436"/>
              <a:chOff x="8637355" y="2597121"/>
              <a:chExt cx="2926577" cy="3074072"/>
            </a:xfrm>
          </p:grpSpPr>
          <p:pic>
            <p:nvPicPr>
              <p:cNvPr id="135" name="Picture 4" descr="Image result for grey question mark">
                <a:extLst>
                  <a:ext uri="{FF2B5EF4-FFF2-40B4-BE49-F238E27FC236}">
                    <a16:creationId xmlns:a16="http://schemas.microsoft.com/office/drawing/2014/main" id="{B4446515-CF45-4ABD-A953-6F5FF0558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355"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4" descr="Image result for grey question mark">
                <a:extLst>
                  <a:ext uri="{FF2B5EF4-FFF2-40B4-BE49-F238E27FC236}">
                    <a16:creationId xmlns:a16="http://schemas.microsoft.com/office/drawing/2014/main" id="{87DCE379-7F3F-432F-B200-CD052AB7A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2597121"/>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4" descr="Image result for grey question mark">
                <a:extLst>
                  <a:ext uri="{FF2B5EF4-FFF2-40B4-BE49-F238E27FC236}">
                    <a16:creationId xmlns:a16="http://schemas.microsoft.com/office/drawing/2014/main" id="{E03E8346-60EE-44CC-9019-BC3C1D21F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673" y="4302925"/>
                <a:ext cx="1355688" cy="1355688"/>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4" descr="Image result for grey question mark">
                <a:extLst>
                  <a:ext uri="{FF2B5EF4-FFF2-40B4-BE49-F238E27FC236}">
                    <a16:creationId xmlns:a16="http://schemas.microsoft.com/office/drawing/2014/main" id="{5296BB3D-55BD-4C00-B87B-C77226770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244" y="4315505"/>
                <a:ext cx="1355688" cy="1355688"/>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152" name="Straight Arrow Connector 151">
            <a:extLst>
              <a:ext uri="{FF2B5EF4-FFF2-40B4-BE49-F238E27FC236}">
                <a16:creationId xmlns:a16="http://schemas.microsoft.com/office/drawing/2014/main" id="{ACF0176F-6917-4221-AED2-AC32F110721E}"/>
              </a:ext>
            </a:extLst>
          </p:cNvPr>
          <p:cNvCxnSpPr>
            <a:cxnSpLocks/>
          </p:cNvCxnSpPr>
          <p:nvPr/>
        </p:nvCxnSpPr>
        <p:spPr>
          <a:xfrm>
            <a:off x="10114961" y="2352686"/>
            <a:ext cx="0" cy="3671668"/>
          </a:xfrm>
          <a:prstGeom prst="straightConnector1">
            <a:avLst/>
          </a:prstGeom>
          <a:ln w="76200">
            <a:solidFill>
              <a:schemeClr val="bg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48BDEBCD-5FCB-4026-8D56-30F4CAD42AEC}"/>
              </a:ext>
            </a:extLst>
          </p:cNvPr>
          <p:cNvCxnSpPr>
            <a:cxnSpLocks/>
          </p:cNvCxnSpPr>
          <p:nvPr/>
        </p:nvCxnSpPr>
        <p:spPr>
          <a:xfrm flipH="1">
            <a:off x="8411598" y="4179142"/>
            <a:ext cx="3406726" cy="0"/>
          </a:xfrm>
          <a:prstGeom prst="straightConnector1">
            <a:avLst/>
          </a:prstGeom>
          <a:ln w="76200">
            <a:solidFill>
              <a:schemeClr val="bg1">
                <a:lumMod val="95000"/>
                <a:lumOff val="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4" name="TextBox 153">
            <a:extLst>
              <a:ext uri="{FF2B5EF4-FFF2-40B4-BE49-F238E27FC236}">
                <a16:creationId xmlns:a16="http://schemas.microsoft.com/office/drawing/2014/main" id="{86514243-CB2F-456D-BB90-BE59702CFA04}"/>
              </a:ext>
            </a:extLst>
          </p:cNvPr>
          <p:cNvSpPr txBox="1"/>
          <p:nvPr/>
        </p:nvSpPr>
        <p:spPr>
          <a:xfrm>
            <a:off x="10225693" y="5887881"/>
            <a:ext cx="348172" cy="523220"/>
          </a:xfrm>
          <a:prstGeom prst="rect">
            <a:avLst/>
          </a:prstGeom>
          <a:noFill/>
        </p:spPr>
        <p:txBody>
          <a:bodyPr wrap="none" rtlCol="0">
            <a:spAutoFit/>
          </a:bodyPr>
          <a:lstStyle/>
          <a:p>
            <a:r>
              <a:rPr lang="en-US" sz="2800" b="1" i="1" dirty="0">
                <a:solidFill>
                  <a:schemeClr val="bg1"/>
                </a:solidFill>
                <a:latin typeface="Segoe UI Light" panose="020B0502040204020203" pitchFamily="34" charset="0"/>
                <a:cs typeface="Segoe UI Light" panose="020B0502040204020203" pitchFamily="34" charset="0"/>
              </a:rPr>
              <a:t>y</a:t>
            </a:r>
          </a:p>
        </p:txBody>
      </p:sp>
      <p:pic>
        <p:nvPicPr>
          <p:cNvPr id="156" name="Picture 2" descr="Image result for icon question mark">
            <a:extLst>
              <a:ext uri="{FF2B5EF4-FFF2-40B4-BE49-F238E27FC236}">
                <a16:creationId xmlns:a16="http://schemas.microsoft.com/office/drawing/2014/main" id="{B0907750-757C-41CE-9977-C84E170E6A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5757" y="3251064"/>
            <a:ext cx="243448" cy="243448"/>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2" descr="Image result for icon question mark">
            <a:extLst>
              <a:ext uri="{FF2B5EF4-FFF2-40B4-BE49-F238E27FC236}">
                <a16:creationId xmlns:a16="http://schemas.microsoft.com/office/drawing/2014/main" id="{9DF2760F-8B37-41FB-A11D-267D90E24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4129" y="4803969"/>
            <a:ext cx="243448" cy="243448"/>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2" descr="Image result for icon question mark">
            <a:extLst>
              <a:ext uri="{FF2B5EF4-FFF2-40B4-BE49-F238E27FC236}">
                <a16:creationId xmlns:a16="http://schemas.microsoft.com/office/drawing/2014/main" id="{43622097-4C19-4115-B304-9C485103F2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1252" y="4460295"/>
            <a:ext cx="243448" cy="243448"/>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 descr="Image result for icon question mark">
            <a:extLst>
              <a:ext uri="{FF2B5EF4-FFF2-40B4-BE49-F238E27FC236}">
                <a16:creationId xmlns:a16="http://schemas.microsoft.com/office/drawing/2014/main" id="{2FF95422-1FB8-4026-97B9-F29DB5B6AD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7325" y="5097658"/>
            <a:ext cx="243448" cy="243448"/>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2" descr="Image result for icon question mark">
            <a:extLst>
              <a:ext uri="{FF2B5EF4-FFF2-40B4-BE49-F238E27FC236}">
                <a16:creationId xmlns:a16="http://schemas.microsoft.com/office/drawing/2014/main" id="{A7E71CC8-637E-4990-8D66-51E1331C45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550" y="4265015"/>
            <a:ext cx="243448" cy="243448"/>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2" descr="Image result for icon question mark">
            <a:extLst>
              <a:ext uri="{FF2B5EF4-FFF2-40B4-BE49-F238E27FC236}">
                <a16:creationId xmlns:a16="http://schemas.microsoft.com/office/drawing/2014/main" id="{65EEDA79-1771-4888-8956-BCF44FA5D4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1681" y="4643561"/>
            <a:ext cx="243448" cy="243448"/>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2" descr="Image result for icon question mark">
            <a:extLst>
              <a:ext uri="{FF2B5EF4-FFF2-40B4-BE49-F238E27FC236}">
                <a16:creationId xmlns:a16="http://schemas.microsoft.com/office/drawing/2014/main" id="{76DD477D-F361-49D1-A615-37BD24C57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9917" y="3600492"/>
            <a:ext cx="243448" cy="243448"/>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 descr="Image result for icon question mark">
            <a:extLst>
              <a:ext uri="{FF2B5EF4-FFF2-40B4-BE49-F238E27FC236}">
                <a16:creationId xmlns:a16="http://schemas.microsoft.com/office/drawing/2014/main" id="{12071C7C-A554-4A56-BBC9-6CF9A07545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7624" y="3715956"/>
            <a:ext cx="243448" cy="243448"/>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2" descr="Image result for icon question mark">
            <a:extLst>
              <a:ext uri="{FF2B5EF4-FFF2-40B4-BE49-F238E27FC236}">
                <a16:creationId xmlns:a16="http://schemas.microsoft.com/office/drawing/2014/main" id="{5C872235-9DB1-4FBE-9ED3-A11903753C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863" y="2801359"/>
            <a:ext cx="243448" cy="243448"/>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Image result for icon question mark">
            <a:extLst>
              <a:ext uri="{FF2B5EF4-FFF2-40B4-BE49-F238E27FC236}">
                <a16:creationId xmlns:a16="http://schemas.microsoft.com/office/drawing/2014/main" id="{5D22094A-3AAF-4916-9D78-54971E501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1150" y="2775766"/>
            <a:ext cx="243448" cy="243448"/>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Image result for icon question mark">
            <a:extLst>
              <a:ext uri="{FF2B5EF4-FFF2-40B4-BE49-F238E27FC236}">
                <a16:creationId xmlns:a16="http://schemas.microsoft.com/office/drawing/2014/main" id="{C1677A2B-974F-4FF0-89E2-09859F5410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0622" y="5149210"/>
            <a:ext cx="243448" cy="243448"/>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2" descr="Image result for icon question mark">
            <a:extLst>
              <a:ext uri="{FF2B5EF4-FFF2-40B4-BE49-F238E27FC236}">
                <a16:creationId xmlns:a16="http://schemas.microsoft.com/office/drawing/2014/main" id="{2D3FB360-3111-43A9-908E-CF422EAC1B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73789" y="5479193"/>
            <a:ext cx="243448" cy="243448"/>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2" descr="Image result for icon question mark">
            <a:extLst>
              <a:ext uri="{FF2B5EF4-FFF2-40B4-BE49-F238E27FC236}">
                <a16:creationId xmlns:a16="http://schemas.microsoft.com/office/drawing/2014/main" id="{F6C7AFDF-D7A1-4F27-85DE-E58C101AB2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2346" y="4642985"/>
            <a:ext cx="243448" cy="243448"/>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 descr="Image result for icon question mark">
            <a:extLst>
              <a:ext uri="{FF2B5EF4-FFF2-40B4-BE49-F238E27FC236}">
                <a16:creationId xmlns:a16="http://schemas.microsoft.com/office/drawing/2014/main" id="{E50A786E-A98F-48E0-85AC-5C89C0E22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8540" y="3860775"/>
            <a:ext cx="243448" cy="243448"/>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2" descr="Image result for icon question mark">
            <a:extLst>
              <a:ext uri="{FF2B5EF4-FFF2-40B4-BE49-F238E27FC236}">
                <a16:creationId xmlns:a16="http://schemas.microsoft.com/office/drawing/2014/main" id="{B53860EC-9A58-44EB-B1AF-D7E86AC406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8248" y="3481459"/>
            <a:ext cx="243448" cy="243448"/>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2" descr="Image result for icon question mark">
            <a:extLst>
              <a:ext uri="{FF2B5EF4-FFF2-40B4-BE49-F238E27FC236}">
                <a16:creationId xmlns:a16="http://schemas.microsoft.com/office/drawing/2014/main" id="{86714357-4D84-426C-864F-E70095569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607" y="2722774"/>
            <a:ext cx="243448" cy="243448"/>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2" descr="Image result for icon question mark">
            <a:extLst>
              <a:ext uri="{FF2B5EF4-FFF2-40B4-BE49-F238E27FC236}">
                <a16:creationId xmlns:a16="http://schemas.microsoft.com/office/drawing/2014/main" id="{33931E19-D0B7-46BD-AF03-05981AB2D6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2846" y="2866736"/>
            <a:ext cx="243448" cy="243448"/>
          </a:xfrm>
          <a:prstGeom prst="rect">
            <a:avLst/>
          </a:prstGeom>
          <a:noFill/>
          <a:extLst>
            <a:ext uri="{909E8E84-426E-40DD-AFC4-6F175D3DCCD1}">
              <a14:hiddenFill xmlns:a14="http://schemas.microsoft.com/office/drawing/2010/main">
                <a:solidFill>
                  <a:srgbClr val="FFFFFF"/>
                </a:solidFill>
              </a14:hiddenFill>
            </a:ext>
          </a:extLst>
        </p:spPr>
      </p:pic>
      <p:sp>
        <p:nvSpPr>
          <p:cNvPr id="173" name="TextBox 172">
            <a:extLst>
              <a:ext uri="{FF2B5EF4-FFF2-40B4-BE49-F238E27FC236}">
                <a16:creationId xmlns:a16="http://schemas.microsoft.com/office/drawing/2014/main" id="{70AC3EF1-A646-482B-9432-4856BE296AD1}"/>
              </a:ext>
            </a:extLst>
          </p:cNvPr>
          <p:cNvSpPr txBox="1"/>
          <p:nvPr/>
        </p:nvSpPr>
        <p:spPr>
          <a:xfrm>
            <a:off x="8577477" y="4913141"/>
            <a:ext cx="351378" cy="523220"/>
          </a:xfrm>
          <a:prstGeom prst="rect">
            <a:avLst/>
          </a:prstGeom>
          <a:noFill/>
          <a:ln>
            <a:noFill/>
          </a:ln>
        </p:spPr>
        <p:txBody>
          <a:bodyPr wrap="none" rtlCol="0">
            <a:spAutoFit/>
          </a:bodyPr>
          <a:lstStyle/>
          <a:p>
            <a:r>
              <a:rPr lang="en-US" sz="2800" b="1" i="1" dirty="0">
                <a:solidFill>
                  <a:schemeClr val="bg1"/>
                </a:solidFill>
                <a:latin typeface="Segoe UI Light" panose="020B0502040204020203" pitchFamily="34" charset="0"/>
                <a:cs typeface="Segoe UI Light" panose="020B0502040204020203" pitchFamily="34" charset="0"/>
              </a:rPr>
              <a:t>z</a:t>
            </a:r>
          </a:p>
        </p:txBody>
      </p:sp>
      <p:cxnSp>
        <p:nvCxnSpPr>
          <p:cNvPr id="174" name="Straight Arrow Connector 173">
            <a:extLst>
              <a:ext uri="{FF2B5EF4-FFF2-40B4-BE49-F238E27FC236}">
                <a16:creationId xmlns:a16="http://schemas.microsoft.com/office/drawing/2014/main" id="{98C3D418-713C-4802-8F8D-E6D6919ECDC5}"/>
              </a:ext>
            </a:extLst>
          </p:cNvPr>
          <p:cNvCxnSpPr>
            <a:cxnSpLocks/>
          </p:cNvCxnSpPr>
          <p:nvPr/>
        </p:nvCxnSpPr>
        <p:spPr>
          <a:xfrm flipH="1">
            <a:off x="8938793" y="2823162"/>
            <a:ext cx="2390342" cy="2646781"/>
          </a:xfrm>
          <a:prstGeom prst="straightConnector1">
            <a:avLst/>
          </a:prstGeom>
          <a:ln w="762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782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BA660A-B279-4903-8B4D-4EA800874662}"/>
              </a:ext>
            </a:extLst>
          </p:cNvPr>
          <p:cNvSpPr>
            <a:spLocks noGrp="1"/>
          </p:cNvSpPr>
          <p:nvPr>
            <p:ph type="ctrTitle"/>
          </p:nvPr>
        </p:nvSpPr>
        <p:spPr>
          <a:xfrm>
            <a:off x="3448777" y="1599049"/>
            <a:ext cx="5208335" cy="3600986"/>
          </a:xfrm>
        </p:spPr>
        <p:txBody>
          <a:bodyPr/>
          <a:lstStyle/>
          <a:p>
            <a:r>
              <a:rPr lang="en-US" dirty="0"/>
              <a:t>DIGRESSION:</a:t>
            </a:r>
            <a:br>
              <a:rPr lang="en-US" dirty="0"/>
            </a:br>
            <a:br>
              <a:rPr lang="en-US" dirty="0"/>
            </a:br>
            <a:r>
              <a:rPr lang="en-US" dirty="0"/>
              <a:t>MACHINE LEARNING AND AUTOMATED</a:t>
            </a:r>
            <a:br>
              <a:rPr lang="en-US" dirty="0"/>
            </a:br>
            <a:r>
              <a:rPr lang="en-US" dirty="0"/>
              <a:t>MITIGATION</a:t>
            </a:r>
          </a:p>
        </p:txBody>
      </p:sp>
    </p:spTree>
    <p:extLst>
      <p:ext uri="{BB962C8B-B14F-4D97-AF65-F5344CB8AC3E}">
        <p14:creationId xmlns:p14="http://schemas.microsoft.com/office/powerpoint/2010/main" val="750290358"/>
      </p:ext>
    </p:extLst>
  </p:cSld>
  <p:clrMapOvr>
    <a:masterClrMapping/>
  </p:clrMapOvr>
  <p:transition spd="slow">
    <p:push dir="d"/>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BA660A-B279-4903-8B4D-4EA800874662}"/>
              </a:ext>
            </a:extLst>
          </p:cNvPr>
          <p:cNvSpPr>
            <a:spLocks noGrp="1"/>
          </p:cNvSpPr>
          <p:nvPr>
            <p:ph type="ctrTitle"/>
          </p:nvPr>
        </p:nvSpPr>
        <p:spPr>
          <a:xfrm>
            <a:off x="3448777" y="1891437"/>
            <a:ext cx="5208335" cy="3016210"/>
          </a:xfrm>
        </p:spPr>
        <p:txBody>
          <a:bodyPr/>
          <a:lstStyle/>
          <a:p>
            <a:r>
              <a:rPr lang="en-US" dirty="0"/>
              <a:t>CASE STUDY #2</a:t>
            </a:r>
            <a:br>
              <a:rPr lang="en-US" dirty="0"/>
            </a:br>
            <a:br>
              <a:rPr lang="en-US" dirty="0"/>
            </a:br>
            <a:r>
              <a:rPr lang="en-US" dirty="0"/>
              <a:t>FAILURE IS INEVITABLE AT SCALE</a:t>
            </a:r>
          </a:p>
        </p:txBody>
      </p:sp>
    </p:spTree>
    <p:extLst>
      <p:ext uri="{BB962C8B-B14F-4D97-AF65-F5344CB8AC3E}">
        <p14:creationId xmlns:p14="http://schemas.microsoft.com/office/powerpoint/2010/main" val="472183244"/>
      </p:ext>
    </p:extLst>
  </p:cSld>
  <p:clrMapOvr>
    <a:masterClrMapping/>
  </p:clrMapOvr>
  <p:transition spd="slow">
    <p:push dir="d"/>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27163-897C-42FE-B770-9D91E807507B}"/>
              </a:ext>
            </a:extLst>
          </p:cNvPr>
          <p:cNvSpPr>
            <a:spLocks noGrp="1"/>
          </p:cNvSpPr>
          <p:nvPr>
            <p:ph type="sldNum" sz="quarter" idx="4"/>
          </p:nvPr>
        </p:nvSpPr>
        <p:spPr/>
        <p:txBody>
          <a:bodyPr/>
          <a:lstStyle/>
          <a:p>
            <a:fld id="{5AE1514C-5E56-4738-A1FF-4B1CFD2A3E36}" type="slidenum">
              <a:rPr lang="en-US" smtClean="0"/>
              <a:t>49</a:t>
            </a:fld>
            <a:endParaRPr lang="en-US"/>
          </a:p>
        </p:txBody>
      </p:sp>
      <p:sp>
        <p:nvSpPr>
          <p:cNvPr id="17" name="Title 1">
            <a:extLst>
              <a:ext uri="{FF2B5EF4-FFF2-40B4-BE49-F238E27FC236}">
                <a16:creationId xmlns:a16="http://schemas.microsoft.com/office/drawing/2014/main" id="{C94A50B2-FA04-4783-B82C-BC62E87A4035}"/>
              </a:ext>
            </a:extLst>
          </p:cNvPr>
          <p:cNvSpPr txBox="1">
            <a:spLocks/>
          </p:cNvSpPr>
          <p:nvPr/>
        </p:nvSpPr>
        <p:spPr>
          <a:xfrm>
            <a:off x="687879" y="2456290"/>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endParaRPr lang="en-US" sz="4400" b="1" dirty="0">
              <a:solidFill>
                <a:schemeClr val="bg1"/>
              </a:solidFill>
              <a:latin typeface="Segoe UI" panose="020B0502040204020203" pitchFamily="34" charset="0"/>
              <a:cs typeface="Segoe UI" panose="020B0502040204020203" pitchFamily="34" charset="0"/>
            </a:endParaRPr>
          </a:p>
        </p:txBody>
      </p:sp>
      <p:sp>
        <p:nvSpPr>
          <p:cNvPr id="5" name="Title 1">
            <a:extLst>
              <a:ext uri="{FF2B5EF4-FFF2-40B4-BE49-F238E27FC236}">
                <a16:creationId xmlns:a16="http://schemas.microsoft.com/office/drawing/2014/main" id="{968444A2-3EDE-46E2-9BD8-B6130EDE0189}"/>
              </a:ext>
            </a:extLst>
          </p:cNvPr>
          <p:cNvSpPr txBox="1">
            <a:spLocks/>
          </p:cNvSpPr>
          <p:nvPr/>
        </p:nvSpPr>
        <p:spPr>
          <a:xfrm>
            <a:off x="852352" y="3738620"/>
            <a:ext cx="10816242" cy="216477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endParaRPr lang="en-US" sz="4400" b="1" dirty="0">
              <a:solidFill>
                <a:schemeClr val="bg1"/>
              </a:solidFill>
              <a:latin typeface="Segoe UI" panose="020B0502040204020203" pitchFamily="34" charset="0"/>
              <a:cs typeface="Segoe UI" panose="020B0502040204020203" pitchFamily="34" charset="0"/>
            </a:endParaRPr>
          </a:p>
          <a:p>
            <a:pPr algn="r"/>
            <a:r>
              <a:rPr lang="en-US" sz="6600" b="1" dirty="0">
                <a:solidFill>
                  <a:schemeClr val="accent4"/>
                </a:solidFill>
                <a:latin typeface="Segoe UI" panose="020B0502040204020203" pitchFamily="34" charset="0"/>
                <a:cs typeface="Segoe UI" panose="020B0502040204020203" pitchFamily="34" charset="0"/>
              </a:rPr>
              <a:t>THE 2 AM PHONE CALL</a:t>
            </a:r>
            <a:endParaRPr lang="en-US" sz="4400" b="1" dirty="0">
              <a:solidFill>
                <a:schemeClr val="accent4"/>
              </a:solidFill>
              <a:latin typeface="Segoe UI" panose="020B0502040204020203" pitchFamily="34" charset="0"/>
              <a:cs typeface="Segoe UI" panose="020B0502040204020203" pitchFamily="34" charset="0"/>
            </a:endParaRPr>
          </a:p>
        </p:txBody>
      </p:sp>
      <p:sp>
        <p:nvSpPr>
          <p:cNvPr id="6" name="Title 1">
            <a:extLst>
              <a:ext uri="{FF2B5EF4-FFF2-40B4-BE49-F238E27FC236}">
                <a16:creationId xmlns:a16="http://schemas.microsoft.com/office/drawing/2014/main" id="{3E80128B-F2BF-427C-A9FA-F998D2400B22}"/>
              </a:ext>
            </a:extLst>
          </p:cNvPr>
          <p:cNvSpPr txBox="1">
            <a:spLocks/>
          </p:cNvSpPr>
          <p:nvPr/>
        </p:nvSpPr>
        <p:spPr>
          <a:xfrm>
            <a:off x="687879" y="1083132"/>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6600" b="1" dirty="0">
                <a:solidFill>
                  <a:schemeClr val="bg1"/>
                </a:solidFill>
                <a:latin typeface="Segoe UI" panose="020B0502040204020203" pitchFamily="34" charset="0"/>
                <a:cs typeface="Segoe UI" panose="020B0502040204020203" pitchFamily="34" charset="0"/>
              </a:rPr>
              <a:t>LEARNING LESSONS THE </a:t>
            </a:r>
            <a:r>
              <a:rPr lang="en-US" sz="8800" b="1" dirty="0">
                <a:solidFill>
                  <a:schemeClr val="bg1"/>
                </a:solidFill>
                <a:latin typeface="Segoe UI" panose="020B0502040204020203" pitchFamily="34" charset="0"/>
                <a:cs typeface="Segoe UI" panose="020B0502040204020203" pitchFamily="34" charset="0"/>
              </a:rPr>
              <a:t>HARD WAY</a:t>
            </a:r>
            <a:endParaRPr lang="en-US" sz="6600" b="1" dirty="0">
              <a:solidFill>
                <a:schemeClr val="accent4"/>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29514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5" name="Freeform: Shape 64"/>
          <p:cNvSpPr>
            <a:spLocks noChangeAspect="1"/>
          </p:cNvSpPr>
          <p:nvPr/>
        </p:nvSpPr>
        <p:spPr>
          <a:xfrm>
            <a:off x="1906959" y="-5390332"/>
            <a:ext cx="8378081" cy="8378081"/>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32" name="Title 31"/>
          <p:cNvSpPr>
            <a:spLocks noGrp="1"/>
          </p:cNvSpPr>
          <p:nvPr>
            <p:ph type="title"/>
          </p:nvPr>
        </p:nvSpPr>
        <p:spPr>
          <a:xfrm>
            <a:off x="3418649" y="0"/>
            <a:ext cx="5354699" cy="1966692"/>
          </a:xfrm>
        </p:spPr>
        <p:txBody>
          <a:bodyPr/>
          <a:lstStyle/>
          <a:p>
            <a:r>
              <a:rPr lang="en-US" sz="5400" b="1" dirty="0">
                <a:solidFill>
                  <a:schemeClr val="accent4"/>
                </a:solidFill>
                <a:latin typeface="+mn-lt"/>
              </a:rPr>
              <a:t>CHAOS</a:t>
            </a:r>
            <a:br>
              <a:rPr lang="en-US" sz="5400" b="1" dirty="0">
                <a:solidFill>
                  <a:schemeClr val="accent4"/>
                </a:solidFill>
                <a:latin typeface="+mn-lt"/>
              </a:rPr>
            </a:br>
            <a:r>
              <a:rPr lang="en-US" sz="5400" b="1" dirty="0">
                <a:solidFill>
                  <a:schemeClr val="accent4"/>
                </a:solidFill>
                <a:latin typeface="+mn-lt"/>
              </a:rPr>
              <a:t>ENGINEERING</a:t>
            </a:r>
          </a:p>
        </p:txBody>
      </p:sp>
      <p:sp>
        <p:nvSpPr>
          <p:cNvPr id="66" name="Slide Number Placeholder 65"/>
          <p:cNvSpPr>
            <a:spLocks noGrp="1"/>
          </p:cNvSpPr>
          <p:nvPr>
            <p:ph type="sldNum" sz="quarter" idx="4"/>
          </p:nvPr>
        </p:nvSpPr>
        <p:spPr/>
        <p:txBody>
          <a:bodyPr/>
          <a:lstStyle/>
          <a:p>
            <a:fld id="{4997E989-D798-4C62-8E93-3D2D613C2488}" type="slidenum">
              <a:rPr lang="en-US" smtClean="0"/>
              <a:pPr/>
              <a:t>5</a:t>
            </a:fld>
            <a:endParaRPr lang="en-US"/>
          </a:p>
        </p:txBody>
      </p:sp>
      <p:sp>
        <p:nvSpPr>
          <p:cNvPr id="17" name="Title 1">
            <a:extLst>
              <a:ext uri="{FF2B5EF4-FFF2-40B4-BE49-F238E27FC236}">
                <a16:creationId xmlns:a16="http://schemas.microsoft.com/office/drawing/2014/main" id="{355E2304-9782-490C-9A06-794E600E7DC5}"/>
              </a:ext>
            </a:extLst>
          </p:cNvPr>
          <p:cNvSpPr txBox="1">
            <a:spLocks/>
          </p:cNvSpPr>
          <p:nvPr/>
        </p:nvSpPr>
        <p:spPr>
          <a:xfrm>
            <a:off x="1000125" y="3619500"/>
            <a:ext cx="10191750" cy="2113036"/>
          </a:xfrm>
          <a:prstGeom prst="rect">
            <a:avLst/>
          </a:prstGeom>
          <a:noFill/>
        </p:spPr>
        <p:txBody>
          <a:bodyPr vert="horz" wrap="square" lIns="91440" tIns="45720" rIns="91440" bIns="45720" rtlCol="0" anchor="b" anchorCtr="0">
            <a:normAutofit lnSpcReduction="10000"/>
          </a:bodyPr>
          <a:lstStyle>
            <a:lvl1pPr algn="ctr" defTabSz="914400" rtl="0" eaLnBrk="1" latinLnBrk="0" hangingPunct="1">
              <a:lnSpc>
                <a:spcPct val="90000"/>
              </a:lnSpc>
              <a:spcBef>
                <a:spcPct val="0"/>
              </a:spcBef>
              <a:buNone/>
              <a:defRPr lang="en-US" sz="3200" b="0" i="0" kern="1200" spc="60" baseline="0" dirty="0">
                <a:solidFill>
                  <a:schemeClr val="bg1"/>
                </a:solidFill>
                <a:latin typeface="+mj-lt"/>
                <a:ea typeface="+mn-ea"/>
                <a:cs typeface="Segoe UI Semilight" panose="020B0402040204020203" pitchFamily="34" charset="0"/>
              </a:defRPr>
            </a:lvl1pPr>
          </a:lstStyle>
          <a:p>
            <a:r>
              <a:rPr lang="en-US" b="1" dirty="0">
                <a:solidFill>
                  <a:schemeClr val="accent4"/>
                </a:solidFill>
                <a:latin typeface="Segoe UI" panose="020B0502040204020203" pitchFamily="34" charset="0"/>
                <a:cs typeface="Segoe UI" panose="020B0502040204020203" pitchFamily="34" charset="0"/>
              </a:rPr>
              <a:t>Systematic</a:t>
            </a:r>
            <a:r>
              <a:rPr lang="en-US" dirty="0">
                <a:latin typeface="Segoe UI Light" panose="020B0502040204020203" pitchFamily="34" charset="0"/>
                <a:cs typeface="Segoe UI Light" panose="020B0502040204020203" pitchFamily="34" charset="0"/>
              </a:rPr>
              <a:t> approach to building confidence in the resiliency of distributed systems through triggering chaotic operations</a:t>
            </a:r>
            <a:br>
              <a:rPr lang="en-US" sz="5400" dirty="0">
                <a:latin typeface="Segoe UI Light" panose="020B0502040204020203" pitchFamily="34" charset="0"/>
                <a:cs typeface="Segoe UI Light" panose="020B0502040204020203" pitchFamily="34" charset="0"/>
              </a:rPr>
            </a:br>
            <a:endParaRPr lang="en-US" sz="54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218049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27163-897C-42FE-B770-9D91E807507B}"/>
              </a:ext>
            </a:extLst>
          </p:cNvPr>
          <p:cNvSpPr>
            <a:spLocks noGrp="1"/>
          </p:cNvSpPr>
          <p:nvPr>
            <p:ph type="sldNum" sz="quarter" idx="4"/>
          </p:nvPr>
        </p:nvSpPr>
        <p:spPr/>
        <p:txBody>
          <a:bodyPr/>
          <a:lstStyle/>
          <a:p>
            <a:fld id="{5AE1514C-5E56-4738-A1FF-4B1CFD2A3E36}" type="slidenum">
              <a:rPr lang="en-US" smtClean="0"/>
              <a:t>50</a:t>
            </a:fld>
            <a:endParaRPr lang="en-US"/>
          </a:p>
        </p:txBody>
      </p:sp>
      <p:sp>
        <p:nvSpPr>
          <p:cNvPr id="17" name="Title 1">
            <a:extLst>
              <a:ext uri="{FF2B5EF4-FFF2-40B4-BE49-F238E27FC236}">
                <a16:creationId xmlns:a16="http://schemas.microsoft.com/office/drawing/2014/main" id="{C94A50B2-FA04-4783-B82C-BC62E87A4035}"/>
              </a:ext>
            </a:extLst>
          </p:cNvPr>
          <p:cNvSpPr txBox="1">
            <a:spLocks/>
          </p:cNvSpPr>
          <p:nvPr/>
        </p:nvSpPr>
        <p:spPr>
          <a:xfrm>
            <a:off x="687879" y="2456290"/>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endParaRPr lang="en-US" sz="4400" b="1" dirty="0">
              <a:solidFill>
                <a:schemeClr val="bg1"/>
              </a:solidFill>
              <a:latin typeface="Segoe UI" panose="020B0502040204020203" pitchFamily="34" charset="0"/>
              <a:cs typeface="Segoe UI" panose="020B0502040204020203" pitchFamily="34" charset="0"/>
            </a:endParaRPr>
          </a:p>
        </p:txBody>
      </p:sp>
      <p:sp>
        <p:nvSpPr>
          <p:cNvPr id="5" name="Title 1">
            <a:extLst>
              <a:ext uri="{FF2B5EF4-FFF2-40B4-BE49-F238E27FC236}">
                <a16:creationId xmlns:a16="http://schemas.microsoft.com/office/drawing/2014/main" id="{968444A2-3EDE-46E2-9BD8-B6130EDE0189}"/>
              </a:ext>
            </a:extLst>
          </p:cNvPr>
          <p:cNvSpPr txBox="1">
            <a:spLocks/>
          </p:cNvSpPr>
          <p:nvPr/>
        </p:nvSpPr>
        <p:spPr>
          <a:xfrm>
            <a:off x="852352" y="3738620"/>
            <a:ext cx="10816242" cy="216477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r"/>
            <a:endParaRPr lang="en-US" sz="4400" dirty="0">
              <a:solidFill>
                <a:schemeClr val="bg1"/>
              </a:solidFill>
              <a:latin typeface="+mj-lt"/>
              <a:cs typeface="Segoe UI" panose="020B0502040204020203" pitchFamily="34" charset="0"/>
            </a:endParaRPr>
          </a:p>
          <a:p>
            <a:pPr algn="r"/>
            <a:r>
              <a:rPr lang="en-US" sz="4400" dirty="0">
                <a:solidFill>
                  <a:schemeClr val="bg1"/>
                </a:solidFill>
                <a:latin typeface="+mj-lt"/>
                <a:cs typeface="Segoe UI" panose="020B0502040204020203" pitchFamily="34" charset="0"/>
              </a:rPr>
              <a:t>Secondary failures caused by a bug in </a:t>
            </a:r>
            <a:r>
              <a:rPr lang="en-US" sz="4400" b="1" dirty="0">
                <a:solidFill>
                  <a:schemeClr val="accent4"/>
                </a:solidFill>
                <a:latin typeface="+mn-lt"/>
                <a:cs typeface="Segoe UI" panose="020B0502040204020203" pitchFamily="34" charset="0"/>
              </a:rPr>
              <a:t>ERROR RECOVERY LOGIC</a:t>
            </a:r>
          </a:p>
        </p:txBody>
      </p:sp>
      <p:sp>
        <p:nvSpPr>
          <p:cNvPr id="6" name="Title 1">
            <a:extLst>
              <a:ext uri="{FF2B5EF4-FFF2-40B4-BE49-F238E27FC236}">
                <a16:creationId xmlns:a16="http://schemas.microsoft.com/office/drawing/2014/main" id="{3E80128B-F2BF-427C-A9FA-F998D2400B22}"/>
              </a:ext>
            </a:extLst>
          </p:cNvPr>
          <p:cNvSpPr txBox="1">
            <a:spLocks/>
          </p:cNvSpPr>
          <p:nvPr/>
        </p:nvSpPr>
        <p:spPr>
          <a:xfrm>
            <a:off x="687879" y="1083132"/>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6600" b="1" dirty="0">
                <a:solidFill>
                  <a:schemeClr val="bg1"/>
                </a:solidFill>
                <a:latin typeface="Segoe UI" panose="020B0502040204020203" pitchFamily="34" charset="0"/>
                <a:cs typeface="Segoe UI" panose="020B0502040204020203" pitchFamily="34" charset="0"/>
              </a:rPr>
              <a:t>LEARNING LESSONS THE </a:t>
            </a:r>
            <a:r>
              <a:rPr lang="en-US" sz="8800" b="1" dirty="0">
                <a:solidFill>
                  <a:schemeClr val="bg1"/>
                </a:solidFill>
                <a:latin typeface="Segoe UI" panose="020B0502040204020203" pitchFamily="34" charset="0"/>
                <a:cs typeface="Segoe UI" panose="020B0502040204020203" pitchFamily="34" charset="0"/>
              </a:rPr>
              <a:t>HARD WAY</a:t>
            </a:r>
            <a:endParaRPr lang="en-US" sz="6600" b="1" dirty="0">
              <a:solidFill>
                <a:schemeClr val="accent4"/>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21138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27163-897C-42FE-B770-9D91E807507B}"/>
              </a:ext>
            </a:extLst>
          </p:cNvPr>
          <p:cNvSpPr>
            <a:spLocks noGrp="1"/>
          </p:cNvSpPr>
          <p:nvPr>
            <p:ph type="sldNum" sz="quarter" idx="4"/>
          </p:nvPr>
        </p:nvSpPr>
        <p:spPr/>
        <p:txBody>
          <a:bodyPr/>
          <a:lstStyle/>
          <a:p>
            <a:fld id="{5AE1514C-5E56-4738-A1FF-4B1CFD2A3E36}" type="slidenum">
              <a:rPr lang="en-US" smtClean="0"/>
              <a:t>51</a:t>
            </a:fld>
            <a:endParaRPr lang="en-US"/>
          </a:p>
        </p:txBody>
      </p:sp>
      <p:sp>
        <p:nvSpPr>
          <p:cNvPr id="17" name="Title 1">
            <a:extLst>
              <a:ext uri="{FF2B5EF4-FFF2-40B4-BE49-F238E27FC236}">
                <a16:creationId xmlns:a16="http://schemas.microsoft.com/office/drawing/2014/main" id="{C94A50B2-FA04-4783-B82C-BC62E87A4035}"/>
              </a:ext>
            </a:extLst>
          </p:cNvPr>
          <p:cNvSpPr txBox="1">
            <a:spLocks/>
          </p:cNvSpPr>
          <p:nvPr/>
        </p:nvSpPr>
        <p:spPr>
          <a:xfrm>
            <a:off x="687879" y="2456290"/>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endParaRPr lang="en-US" sz="4400" b="1" dirty="0">
              <a:solidFill>
                <a:schemeClr val="bg1"/>
              </a:solidFill>
              <a:latin typeface="Segoe UI" panose="020B0502040204020203" pitchFamily="34" charset="0"/>
              <a:cs typeface="Segoe UI" panose="020B0502040204020203" pitchFamily="34" charset="0"/>
            </a:endParaRPr>
          </a:p>
        </p:txBody>
      </p:sp>
      <p:sp>
        <p:nvSpPr>
          <p:cNvPr id="5" name="Title 1">
            <a:extLst>
              <a:ext uri="{FF2B5EF4-FFF2-40B4-BE49-F238E27FC236}">
                <a16:creationId xmlns:a16="http://schemas.microsoft.com/office/drawing/2014/main" id="{968444A2-3EDE-46E2-9BD8-B6130EDE0189}"/>
              </a:ext>
            </a:extLst>
          </p:cNvPr>
          <p:cNvSpPr txBox="1">
            <a:spLocks/>
          </p:cNvSpPr>
          <p:nvPr/>
        </p:nvSpPr>
        <p:spPr>
          <a:xfrm>
            <a:off x="852352" y="3429000"/>
            <a:ext cx="10816242" cy="216477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r"/>
            <a:endParaRPr lang="en-US" sz="4400" dirty="0">
              <a:solidFill>
                <a:schemeClr val="bg1"/>
              </a:solidFill>
              <a:latin typeface="+mj-lt"/>
              <a:cs typeface="Segoe UI" panose="020B0502040204020203" pitchFamily="34" charset="0"/>
            </a:endParaRPr>
          </a:p>
          <a:p>
            <a:pPr algn="r"/>
            <a:r>
              <a:rPr lang="en-US" sz="4400" dirty="0">
                <a:solidFill>
                  <a:schemeClr val="bg1"/>
                </a:solidFill>
                <a:latin typeface="+mj-lt"/>
                <a:cs typeface="Segoe UI" panose="020B0502040204020203" pitchFamily="34" charset="0"/>
              </a:rPr>
              <a:t>Resulted in multiple engineers fixing clusters by hand </a:t>
            </a:r>
            <a:r>
              <a:rPr lang="en-US" sz="4400" b="1" dirty="0">
                <a:solidFill>
                  <a:schemeClr val="accent4"/>
                </a:solidFill>
                <a:latin typeface="+mn-lt"/>
                <a:cs typeface="Segoe UI" panose="020B0502040204020203" pitchFamily="34" charset="0"/>
              </a:rPr>
              <a:t>ALL NIGHT</a:t>
            </a:r>
            <a:endParaRPr lang="en-US" sz="4400" dirty="0">
              <a:solidFill>
                <a:schemeClr val="accent4"/>
              </a:solidFill>
              <a:latin typeface="+mn-lt"/>
              <a:cs typeface="Segoe UI" panose="020B0502040204020203" pitchFamily="34" charset="0"/>
            </a:endParaRPr>
          </a:p>
        </p:txBody>
      </p:sp>
      <p:sp>
        <p:nvSpPr>
          <p:cNvPr id="6" name="Title 1">
            <a:extLst>
              <a:ext uri="{FF2B5EF4-FFF2-40B4-BE49-F238E27FC236}">
                <a16:creationId xmlns:a16="http://schemas.microsoft.com/office/drawing/2014/main" id="{3E80128B-F2BF-427C-A9FA-F998D2400B22}"/>
              </a:ext>
            </a:extLst>
          </p:cNvPr>
          <p:cNvSpPr txBox="1">
            <a:spLocks/>
          </p:cNvSpPr>
          <p:nvPr/>
        </p:nvSpPr>
        <p:spPr>
          <a:xfrm>
            <a:off x="687879" y="1083132"/>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6600" b="1" dirty="0">
                <a:solidFill>
                  <a:schemeClr val="bg1"/>
                </a:solidFill>
                <a:latin typeface="Segoe UI" panose="020B0502040204020203" pitchFamily="34" charset="0"/>
                <a:cs typeface="Segoe UI" panose="020B0502040204020203" pitchFamily="34" charset="0"/>
              </a:rPr>
              <a:t>LEARNING LESSONS THE </a:t>
            </a:r>
            <a:r>
              <a:rPr lang="en-US" sz="8800" b="1" dirty="0">
                <a:solidFill>
                  <a:schemeClr val="bg1"/>
                </a:solidFill>
                <a:latin typeface="Segoe UI" panose="020B0502040204020203" pitchFamily="34" charset="0"/>
                <a:cs typeface="Segoe UI" panose="020B0502040204020203" pitchFamily="34" charset="0"/>
              </a:rPr>
              <a:t>HARD WAY</a:t>
            </a:r>
            <a:endParaRPr lang="en-US" sz="6600" b="1" dirty="0">
              <a:solidFill>
                <a:schemeClr val="accent4"/>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22786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27163-897C-42FE-B770-9D91E807507B}"/>
              </a:ext>
            </a:extLst>
          </p:cNvPr>
          <p:cNvSpPr>
            <a:spLocks noGrp="1"/>
          </p:cNvSpPr>
          <p:nvPr>
            <p:ph type="sldNum" sz="quarter" idx="4"/>
          </p:nvPr>
        </p:nvSpPr>
        <p:spPr/>
        <p:txBody>
          <a:bodyPr/>
          <a:lstStyle/>
          <a:p>
            <a:fld id="{5AE1514C-5E56-4738-A1FF-4B1CFD2A3E36}" type="slidenum">
              <a:rPr lang="en-US" smtClean="0"/>
              <a:t>52</a:t>
            </a:fld>
            <a:endParaRPr lang="en-US"/>
          </a:p>
        </p:txBody>
      </p:sp>
      <p:sp>
        <p:nvSpPr>
          <p:cNvPr id="17" name="Title 1">
            <a:extLst>
              <a:ext uri="{FF2B5EF4-FFF2-40B4-BE49-F238E27FC236}">
                <a16:creationId xmlns:a16="http://schemas.microsoft.com/office/drawing/2014/main" id="{C94A50B2-FA04-4783-B82C-BC62E87A4035}"/>
              </a:ext>
            </a:extLst>
          </p:cNvPr>
          <p:cNvSpPr txBox="1">
            <a:spLocks/>
          </p:cNvSpPr>
          <p:nvPr/>
        </p:nvSpPr>
        <p:spPr>
          <a:xfrm>
            <a:off x="687879" y="2456290"/>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endParaRPr lang="en-US" sz="4400" b="1" dirty="0">
              <a:solidFill>
                <a:schemeClr val="bg1"/>
              </a:solidFill>
              <a:latin typeface="Segoe UI" panose="020B0502040204020203" pitchFamily="34" charset="0"/>
              <a:cs typeface="Segoe UI" panose="020B0502040204020203" pitchFamily="34" charset="0"/>
            </a:endParaRPr>
          </a:p>
        </p:txBody>
      </p:sp>
      <p:sp>
        <p:nvSpPr>
          <p:cNvPr id="5" name="Title 1">
            <a:extLst>
              <a:ext uri="{FF2B5EF4-FFF2-40B4-BE49-F238E27FC236}">
                <a16:creationId xmlns:a16="http://schemas.microsoft.com/office/drawing/2014/main" id="{968444A2-3EDE-46E2-9BD8-B6130EDE0189}"/>
              </a:ext>
            </a:extLst>
          </p:cNvPr>
          <p:cNvSpPr txBox="1">
            <a:spLocks/>
          </p:cNvSpPr>
          <p:nvPr/>
        </p:nvSpPr>
        <p:spPr>
          <a:xfrm>
            <a:off x="852352" y="3429000"/>
            <a:ext cx="10816242" cy="216477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r"/>
            <a:endParaRPr lang="en-US" sz="4400" dirty="0">
              <a:solidFill>
                <a:schemeClr val="bg1"/>
              </a:solidFill>
              <a:latin typeface="+mj-lt"/>
              <a:cs typeface="Segoe UI" panose="020B0502040204020203" pitchFamily="34" charset="0"/>
            </a:endParaRPr>
          </a:p>
          <a:p>
            <a:pPr algn="r"/>
            <a:r>
              <a:rPr lang="en-US" sz="4400" dirty="0">
                <a:solidFill>
                  <a:schemeClr val="bg1"/>
                </a:solidFill>
                <a:latin typeface="+mj-lt"/>
                <a:cs typeface="Segoe UI" panose="020B0502040204020203" pitchFamily="34" charset="0"/>
              </a:rPr>
              <a:t>Resulted in multiple engineers fixing clusters by hand </a:t>
            </a:r>
            <a:r>
              <a:rPr lang="en-US" sz="4400" b="1" dirty="0">
                <a:solidFill>
                  <a:schemeClr val="accent4"/>
                </a:solidFill>
                <a:latin typeface="+mn-lt"/>
                <a:cs typeface="Segoe UI" panose="020B0502040204020203" pitchFamily="34" charset="0"/>
              </a:rPr>
              <a:t>ALL NIGHT</a:t>
            </a:r>
            <a:endParaRPr lang="en-US" sz="4400" dirty="0">
              <a:solidFill>
                <a:schemeClr val="accent4"/>
              </a:solidFill>
              <a:latin typeface="+mn-lt"/>
              <a:cs typeface="Segoe UI" panose="020B0502040204020203" pitchFamily="34" charset="0"/>
            </a:endParaRPr>
          </a:p>
        </p:txBody>
      </p:sp>
      <p:sp>
        <p:nvSpPr>
          <p:cNvPr id="6" name="Title 1">
            <a:extLst>
              <a:ext uri="{FF2B5EF4-FFF2-40B4-BE49-F238E27FC236}">
                <a16:creationId xmlns:a16="http://schemas.microsoft.com/office/drawing/2014/main" id="{3E80128B-F2BF-427C-A9FA-F998D2400B22}"/>
              </a:ext>
            </a:extLst>
          </p:cNvPr>
          <p:cNvSpPr txBox="1">
            <a:spLocks/>
          </p:cNvSpPr>
          <p:nvPr/>
        </p:nvSpPr>
        <p:spPr>
          <a:xfrm>
            <a:off x="687879" y="1083132"/>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6600" b="1" dirty="0">
                <a:solidFill>
                  <a:schemeClr val="bg1"/>
                </a:solidFill>
                <a:latin typeface="Segoe UI" panose="020B0502040204020203" pitchFamily="34" charset="0"/>
                <a:cs typeface="Segoe UI" panose="020B0502040204020203" pitchFamily="34" charset="0"/>
              </a:rPr>
              <a:t>LEARNING LESSONS THE </a:t>
            </a:r>
            <a:r>
              <a:rPr lang="en-US" sz="8800" b="1" dirty="0">
                <a:solidFill>
                  <a:schemeClr val="bg1"/>
                </a:solidFill>
                <a:latin typeface="Segoe UI" panose="020B0502040204020203" pitchFamily="34" charset="0"/>
                <a:cs typeface="Segoe UI" panose="020B0502040204020203" pitchFamily="34" charset="0"/>
              </a:rPr>
              <a:t>HARD WAY</a:t>
            </a:r>
            <a:endParaRPr lang="en-US" sz="6600" b="1" dirty="0">
              <a:solidFill>
                <a:schemeClr val="accent4"/>
              </a:solidFill>
              <a:latin typeface="Segoe UI" panose="020B0502040204020203" pitchFamily="34" charset="0"/>
              <a:cs typeface="Segoe UI" panose="020B0502040204020203" pitchFamily="34" charset="0"/>
            </a:endParaRPr>
          </a:p>
        </p:txBody>
      </p:sp>
      <p:sp>
        <p:nvSpPr>
          <p:cNvPr id="7" name="Title 1">
            <a:extLst>
              <a:ext uri="{FF2B5EF4-FFF2-40B4-BE49-F238E27FC236}">
                <a16:creationId xmlns:a16="http://schemas.microsoft.com/office/drawing/2014/main" id="{70A16459-3B17-414D-A861-3FC2205EB7E6}"/>
              </a:ext>
            </a:extLst>
          </p:cNvPr>
          <p:cNvSpPr txBox="1">
            <a:spLocks/>
          </p:cNvSpPr>
          <p:nvPr/>
        </p:nvSpPr>
        <p:spPr>
          <a:xfrm>
            <a:off x="852352" y="5759474"/>
            <a:ext cx="10816242" cy="8764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r"/>
            <a:r>
              <a:rPr lang="en-US" sz="4400" dirty="0">
                <a:solidFill>
                  <a:schemeClr val="bg1"/>
                </a:solidFill>
                <a:latin typeface="+mj-lt"/>
                <a:cs typeface="Segoe UI" panose="020B0502040204020203" pitchFamily="34" charset="0"/>
              </a:rPr>
              <a:t>(including my boss </a:t>
            </a:r>
            <a:r>
              <a:rPr lang="en-US" sz="4400" dirty="0">
                <a:solidFill>
                  <a:schemeClr val="bg1"/>
                </a:solidFill>
                <a:latin typeface="+mj-lt"/>
                <a:cs typeface="Segoe UI" panose="020B0502040204020203" pitchFamily="34" charset="0"/>
                <a:sym typeface="Wingdings" panose="05000000000000000000" pitchFamily="2" charset="2"/>
              </a:rPr>
              <a:t>)</a:t>
            </a:r>
            <a:endParaRPr lang="en-US" sz="4400" dirty="0">
              <a:solidFill>
                <a:schemeClr val="accent4"/>
              </a:solidFill>
              <a:latin typeface="+mn-lt"/>
              <a:cs typeface="Segoe UI" panose="020B0502040204020203" pitchFamily="34" charset="0"/>
            </a:endParaRPr>
          </a:p>
        </p:txBody>
      </p:sp>
    </p:spTree>
    <p:extLst>
      <p:ext uri="{BB962C8B-B14F-4D97-AF65-F5344CB8AC3E}">
        <p14:creationId xmlns:p14="http://schemas.microsoft.com/office/powerpoint/2010/main" val="2725987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F105BDA-4167-4C8C-BBEE-9423F4FC8E8E}"/>
              </a:ext>
            </a:extLst>
          </p:cNvPr>
          <p:cNvSpPr>
            <a:spLocks noGrp="1"/>
          </p:cNvSpPr>
          <p:nvPr>
            <p:ph type="sldNum" sz="quarter" idx="4"/>
          </p:nvPr>
        </p:nvSpPr>
        <p:spPr/>
        <p:txBody>
          <a:bodyPr/>
          <a:lstStyle/>
          <a:p>
            <a:fld id="{4997E989-D798-4C62-8E93-3D2D613C2488}" type="slidenum">
              <a:rPr lang="en-US" smtClean="0"/>
              <a:pPr/>
              <a:t>53</a:t>
            </a:fld>
            <a:endParaRPr lang="en-US"/>
          </a:p>
        </p:txBody>
      </p:sp>
      <p:pic>
        <p:nvPicPr>
          <p:cNvPr id="7" name="Picture 6">
            <a:extLst>
              <a:ext uri="{FF2B5EF4-FFF2-40B4-BE49-F238E27FC236}">
                <a16:creationId xmlns:a16="http://schemas.microsoft.com/office/drawing/2014/main" id="{6993E764-A9F0-4F57-B30D-F95FB2EBE982}"/>
              </a:ext>
            </a:extLst>
          </p:cNvPr>
          <p:cNvPicPr>
            <a:picLocks noChangeAspect="1"/>
          </p:cNvPicPr>
          <p:nvPr/>
        </p:nvPicPr>
        <p:blipFill>
          <a:blip r:embed="rId3"/>
          <a:stretch>
            <a:fillRect/>
          </a:stretch>
        </p:blipFill>
        <p:spPr>
          <a:xfrm>
            <a:off x="2166937" y="508051"/>
            <a:ext cx="7858125" cy="4219575"/>
          </a:xfrm>
          <a:prstGeom prst="rect">
            <a:avLst/>
          </a:prstGeom>
        </p:spPr>
      </p:pic>
      <p:sp>
        <p:nvSpPr>
          <p:cNvPr id="8" name="Title 1">
            <a:extLst>
              <a:ext uri="{FF2B5EF4-FFF2-40B4-BE49-F238E27FC236}">
                <a16:creationId xmlns:a16="http://schemas.microsoft.com/office/drawing/2014/main" id="{73E08B8E-60EE-4988-97EE-4F59114A0E69}"/>
              </a:ext>
            </a:extLst>
          </p:cNvPr>
          <p:cNvSpPr txBox="1">
            <a:spLocks/>
          </p:cNvSpPr>
          <p:nvPr/>
        </p:nvSpPr>
        <p:spPr>
          <a:xfrm>
            <a:off x="687878" y="5434849"/>
            <a:ext cx="10816242" cy="123265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sz="6600" b="1" dirty="0">
                <a:solidFill>
                  <a:schemeClr val="bg1"/>
                </a:solidFill>
                <a:latin typeface="Segoe UI" panose="020B0502040204020203" pitchFamily="34" charset="0"/>
                <a:cs typeface="Segoe UI" panose="020B0502040204020203" pitchFamily="34" charset="0"/>
              </a:rPr>
              <a:t>WHAT HAPPENED!?</a:t>
            </a:r>
            <a:endParaRPr lang="en-US" sz="6600" b="1" dirty="0">
              <a:solidFill>
                <a:schemeClr val="accent4"/>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749695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27163-897C-42FE-B770-9D91E807507B}"/>
              </a:ext>
            </a:extLst>
          </p:cNvPr>
          <p:cNvSpPr>
            <a:spLocks noGrp="1"/>
          </p:cNvSpPr>
          <p:nvPr>
            <p:ph type="sldNum" sz="quarter" idx="4"/>
          </p:nvPr>
        </p:nvSpPr>
        <p:spPr/>
        <p:txBody>
          <a:bodyPr/>
          <a:lstStyle/>
          <a:p>
            <a:fld id="{5AE1514C-5E56-4738-A1FF-4B1CFD2A3E36}" type="slidenum">
              <a:rPr lang="en-US" smtClean="0"/>
              <a:t>54</a:t>
            </a:fld>
            <a:endParaRPr lang="en-US"/>
          </a:p>
        </p:txBody>
      </p:sp>
      <p:sp>
        <p:nvSpPr>
          <p:cNvPr id="17" name="Title 1">
            <a:extLst>
              <a:ext uri="{FF2B5EF4-FFF2-40B4-BE49-F238E27FC236}">
                <a16:creationId xmlns:a16="http://schemas.microsoft.com/office/drawing/2014/main" id="{C94A50B2-FA04-4783-B82C-BC62E87A4035}"/>
              </a:ext>
            </a:extLst>
          </p:cNvPr>
          <p:cNvSpPr txBox="1">
            <a:spLocks/>
          </p:cNvSpPr>
          <p:nvPr/>
        </p:nvSpPr>
        <p:spPr>
          <a:xfrm>
            <a:off x="687879" y="2456290"/>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endParaRPr lang="en-US" sz="4400" b="1" dirty="0">
              <a:solidFill>
                <a:schemeClr val="bg1"/>
              </a:solidFill>
              <a:latin typeface="Segoe UI" panose="020B0502040204020203" pitchFamily="34" charset="0"/>
              <a:cs typeface="Segoe UI" panose="020B0502040204020203" pitchFamily="34" charset="0"/>
            </a:endParaRPr>
          </a:p>
        </p:txBody>
      </p:sp>
      <p:sp>
        <p:nvSpPr>
          <p:cNvPr id="5" name="Title 1">
            <a:extLst>
              <a:ext uri="{FF2B5EF4-FFF2-40B4-BE49-F238E27FC236}">
                <a16:creationId xmlns:a16="http://schemas.microsoft.com/office/drawing/2014/main" id="{968444A2-3EDE-46E2-9BD8-B6130EDE0189}"/>
              </a:ext>
            </a:extLst>
          </p:cNvPr>
          <p:cNvSpPr txBox="1">
            <a:spLocks/>
          </p:cNvSpPr>
          <p:nvPr/>
        </p:nvSpPr>
        <p:spPr>
          <a:xfrm>
            <a:off x="687879" y="1599040"/>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endParaRPr lang="en-US" sz="4400" b="1" dirty="0">
              <a:solidFill>
                <a:schemeClr val="bg1"/>
              </a:solidFill>
              <a:latin typeface="Segoe UI" panose="020B0502040204020203" pitchFamily="34" charset="0"/>
              <a:cs typeface="Segoe UI" panose="020B0502040204020203" pitchFamily="34" charset="0"/>
            </a:endParaRPr>
          </a:p>
          <a:p>
            <a:pPr algn="ctr"/>
            <a:r>
              <a:rPr lang="en-US" sz="6600" b="1" dirty="0">
                <a:solidFill>
                  <a:schemeClr val="bg2"/>
                </a:solidFill>
                <a:latin typeface="Segoe UI" panose="020B0502040204020203" pitchFamily="34" charset="0"/>
                <a:cs typeface="Segoe UI" panose="020B0502040204020203" pitchFamily="34" charset="0"/>
              </a:rPr>
              <a:t>HOW CAN YOU TRUST ERROR RECOVERY CODE IF IT NEVER RUNS?</a:t>
            </a:r>
            <a:endParaRPr lang="en-US" sz="4400" b="1"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07414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27163-897C-42FE-B770-9D91E807507B}"/>
              </a:ext>
            </a:extLst>
          </p:cNvPr>
          <p:cNvSpPr>
            <a:spLocks noGrp="1"/>
          </p:cNvSpPr>
          <p:nvPr>
            <p:ph type="sldNum" sz="quarter" idx="4"/>
          </p:nvPr>
        </p:nvSpPr>
        <p:spPr/>
        <p:txBody>
          <a:bodyPr/>
          <a:lstStyle/>
          <a:p>
            <a:fld id="{5AE1514C-5E56-4738-A1FF-4B1CFD2A3E36}" type="slidenum">
              <a:rPr lang="en-US" smtClean="0"/>
              <a:t>55</a:t>
            </a:fld>
            <a:endParaRPr lang="en-US"/>
          </a:p>
        </p:txBody>
      </p:sp>
      <p:sp>
        <p:nvSpPr>
          <p:cNvPr id="17" name="Title 1">
            <a:extLst>
              <a:ext uri="{FF2B5EF4-FFF2-40B4-BE49-F238E27FC236}">
                <a16:creationId xmlns:a16="http://schemas.microsoft.com/office/drawing/2014/main" id="{C94A50B2-FA04-4783-B82C-BC62E87A4035}"/>
              </a:ext>
            </a:extLst>
          </p:cNvPr>
          <p:cNvSpPr txBox="1">
            <a:spLocks/>
          </p:cNvSpPr>
          <p:nvPr/>
        </p:nvSpPr>
        <p:spPr>
          <a:xfrm>
            <a:off x="687879" y="2456290"/>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endParaRPr lang="en-US" sz="4400" b="1" dirty="0">
              <a:solidFill>
                <a:schemeClr val="bg1"/>
              </a:solidFill>
              <a:latin typeface="Segoe UI" panose="020B0502040204020203" pitchFamily="34" charset="0"/>
              <a:cs typeface="Segoe UI" panose="020B0502040204020203" pitchFamily="34" charset="0"/>
            </a:endParaRPr>
          </a:p>
        </p:txBody>
      </p:sp>
      <p:sp>
        <p:nvSpPr>
          <p:cNvPr id="2" name="Oval 1">
            <a:extLst>
              <a:ext uri="{FF2B5EF4-FFF2-40B4-BE49-F238E27FC236}">
                <a16:creationId xmlns:a16="http://schemas.microsoft.com/office/drawing/2014/main" id="{6573E88F-FD2D-415F-B483-62EC9A963AA6}"/>
              </a:ext>
            </a:extLst>
          </p:cNvPr>
          <p:cNvSpPr/>
          <p:nvPr/>
        </p:nvSpPr>
        <p:spPr>
          <a:xfrm>
            <a:off x="2862778" y="190500"/>
            <a:ext cx="6466444" cy="647699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rPr>
              <a:t>POSSIBLE SYSTEM STATES</a:t>
            </a:r>
          </a:p>
        </p:txBody>
      </p:sp>
    </p:spTree>
    <p:extLst>
      <p:ext uri="{BB962C8B-B14F-4D97-AF65-F5344CB8AC3E}">
        <p14:creationId xmlns:p14="http://schemas.microsoft.com/office/powerpoint/2010/main" val="210320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27163-897C-42FE-B770-9D91E807507B}"/>
              </a:ext>
            </a:extLst>
          </p:cNvPr>
          <p:cNvSpPr>
            <a:spLocks noGrp="1"/>
          </p:cNvSpPr>
          <p:nvPr>
            <p:ph type="sldNum" sz="quarter" idx="4"/>
          </p:nvPr>
        </p:nvSpPr>
        <p:spPr/>
        <p:txBody>
          <a:bodyPr/>
          <a:lstStyle/>
          <a:p>
            <a:fld id="{5AE1514C-5E56-4738-A1FF-4B1CFD2A3E36}" type="slidenum">
              <a:rPr lang="en-US" smtClean="0"/>
              <a:t>56</a:t>
            </a:fld>
            <a:endParaRPr lang="en-US"/>
          </a:p>
        </p:txBody>
      </p:sp>
      <p:sp>
        <p:nvSpPr>
          <p:cNvPr id="17" name="Title 1">
            <a:extLst>
              <a:ext uri="{FF2B5EF4-FFF2-40B4-BE49-F238E27FC236}">
                <a16:creationId xmlns:a16="http://schemas.microsoft.com/office/drawing/2014/main" id="{C94A50B2-FA04-4783-B82C-BC62E87A4035}"/>
              </a:ext>
            </a:extLst>
          </p:cNvPr>
          <p:cNvSpPr txBox="1">
            <a:spLocks/>
          </p:cNvSpPr>
          <p:nvPr/>
        </p:nvSpPr>
        <p:spPr>
          <a:xfrm>
            <a:off x="687879" y="2456290"/>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endParaRPr lang="en-US" sz="4400" b="1" dirty="0">
              <a:solidFill>
                <a:schemeClr val="bg1"/>
              </a:solidFill>
              <a:latin typeface="Segoe UI" panose="020B0502040204020203" pitchFamily="34" charset="0"/>
              <a:cs typeface="Segoe UI" panose="020B0502040204020203" pitchFamily="34" charset="0"/>
            </a:endParaRPr>
          </a:p>
        </p:txBody>
      </p:sp>
      <p:sp>
        <p:nvSpPr>
          <p:cNvPr id="2" name="Oval 1">
            <a:extLst>
              <a:ext uri="{FF2B5EF4-FFF2-40B4-BE49-F238E27FC236}">
                <a16:creationId xmlns:a16="http://schemas.microsoft.com/office/drawing/2014/main" id="{6573E88F-FD2D-415F-B483-62EC9A963AA6}"/>
              </a:ext>
            </a:extLst>
          </p:cNvPr>
          <p:cNvSpPr/>
          <p:nvPr/>
        </p:nvSpPr>
        <p:spPr>
          <a:xfrm>
            <a:off x="2862778" y="190500"/>
            <a:ext cx="6466444" cy="647699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sp>
        <p:nvSpPr>
          <p:cNvPr id="6" name="Oval 5">
            <a:extLst>
              <a:ext uri="{FF2B5EF4-FFF2-40B4-BE49-F238E27FC236}">
                <a16:creationId xmlns:a16="http://schemas.microsoft.com/office/drawing/2014/main" id="{2507222E-8E7D-444C-AAC9-576EDA6EC8F4}"/>
              </a:ext>
            </a:extLst>
          </p:cNvPr>
          <p:cNvSpPr/>
          <p:nvPr/>
        </p:nvSpPr>
        <p:spPr>
          <a:xfrm>
            <a:off x="4054657" y="2792551"/>
            <a:ext cx="3593390" cy="36923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STATES TESTED BY CHAOS COMPONENT</a:t>
            </a:r>
          </a:p>
        </p:txBody>
      </p:sp>
      <p:sp>
        <p:nvSpPr>
          <p:cNvPr id="4" name="TextBox 3">
            <a:extLst>
              <a:ext uri="{FF2B5EF4-FFF2-40B4-BE49-F238E27FC236}">
                <a16:creationId xmlns:a16="http://schemas.microsoft.com/office/drawing/2014/main" id="{C5982393-516F-46EB-98A7-80DF6C82C6CB}"/>
              </a:ext>
            </a:extLst>
          </p:cNvPr>
          <p:cNvSpPr txBox="1"/>
          <p:nvPr/>
        </p:nvSpPr>
        <p:spPr>
          <a:xfrm>
            <a:off x="5102088" y="670997"/>
            <a:ext cx="2981738" cy="1938992"/>
          </a:xfrm>
          <a:prstGeom prst="rect">
            <a:avLst/>
          </a:prstGeom>
          <a:noFill/>
        </p:spPr>
        <p:txBody>
          <a:bodyPr wrap="square" rtlCol="0">
            <a:spAutoFit/>
          </a:bodyPr>
          <a:lstStyle/>
          <a:p>
            <a:pPr algn="ctr"/>
            <a:r>
              <a:rPr lang="en-US" sz="4000" b="1" dirty="0"/>
              <a:t>STATES NOT TESTED</a:t>
            </a:r>
          </a:p>
        </p:txBody>
      </p:sp>
    </p:spTree>
    <p:extLst>
      <p:ext uri="{BB962C8B-B14F-4D97-AF65-F5344CB8AC3E}">
        <p14:creationId xmlns:p14="http://schemas.microsoft.com/office/powerpoint/2010/main" val="536363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27163-897C-42FE-B770-9D91E807507B}"/>
              </a:ext>
            </a:extLst>
          </p:cNvPr>
          <p:cNvSpPr>
            <a:spLocks noGrp="1"/>
          </p:cNvSpPr>
          <p:nvPr>
            <p:ph type="sldNum" sz="quarter" idx="4"/>
          </p:nvPr>
        </p:nvSpPr>
        <p:spPr/>
        <p:txBody>
          <a:bodyPr/>
          <a:lstStyle/>
          <a:p>
            <a:fld id="{5AE1514C-5E56-4738-A1FF-4B1CFD2A3E36}" type="slidenum">
              <a:rPr lang="en-US" smtClean="0"/>
              <a:t>57</a:t>
            </a:fld>
            <a:endParaRPr lang="en-US"/>
          </a:p>
        </p:txBody>
      </p:sp>
      <p:sp>
        <p:nvSpPr>
          <p:cNvPr id="17" name="Title 1">
            <a:extLst>
              <a:ext uri="{FF2B5EF4-FFF2-40B4-BE49-F238E27FC236}">
                <a16:creationId xmlns:a16="http://schemas.microsoft.com/office/drawing/2014/main" id="{C94A50B2-FA04-4783-B82C-BC62E87A4035}"/>
              </a:ext>
            </a:extLst>
          </p:cNvPr>
          <p:cNvSpPr txBox="1">
            <a:spLocks/>
          </p:cNvSpPr>
          <p:nvPr/>
        </p:nvSpPr>
        <p:spPr>
          <a:xfrm>
            <a:off x="687879" y="2456290"/>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endParaRPr lang="en-US" sz="4400" b="1" dirty="0">
              <a:solidFill>
                <a:schemeClr val="bg1"/>
              </a:solidFill>
              <a:latin typeface="Segoe UI" panose="020B0502040204020203" pitchFamily="34" charset="0"/>
              <a:cs typeface="Segoe UI" panose="020B0502040204020203" pitchFamily="34" charset="0"/>
            </a:endParaRPr>
          </a:p>
        </p:txBody>
      </p:sp>
      <p:sp>
        <p:nvSpPr>
          <p:cNvPr id="2" name="Oval 1">
            <a:extLst>
              <a:ext uri="{FF2B5EF4-FFF2-40B4-BE49-F238E27FC236}">
                <a16:creationId xmlns:a16="http://schemas.microsoft.com/office/drawing/2014/main" id="{6573E88F-FD2D-415F-B483-62EC9A963AA6}"/>
              </a:ext>
            </a:extLst>
          </p:cNvPr>
          <p:cNvSpPr/>
          <p:nvPr/>
        </p:nvSpPr>
        <p:spPr>
          <a:xfrm>
            <a:off x="2862778" y="190500"/>
            <a:ext cx="6466444" cy="6476999"/>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sp>
        <p:nvSpPr>
          <p:cNvPr id="6" name="Oval 5">
            <a:extLst>
              <a:ext uri="{FF2B5EF4-FFF2-40B4-BE49-F238E27FC236}">
                <a16:creationId xmlns:a16="http://schemas.microsoft.com/office/drawing/2014/main" id="{2507222E-8E7D-444C-AAC9-576EDA6EC8F4}"/>
              </a:ext>
            </a:extLst>
          </p:cNvPr>
          <p:cNvSpPr/>
          <p:nvPr/>
        </p:nvSpPr>
        <p:spPr>
          <a:xfrm>
            <a:off x="4054657" y="2792551"/>
            <a:ext cx="3593390" cy="36923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STATES TESTED BY CHAOS COMPONENT</a:t>
            </a:r>
          </a:p>
        </p:txBody>
      </p:sp>
      <p:sp>
        <p:nvSpPr>
          <p:cNvPr id="9" name="Oval 8">
            <a:extLst>
              <a:ext uri="{FF2B5EF4-FFF2-40B4-BE49-F238E27FC236}">
                <a16:creationId xmlns:a16="http://schemas.microsoft.com/office/drawing/2014/main" id="{BA0838BF-D388-4A17-818B-C752D0C1156F}"/>
              </a:ext>
            </a:extLst>
          </p:cNvPr>
          <p:cNvSpPr/>
          <p:nvPr/>
        </p:nvSpPr>
        <p:spPr>
          <a:xfrm>
            <a:off x="5133447" y="535894"/>
            <a:ext cx="2991678" cy="3105142"/>
          </a:xfrm>
          <a:prstGeom prst="ellipse">
            <a:avLst/>
          </a:prstGeom>
          <a:solidFill>
            <a:srgbClr val="FF000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FAILURE STATES</a:t>
            </a:r>
          </a:p>
        </p:txBody>
      </p:sp>
    </p:spTree>
    <p:extLst>
      <p:ext uri="{BB962C8B-B14F-4D97-AF65-F5344CB8AC3E}">
        <p14:creationId xmlns:p14="http://schemas.microsoft.com/office/powerpoint/2010/main" val="140162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F3CCFD12-07DA-42D8-A1E1-B2346743E8FD}"/>
              </a:ext>
            </a:extLst>
          </p:cNvPr>
          <p:cNvGraphicFramePr>
            <a:graphicFrameLocks/>
          </p:cNvGraphicFramePr>
          <p:nvPr/>
        </p:nvGraphicFramePr>
        <p:xfrm>
          <a:off x="-1306285" y="-252413"/>
          <a:ext cx="14374586" cy="754856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7">
            <a:extLst>
              <a:ext uri="{FF2B5EF4-FFF2-40B4-BE49-F238E27FC236}">
                <a16:creationId xmlns:a16="http://schemas.microsoft.com/office/drawing/2014/main" id="{AF5296D9-C8EB-4DAA-B9CD-ECB6D73C27A7}"/>
              </a:ext>
            </a:extLst>
          </p:cNvPr>
          <p:cNvSpPr>
            <a:spLocks noGrp="1"/>
          </p:cNvSpPr>
          <p:nvPr>
            <p:ph type="body" sz="quarter" idx="10"/>
          </p:nvPr>
        </p:nvSpPr>
        <p:spPr>
          <a:xfrm>
            <a:off x="-317952" y="2379568"/>
            <a:ext cx="12397920" cy="1852815"/>
          </a:xfrm>
        </p:spPr>
        <p:txBody>
          <a:bodyPr/>
          <a:lstStyle/>
          <a:p>
            <a:pPr algn="ctr"/>
            <a:endParaRPr lang="en-US" sz="4400" b="1" dirty="0">
              <a:solidFill>
                <a:schemeClr val="tx1"/>
              </a:solidFill>
              <a:latin typeface="Segoe UI Light" panose="020B0502040204020203" pitchFamily="34" charset="0"/>
              <a:cs typeface="Segoe UI Light" panose="020B0502040204020203" pitchFamily="34" charset="0"/>
            </a:endParaRPr>
          </a:p>
          <a:p>
            <a:pPr algn="ctr"/>
            <a:r>
              <a:rPr lang="en-US" sz="6000" dirty="0">
                <a:solidFill>
                  <a:schemeClr val="tx1"/>
                </a:solidFill>
                <a:latin typeface="Segoe UI Light" panose="020B0502040204020203" pitchFamily="34" charset="0"/>
                <a:cs typeface="Segoe UI Light" panose="020B0502040204020203" pitchFamily="34" charset="0"/>
              </a:rPr>
              <a:t>Failure is </a:t>
            </a:r>
            <a:r>
              <a:rPr lang="en-US" sz="7200" b="1" dirty="0">
                <a:solidFill>
                  <a:schemeClr val="tx1"/>
                </a:solidFill>
                <a:latin typeface="Segoe UI" panose="020B0502040204020203" pitchFamily="34" charset="0"/>
                <a:cs typeface="Segoe UI" panose="020B0502040204020203" pitchFamily="34" charset="0"/>
              </a:rPr>
              <a:t>INEVITABLE </a:t>
            </a:r>
            <a:r>
              <a:rPr lang="en-US" sz="6000" dirty="0">
                <a:solidFill>
                  <a:schemeClr val="tx1"/>
                </a:solidFill>
                <a:latin typeface="Segoe UI Light" panose="020B0502040204020203" pitchFamily="34" charset="0"/>
                <a:cs typeface="Segoe UI Light" panose="020B0502040204020203" pitchFamily="34" charset="0"/>
              </a:rPr>
              <a:t>at scale</a:t>
            </a:r>
          </a:p>
        </p:txBody>
      </p:sp>
      <p:sp>
        <p:nvSpPr>
          <p:cNvPr id="13" name="Freeform: Shape 12">
            <a:extLst>
              <a:ext uri="{FF2B5EF4-FFF2-40B4-BE49-F238E27FC236}">
                <a16:creationId xmlns:a16="http://schemas.microsoft.com/office/drawing/2014/main" id="{1003FC09-31E0-49E2-86A1-7098D929C2CF}"/>
              </a:ext>
            </a:extLst>
          </p:cNvPr>
          <p:cNvSpPr>
            <a:spLocks noChangeAspect="1"/>
          </p:cNvSpPr>
          <p:nvPr/>
        </p:nvSpPr>
        <p:spPr>
          <a:xfrm>
            <a:off x="59210" y="-2420804"/>
            <a:ext cx="4811591" cy="4811591"/>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7" name="Title 6">
            <a:extLst>
              <a:ext uri="{FF2B5EF4-FFF2-40B4-BE49-F238E27FC236}">
                <a16:creationId xmlns:a16="http://schemas.microsoft.com/office/drawing/2014/main" id="{CC085961-746F-4835-AAC4-7F0F0BB875C7}"/>
              </a:ext>
            </a:extLst>
          </p:cNvPr>
          <p:cNvSpPr>
            <a:spLocks noGrp="1"/>
          </p:cNvSpPr>
          <p:nvPr>
            <p:ph type="title"/>
          </p:nvPr>
        </p:nvSpPr>
        <p:spPr>
          <a:xfrm>
            <a:off x="423353" y="63428"/>
            <a:ext cx="4083304" cy="1578894"/>
          </a:xfrm>
        </p:spPr>
        <p:txBody>
          <a:bodyPr/>
          <a:lstStyle/>
          <a:p>
            <a:pPr algn="ctr"/>
            <a:r>
              <a:rPr lang="en-US" sz="4000" b="1" dirty="0">
                <a:latin typeface="+mn-lt"/>
              </a:rPr>
              <a:t>PROBLEM</a:t>
            </a:r>
            <a:br>
              <a:rPr lang="en-US" sz="4000" b="1" dirty="0">
                <a:latin typeface="+mn-lt"/>
              </a:rPr>
            </a:br>
            <a:r>
              <a:rPr lang="en-US" sz="4000" b="1" dirty="0">
                <a:latin typeface="+mn-lt"/>
              </a:rPr>
              <a:t>#2</a:t>
            </a:r>
          </a:p>
        </p:txBody>
      </p:sp>
    </p:spTree>
    <p:extLst>
      <p:ext uri="{BB962C8B-B14F-4D97-AF65-F5344CB8AC3E}">
        <p14:creationId xmlns:p14="http://schemas.microsoft.com/office/powerpoint/2010/main" val="2143085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F3CCFD12-07DA-42D8-A1E1-B2346743E8FD}"/>
              </a:ext>
            </a:extLst>
          </p:cNvPr>
          <p:cNvGraphicFramePr>
            <a:graphicFrameLocks/>
          </p:cNvGraphicFramePr>
          <p:nvPr/>
        </p:nvGraphicFramePr>
        <p:xfrm>
          <a:off x="-1306285" y="-252413"/>
          <a:ext cx="14374586" cy="754856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7">
            <a:extLst>
              <a:ext uri="{FF2B5EF4-FFF2-40B4-BE49-F238E27FC236}">
                <a16:creationId xmlns:a16="http://schemas.microsoft.com/office/drawing/2014/main" id="{AF5296D9-C8EB-4DAA-B9CD-ECB6D73C27A7}"/>
              </a:ext>
            </a:extLst>
          </p:cNvPr>
          <p:cNvSpPr>
            <a:spLocks noGrp="1"/>
          </p:cNvSpPr>
          <p:nvPr>
            <p:ph type="body" sz="quarter" idx="10"/>
          </p:nvPr>
        </p:nvSpPr>
        <p:spPr>
          <a:xfrm>
            <a:off x="-317952" y="2390787"/>
            <a:ext cx="12397920" cy="2837700"/>
          </a:xfrm>
        </p:spPr>
        <p:txBody>
          <a:bodyPr/>
          <a:lstStyle/>
          <a:p>
            <a:pPr algn="ctr"/>
            <a:endParaRPr lang="en-US" sz="4400" b="1" dirty="0">
              <a:solidFill>
                <a:schemeClr val="tx1"/>
              </a:solidFill>
              <a:latin typeface="Segoe UI Light" panose="020B0502040204020203" pitchFamily="34" charset="0"/>
              <a:cs typeface="Segoe UI Light" panose="020B0502040204020203" pitchFamily="34" charset="0"/>
            </a:endParaRPr>
          </a:p>
          <a:p>
            <a:pPr algn="ctr"/>
            <a:r>
              <a:rPr lang="en-US" sz="6000" dirty="0">
                <a:solidFill>
                  <a:schemeClr val="tx1"/>
                </a:solidFill>
                <a:latin typeface="Segoe UI Light" panose="020B0502040204020203" pitchFamily="34" charset="0"/>
                <a:cs typeface="Segoe UI Light" panose="020B0502040204020203" pitchFamily="34" charset="0"/>
              </a:rPr>
              <a:t>Failure is </a:t>
            </a:r>
            <a:r>
              <a:rPr lang="en-US" sz="7200" b="1" dirty="0">
                <a:solidFill>
                  <a:schemeClr val="tx1"/>
                </a:solidFill>
                <a:latin typeface="Segoe UI" panose="020B0502040204020203" pitchFamily="34" charset="0"/>
                <a:cs typeface="Segoe UI" panose="020B0502040204020203" pitchFamily="34" charset="0"/>
              </a:rPr>
              <a:t>INEVITABLE </a:t>
            </a:r>
            <a:r>
              <a:rPr lang="en-US" sz="6000" dirty="0">
                <a:solidFill>
                  <a:schemeClr val="tx1"/>
                </a:solidFill>
                <a:latin typeface="Segoe UI Light" panose="020B0502040204020203" pitchFamily="34" charset="0"/>
                <a:cs typeface="Segoe UI Light" panose="020B0502040204020203" pitchFamily="34" charset="0"/>
              </a:rPr>
              <a:t>at scale</a:t>
            </a:r>
          </a:p>
          <a:p>
            <a:pPr algn="ctr"/>
            <a:r>
              <a:rPr lang="en-US" sz="6000" dirty="0">
                <a:solidFill>
                  <a:schemeClr val="tx1"/>
                </a:solidFill>
                <a:latin typeface="Segoe UI Light" panose="020B0502040204020203" pitchFamily="34" charset="0"/>
                <a:cs typeface="Segoe UI Light" panose="020B0502040204020203" pitchFamily="34" charset="0"/>
              </a:rPr>
              <a:t>But not </a:t>
            </a:r>
            <a:r>
              <a:rPr lang="en-US" sz="6000" b="1" dirty="0">
                <a:solidFill>
                  <a:schemeClr val="accent4"/>
                </a:solidFill>
                <a:latin typeface="Segoe UI" panose="020B0502040204020203" pitchFamily="34" charset="0"/>
                <a:cs typeface="Segoe UI" panose="020B0502040204020203" pitchFamily="34" charset="0"/>
              </a:rPr>
              <a:t>DETERMINISTICALLY</a:t>
            </a:r>
            <a:endParaRPr lang="en-US" sz="7200" b="1" dirty="0">
              <a:solidFill>
                <a:schemeClr val="accent4"/>
              </a:solidFill>
              <a:latin typeface="Segoe UI" panose="020B0502040204020203" pitchFamily="34" charset="0"/>
              <a:cs typeface="Segoe UI" panose="020B0502040204020203" pitchFamily="34" charset="0"/>
            </a:endParaRPr>
          </a:p>
        </p:txBody>
      </p:sp>
      <p:sp>
        <p:nvSpPr>
          <p:cNvPr id="13" name="Freeform: Shape 12">
            <a:extLst>
              <a:ext uri="{FF2B5EF4-FFF2-40B4-BE49-F238E27FC236}">
                <a16:creationId xmlns:a16="http://schemas.microsoft.com/office/drawing/2014/main" id="{1003FC09-31E0-49E2-86A1-7098D929C2CF}"/>
              </a:ext>
            </a:extLst>
          </p:cNvPr>
          <p:cNvSpPr>
            <a:spLocks noChangeAspect="1"/>
          </p:cNvSpPr>
          <p:nvPr/>
        </p:nvSpPr>
        <p:spPr>
          <a:xfrm>
            <a:off x="59210" y="-2420804"/>
            <a:ext cx="4811591" cy="4811591"/>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7" name="Title 6">
            <a:extLst>
              <a:ext uri="{FF2B5EF4-FFF2-40B4-BE49-F238E27FC236}">
                <a16:creationId xmlns:a16="http://schemas.microsoft.com/office/drawing/2014/main" id="{CC085961-746F-4835-AAC4-7F0F0BB875C7}"/>
              </a:ext>
            </a:extLst>
          </p:cNvPr>
          <p:cNvSpPr>
            <a:spLocks noGrp="1"/>
          </p:cNvSpPr>
          <p:nvPr>
            <p:ph type="title"/>
          </p:nvPr>
        </p:nvSpPr>
        <p:spPr>
          <a:xfrm>
            <a:off x="423353" y="63428"/>
            <a:ext cx="4083304" cy="1578894"/>
          </a:xfrm>
        </p:spPr>
        <p:txBody>
          <a:bodyPr/>
          <a:lstStyle/>
          <a:p>
            <a:pPr algn="ctr"/>
            <a:r>
              <a:rPr lang="en-US" sz="4000" b="1" dirty="0">
                <a:latin typeface="+mn-lt"/>
              </a:rPr>
              <a:t>PROBLEM</a:t>
            </a:r>
            <a:br>
              <a:rPr lang="en-US" sz="4000" b="1" dirty="0">
                <a:latin typeface="+mn-lt"/>
              </a:rPr>
            </a:br>
            <a:r>
              <a:rPr lang="en-US" sz="4000" b="1" dirty="0">
                <a:latin typeface="+mn-lt"/>
              </a:rPr>
              <a:t>#2</a:t>
            </a:r>
          </a:p>
        </p:txBody>
      </p:sp>
    </p:spTree>
    <p:extLst>
      <p:ext uri="{BB962C8B-B14F-4D97-AF65-F5344CB8AC3E}">
        <p14:creationId xmlns:p14="http://schemas.microsoft.com/office/powerpoint/2010/main" val="761557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5" name="Freeform: Shape 64"/>
          <p:cNvSpPr>
            <a:spLocks noChangeAspect="1"/>
          </p:cNvSpPr>
          <p:nvPr/>
        </p:nvSpPr>
        <p:spPr>
          <a:xfrm>
            <a:off x="1906959" y="-5390332"/>
            <a:ext cx="8378081" cy="8378081"/>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32" name="Title 31"/>
          <p:cNvSpPr>
            <a:spLocks noGrp="1"/>
          </p:cNvSpPr>
          <p:nvPr>
            <p:ph type="title"/>
          </p:nvPr>
        </p:nvSpPr>
        <p:spPr>
          <a:xfrm>
            <a:off x="3418649" y="0"/>
            <a:ext cx="5354699" cy="1966692"/>
          </a:xfrm>
        </p:spPr>
        <p:txBody>
          <a:bodyPr/>
          <a:lstStyle/>
          <a:p>
            <a:r>
              <a:rPr lang="en-US" sz="5400" b="1" dirty="0">
                <a:solidFill>
                  <a:schemeClr val="accent4"/>
                </a:solidFill>
                <a:latin typeface="+mn-lt"/>
              </a:rPr>
              <a:t>CHAOS</a:t>
            </a:r>
            <a:br>
              <a:rPr lang="en-US" sz="5400" b="1" dirty="0">
                <a:solidFill>
                  <a:schemeClr val="accent4"/>
                </a:solidFill>
                <a:latin typeface="+mn-lt"/>
              </a:rPr>
            </a:br>
            <a:r>
              <a:rPr lang="en-US" sz="5400" b="1" dirty="0">
                <a:solidFill>
                  <a:schemeClr val="accent4"/>
                </a:solidFill>
                <a:latin typeface="+mn-lt"/>
              </a:rPr>
              <a:t>ENGINEERING</a:t>
            </a:r>
          </a:p>
        </p:txBody>
      </p:sp>
      <p:sp>
        <p:nvSpPr>
          <p:cNvPr id="66" name="Slide Number Placeholder 65"/>
          <p:cNvSpPr>
            <a:spLocks noGrp="1"/>
          </p:cNvSpPr>
          <p:nvPr>
            <p:ph type="sldNum" sz="quarter" idx="4"/>
          </p:nvPr>
        </p:nvSpPr>
        <p:spPr/>
        <p:txBody>
          <a:bodyPr/>
          <a:lstStyle/>
          <a:p>
            <a:fld id="{4997E989-D798-4C62-8E93-3D2D613C2488}" type="slidenum">
              <a:rPr lang="en-US" smtClean="0"/>
              <a:pPr/>
              <a:t>6</a:t>
            </a:fld>
            <a:endParaRPr lang="en-US"/>
          </a:p>
        </p:txBody>
      </p:sp>
      <p:sp>
        <p:nvSpPr>
          <p:cNvPr id="17" name="Title 1">
            <a:extLst>
              <a:ext uri="{FF2B5EF4-FFF2-40B4-BE49-F238E27FC236}">
                <a16:creationId xmlns:a16="http://schemas.microsoft.com/office/drawing/2014/main" id="{355E2304-9782-490C-9A06-794E600E7DC5}"/>
              </a:ext>
            </a:extLst>
          </p:cNvPr>
          <p:cNvSpPr txBox="1">
            <a:spLocks/>
          </p:cNvSpPr>
          <p:nvPr/>
        </p:nvSpPr>
        <p:spPr>
          <a:xfrm>
            <a:off x="447673" y="3222552"/>
            <a:ext cx="11296650" cy="1976584"/>
          </a:xfrm>
          <a:prstGeom prst="rect">
            <a:avLst/>
          </a:prstGeom>
          <a:noFill/>
        </p:spPr>
        <p:txBody>
          <a:bodyPr vert="horz" wrap="square" lIns="91440" tIns="45720" rIns="91440" bIns="45720" rtlCol="0" anchor="b" anchorCtr="0">
            <a:normAutofit/>
          </a:bodyPr>
          <a:lstStyle>
            <a:lvl1pPr algn="ctr" defTabSz="914400" rtl="0" eaLnBrk="1" latinLnBrk="0" hangingPunct="1">
              <a:lnSpc>
                <a:spcPct val="90000"/>
              </a:lnSpc>
              <a:spcBef>
                <a:spcPct val="0"/>
              </a:spcBef>
              <a:buNone/>
              <a:defRPr lang="en-US" sz="3200" b="0" i="0" kern="1200" spc="60" baseline="0" dirty="0">
                <a:solidFill>
                  <a:schemeClr val="bg1"/>
                </a:solidFill>
                <a:latin typeface="+mj-lt"/>
                <a:ea typeface="+mn-ea"/>
                <a:cs typeface="Segoe UI Semilight" panose="020B0402040204020203" pitchFamily="34" charset="0"/>
              </a:defRPr>
            </a:lvl1pPr>
          </a:lstStyle>
          <a:p>
            <a:r>
              <a:rPr lang="en-US" sz="4000" dirty="0">
                <a:latin typeface="Segoe UI Light" panose="020B0502040204020203" pitchFamily="34" charset="0"/>
                <a:cs typeface="Segoe UI Light" panose="020B0502040204020203" pitchFamily="34" charset="0"/>
              </a:rPr>
              <a:t>It’s not causing faults for the love of mayhem or to freak out your team members</a:t>
            </a:r>
            <a:endParaRPr lang="en-US" sz="54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353436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F3CCFD12-07DA-42D8-A1E1-B2346743E8FD}"/>
              </a:ext>
            </a:extLst>
          </p:cNvPr>
          <p:cNvGraphicFramePr>
            <a:graphicFrameLocks/>
          </p:cNvGraphicFramePr>
          <p:nvPr/>
        </p:nvGraphicFramePr>
        <p:xfrm>
          <a:off x="-1306285" y="-252413"/>
          <a:ext cx="14374586" cy="754856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7">
            <a:extLst>
              <a:ext uri="{FF2B5EF4-FFF2-40B4-BE49-F238E27FC236}">
                <a16:creationId xmlns:a16="http://schemas.microsoft.com/office/drawing/2014/main" id="{AF5296D9-C8EB-4DAA-B9CD-ECB6D73C27A7}"/>
              </a:ext>
            </a:extLst>
          </p:cNvPr>
          <p:cNvSpPr>
            <a:spLocks noGrp="1"/>
          </p:cNvSpPr>
          <p:nvPr>
            <p:ph type="body" sz="quarter" idx="10"/>
          </p:nvPr>
        </p:nvSpPr>
        <p:spPr>
          <a:xfrm>
            <a:off x="-102960" y="2390787"/>
            <a:ext cx="12397920" cy="2837700"/>
          </a:xfrm>
        </p:spPr>
        <p:txBody>
          <a:bodyPr/>
          <a:lstStyle/>
          <a:p>
            <a:pPr algn="ctr"/>
            <a:endParaRPr lang="en-US" sz="4400" b="1" dirty="0">
              <a:solidFill>
                <a:schemeClr val="tx1"/>
              </a:solidFill>
              <a:latin typeface="Segoe UI Light" panose="020B0502040204020203" pitchFamily="34" charset="0"/>
              <a:cs typeface="Segoe UI Light" panose="020B0502040204020203" pitchFamily="34" charset="0"/>
            </a:endParaRPr>
          </a:p>
          <a:p>
            <a:pPr algn="ctr"/>
            <a:r>
              <a:rPr lang="en-US" sz="6000" dirty="0">
                <a:solidFill>
                  <a:schemeClr val="tx1"/>
                </a:solidFill>
                <a:latin typeface="Segoe UI Light" panose="020B0502040204020203" pitchFamily="34" charset="0"/>
                <a:cs typeface="Segoe UI Light" panose="020B0502040204020203" pitchFamily="34" charset="0"/>
              </a:rPr>
              <a:t>Failure is </a:t>
            </a:r>
            <a:r>
              <a:rPr lang="en-US" sz="7200" b="1" dirty="0">
                <a:solidFill>
                  <a:schemeClr val="tx1"/>
                </a:solidFill>
                <a:latin typeface="Segoe UI" panose="020B0502040204020203" pitchFamily="34" charset="0"/>
                <a:cs typeface="Segoe UI" panose="020B0502040204020203" pitchFamily="34" charset="0"/>
              </a:rPr>
              <a:t>INEVITABLE </a:t>
            </a:r>
            <a:r>
              <a:rPr lang="en-US" sz="6000" dirty="0">
                <a:solidFill>
                  <a:schemeClr val="tx1"/>
                </a:solidFill>
                <a:latin typeface="Segoe UI Light" panose="020B0502040204020203" pitchFamily="34" charset="0"/>
                <a:cs typeface="Segoe UI Light" panose="020B0502040204020203" pitchFamily="34" charset="0"/>
              </a:rPr>
              <a:t>at scale</a:t>
            </a:r>
          </a:p>
          <a:p>
            <a:pPr algn="ctr"/>
            <a:r>
              <a:rPr lang="en-US" sz="6000" dirty="0">
                <a:solidFill>
                  <a:schemeClr val="tx1"/>
                </a:solidFill>
                <a:latin typeface="Segoe UI Light" panose="020B0502040204020203" pitchFamily="34" charset="0"/>
                <a:cs typeface="Segoe UI Light" panose="020B0502040204020203" pitchFamily="34" charset="0"/>
              </a:rPr>
              <a:t>But not </a:t>
            </a:r>
            <a:r>
              <a:rPr lang="en-US" sz="6000" b="1" dirty="0">
                <a:solidFill>
                  <a:schemeClr val="accent4"/>
                </a:solidFill>
                <a:latin typeface="Segoe UI" panose="020B0502040204020203" pitchFamily="34" charset="0"/>
                <a:cs typeface="Segoe UI" panose="020B0502040204020203" pitchFamily="34" charset="0"/>
              </a:rPr>
              <a:t>DETERMINISTICALLY</a:t>
            </a:r>
            <a:endParaRPr lang="en-US" sz="7200" b="1" dirty="0">
              <a:solidFill>
                <a:schemeClr val="accent4"/>
              </a:solidFill>
              <a:latin typeface="Segoe UI" panose="020B0502040204020203" pitchFamily="34" charset="0"/>
              <a:cs typeface="Segoe UI" panose="020B0502040204020203" pitchFamily="34" charset="0"/>
            </a:endParaRPr>
          </a:p>
        </p:txBody>
      </p:sp>
      <p:sp>
        <p:nvSpPr>
          <p:cNvPr id="13" name="Freeform: Shape 12">
            <a:extLst>
              <a:ext uri="{FF2B5EF4-FFF2-40B4-BE49-F238E27FC236}">
                <a16:creationId xmlns:a16="http://schemas.microsoft.com/office/drawing/2014/main" id="{1003FC09-31E0-49E2-86A1-7098D929C2CF}"/>
              </a:ext>
            </a:extLst>
          </p:cNvPr>
          <p:cNvSpPr>
            <a:spLocks noChangeAspect="1"/>
          </p:cNvSpPr>
          <p:nvPr/>
        </p:nvSpPr>
        <p:spPr>
          <a:xfrm>
            <a:off x="59210" y="-2420804"/>
            <a:ext cx="4811591" cy="4811591"/>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7" name="Title 6">
            <a:extLst>
              <a:ext uri="{FF2B5EF4-FFF2-40B4-BE49-F238E27FC236}">
                <a16:creationId xmlns:a16="http://schemas.microsoft.com/office/drawing/2014/main" id="{CC085961-746F-4835-AAC4-7F0F0BB875C7}"/>
              </a:ext>
            </a:extLst>
          </p:cNvPr>
          <p:cNvSpPr>
            <a:spLocks noGrp="1"/>
          </p:cNvSpPr>
          <p:nvPr>
            <p:ph type="title"/>
          </p:nvPr>
        </p:nvSpPr>
        <p:spPr>
          <a:xfrm>
            <a:off x="423353" y="63428"/>
            <a:ext cx="4083304" cy="1578894"/>
          </a:xfrm>
        </p:spPr>
        <p:txBody>
          <a:bodyPr/>
          <a:lstStyle/>
          <a:p>
            <a:pPr algn="ctr"/>
            <a:r>
              <a:rPr lang="en-US" sz="4000" b="1" dirty="0">
                <a:latin typeface="+mn-lt"/>
              </a:rPr>
              <a:t>PROBLEM</a:t>
            </a:r>
            <a:br>
              <a:rPr lang="en-US" sz="4000" b="1" dirty="0">
                <a:latin typeface="+mn-lt"/>
              </a:rPr>
            </a:br>
            <a:r>
              <a:rPr lang="en-US" sz="4000" b="1" dirty="0">
                <a:latin typeface="+mn-lt"/>
              </a:rPr>
              <a:t>#2</a:t>
            </a:r>
          </a:p>
        </p:txBody>
      </p:sp>
      <p:sp>
        <p:nvSpPr>
          <p:cNvPr id="6" name="Text Placeholder 7">
            <a:extLst>
              <a:ext uri="{FF2B5EF4-FFF2-40B4-BE49-F238E27FC236}">
                <a16:creationId xmlns:a16="http://schemas.microsoft.com/office/drawing/2014/main" id="{79BA1169-37B7-4D9A-AED6-C0F17C51EC69}"/>
              </a:ext>
            </a:extLst>
          </p:cNvPr>
          <p:cNvSpPr txBox="1">
            <a:spLocks/>
          </p:cNvSpPr>
          <p:nvPr/>
        </p:nvSpPr>
        <p:spPr>
          <a:xfrm>
            <a:off x="-317952" y="5560587"/>
            <a:ext cx="12397920" cy="701731"/>
          </a:xfrm>
          <a:prstGeom prst="rect">
            <a:avLst/>
          </a:prstGeom>
        </p:spPr>
        <p:txBody>
          <a:bodyPr vert="horz" wrap="square" lIns="91440" tIns="45720" rIns="91440" bIns="45720" rtlCol="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gradFill>
                  <a:gsLst>
                    <a:gs pos="15000">
                      <a:schemeClr val="tx2"/>
                    </a:gs>
                    <a:gs pos="47000">
                      <a:schemeClr val="tx2"/>
                    </a:gs>
                  </a:gsLst>
                  <a:lin ang="5400000" scaled="1"/>
                </a:gradFill>
                <a:latin typeface="+mj-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1961" kern="1200">
                <a:solidFill>
                  <a:schemeClr val="tx1">
                    <a:lumMod val="65000"/>
                    <a:lumOff val="35000"/>
                  </a:schemeClr>
                </a:solidFill>
                <a:latin typeface="+mn-lt"/>
                <a:ea typeface="+mn-ea"/>
                <a:cs typeface="+mn-cs"/>
              </a:defRPr>
            </a:lvl2pPr>
            <a:lvl3pPr marL="227209" indent="0" algn="l" defTabSz="914400" rtl="0" eaLnBrk="1" latinLnBrk="0" hangingPunct="1">
              <a:lnSpc>
                <a:spcPct val="90000"/>
              </a:lnSpc>
              <a:spcBef>
                <a:spcPts val="1200"/>
              </a:spcBef>
              <a:spcAft>
                <a:spcPts val="1200"/>
              </a:spcAft>
              <a:buFont typeface="Arial" panose="020B0604020202020204" pitchFamily="34" charset="0"/>
              <a:buNone/>
              <a:tabLst/>
              <a:defRPr sz="1961" b="1" kern="1200">
                <a:solidFill>
                  <a:schemeClr val="tx2"/>
                </a:solidFill>
                <a:latin typeface="+mn-lt"/>
                <a:ea typeface="+mn-ea"/>
                <a:cs typeface="+mn-cs"/>
              </a:defRPr>
            </a:lvl3pPr>
            <a:lvl4pPr marL="451306"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672290" indent="0" algn="l" defTabSz="914400" rtl="0" eaLnBrk="1" latinLnBrk="0" hangingPunct="1">
              <a:lnSpc>
                <a:spcPct val="90000"/>
              </a:lnSpc>
              <a:spcBef>
                <a:spcPts val="0"/>
              </a:spcBef>
              <a:spcAft>
                <a:spcPts val="1200"/>
              </a:spcAft>
              <a:buFont typeface="Arial" panose="020B0604020202020204" pitchFamily="34" charset="0"/>
              <a:buNone/>
              <a:tabLst/>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b="1" dirty="0">
                <a:solidFill>
                  <a:schemeClr val="tx1"/>
                </a:solidFill>
                <a:latin typeface="Segoe UI Light" panose="020B0502040204020203" pitchFamily="34" charset="0"/>
                <a:cs typeface="Segoe UI Light" panose="020B0502040204020203" pitchFamily="34" charset="0"/>
              </a:rPr>
              <a:t>(And not reliably within a sprint cycle)</a:t>
            </a:r>
            <a:endParaRPr lang="en-US" sz="7200" b="1" dirty="0">
              <a:solidFill>
                <a:schemeClr val="accent4"/>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22899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27163-897C-42FE-B770-9D91E807507B}"/>
              </a:ext>
            </a:extLst>
          </p:cNvPr>
          <p:cNvSpPr>
            <a:spLocks noGrp="1"/>
          </p:cNvSpPr>
          <p:nvPr>
            <p:ph type="sldNum" sz="quarter" idx="4"/>
          </p:nvPr>
        </p:nvSpPr>
        <p:spPr/>
        <p:txBody>
          <a:bodyPr/>
          <a:lstStyle/>
          <a:p>
            <a:fld id="{5AE1514C-5E56-4738-A1FF-4B1CFD2A3E36}" type="slidenum">
              <a:rPr lang="en-US" smtClean="0"/>
              <a:t>61</a:t>
            </a:fld>
            <a:endParaRPr lang="en-US"/>
          </a:p>
        </p:txBody>
      </p:sp>
      <p:sp>
        <p:nvSpPr>
          <p:cNvPr id="17" name="Title 1">
            <a:extLst>
              <a:ext uri="{FF2B5EF4-FFF2-40B4-BE49-F238E27FC236}">
                <a16:creationId xmlns:a16="http://schemas.microsoft.com/office/drawing/2014/main" id="{C94A50B2-FA04-4783-B82C-BC62E87A4035}"/>
              </a:ext>
            </a:extLst>
          </p:cNvPr>
          <p:cNvSpPr txBox="1">
            <a:spLocks/>
          </p:cNvSpPr>
          <p:nvPr/>
        </p:nvSpPr>
        <p:spPr>
          <a:xfrm>
            <a:off x="687879" y="2456290"/>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endParaRPr lang="en-US" sz="4400" b="1" dirty="0">
              <a:solidFill>
                <a:schemeClr val="bg1"/>
              </a:solidFill>
              <a:latin typeface="Segoe UI" panose="020B0502040204020203" pitchFamily="34" charset="0"/>
              <a:cs typeface="Segoe UI" panose="020B0502040204020203" pitchFamily="34" charset="0"/>
            </a:endParaRPr>
          </a:p>
        </p:txBody>
      </p:sp>
      <p:sp>
        <p:nvSpPr>
          <p:cNvPr id="5" name="Title 1">
            <a:extLst>
              <a:ext uri="{FF2B5EF4-FFF2-40B4-BE49-F238E27FC236}">
                <a16:creationId xmlns:a16="http://schemas.microsoft.com/office/drawing/2014/main" id="{968444A2-3EDE-46E2-9BD8-B6130EDE0189}"/>
              </a:ext>
            </a:extLst>
          </p:cNvPr>
          <p:cNvSpPr txBox="1">
            <a:spLocks/>
          </p:cNvSpPr>
          <p:nvPr/>
        </p:nvSpPr>
        <p:spPr>
          <a:xfrm>
            <a:off x="490303" y="2027666"/>
            <a:ext cx="11211394" cy="161610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sz="4400" b="1" dirty="0">
                <a:solidFill>
                  <a:schemeClr val="bg1"/>
                </a:solidFill>
                <a:latin typeface="Segoe UI Light" panose="020B0502040204020203" pitchFamily="34" charset="0"/>
                <a:cs typeface="Segoe UI Light" panose="020B0502040204020203" pitchFamily="34" charset="0"/>
              </a:rPr>
              <a:t>Promote </a:t>
            </a:r>
            <a:r>
              <a:rPr lang="en-US" sz="7200" b="1" dirty="0">
                <a:solidFill>
                  <a:schemeClr val="accent4"/>
                </a:solidFill>
                <a:latin typeface="Segoe UI" panose="020B0502040204020203" pitchFamily="34" charset="0"/>
                <a:cs typeface="Segoe UI" panose="020B0502040204020203" pitchFamily="34" charset="0"/>
              </a:rPr>
              <a:t>FAILURE</a:t>
            </a:r>
            <a:r>
              <a:rPr lang="en-US" sz="4400" b="1" dirty="0">
                <a:solidFill>
                  <a:schemeClr val="bg1"/>
                </a:solidFill>
                <a:latin typeface="Segoe UI Light" panose="020B0502040204020203" pitchFamily="34" charset="0"/>
                <a:cs typeface="Segoe UI Light" panose="020B0502040204020203" pitchFamily="34" charset="0"/>
              </a:rPr>
              <a:t> to a</a:t>
            </a:r>
          </a:p>
        </p:txBody>
      </p:sp>
      <p:sp>
        <p:nvSpPr>
          <p:cNvPr id="2" name="TextBox 1">
            <a:extLst>
              <a:ext uri="{FF2B5EF4-FFF2-40B4-BE49-F238E27FC236}">
                <a16:creationId xmlns:a16="http://schemas.microsoft.com/office/drawing/2014/main" id="{31C4706C-6587-4260-9519-9124D364EDC0}"/>
              </a:ext>
            </a:extLst>
          </p:cNvPr>
          <p:cNvSpPr txBox="1"/>
          <p:nvPr/>
        </p:nvSpPr>
        <p:spPr>
          <a:xfrm>
            <a:off x="513735" y="3097163"/>
            <a:ext cx="11164529" cy="1477328"/>
          </a:xfrm>
          <a:prstGeom prst="rect">
            <a:avLst/>
          </a:prstGeom>
          <a:noFill/>
        </p:spPr>
        <p:txBody>
          <a:bodyPr wrap="square" rtlCol="0">
            <a:spAutoFit/>
          </a:bodyPr>
          <a:lstStyle/>
          <a:p>
            <a:pPr algn="ctr"/>
            <a:r>
              <a:rPr lang="en-US" sz="7200" b="1" dirty="0">
                <a:solidFill>
                  <a:schemeClr val="bg2"/>
                </a:solidFill>
                <a:latin typeface="Segoe UI" panose="020B0502040204020203" pitchFamily="34" charset="0"/>
                <a:cs typeface="Segoe UI" panose="020B0502040204020203" pitchFamily="34" charset="0"/>
              </a:rPr>
              <a:t>FIRST-CLASS</a:t>
            </a:r>
            <a:r>
              <a:rPr lang="en-US" b="1" dirty="0">
                <a:solidFill>
                  <a:schemeClr val="bg1"/>
                </a:solidFill>
                <a:latin typeface="Segoe UI" panose="020B0502040204020203" pitchFamily="34" charset="0"/>
                <a:cs typeface="Segoe UI" panose="020B0502040204020203" pitchFamily="34" charset="0"/>
              </a:rPr>
              <a:t> </a:t>
            </a:r>
            <a:r>
              <a:rPr lang="en-US" sz="4400" b="1" dirty="0">
                <a:solidFill>
                  <a:schemeClr val="bg1"/>
                </a:solidFill>
                <a:latin typeface="Segoe UI Light" panose="020B0502040204020203" pitchFamily="34" charset="0"/>
                <a:cs typeface="Segoe UI Light" panose="020B0502040204020203" pitchFamily="34" charset="0"/>
              </a:rPr>
              <a:t>member of the system</a:t>
            </a:r>
            <a:endParaRPr lang="en-US" b="1" dirty="0">
              <a:solidFill>
                <a:schemeClr val="bg1"/>
              </a:solidFill>
              <a:latin typeface="Segoe UI Light" panose="020B0502040204020203" pitchFamily="34" charset="0"/>
              <a:cs typeface="Segoe UI Light" panose="020B0502040204020203" pitchFamily="34" charset="0"/>
            </a:endParaRPr>
          </a:p>
          <a:p>
            <a:pPr algn="ctr"/>
            <a:endParaRPr lang="en-US" dirty="0"/>
          </a:p>
        </p:txBody>
      </p:sp>
    </p:spTree>
    <p:extLst>
      <p:ext uri="{BB962C8B-B14F-4D97-AF65-F5344CB8AC3E}">
        <p14:creationId xmlns:p14="http://schemas.microsoft.com/office/powerpoint/2010/main" val="702023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937" y="325083"/>
            <a:ext cx="11668125" cy="590931"/>
          </a:xfrm>
        </p:spPr>
        <p:txBody>
          <a:bodyPr/>
          <a:lstStyle/>
          <a:p>
            <a:pPr algn="ctr"/>
            <a:r>
              <a:rPr lang="en-US" b="1" dirty="0">
                <a:latin typeface="+mn-lt"/>
                <a:cs typeface="Segoe UI Light" panose="020B0502040204020203" pitchFamily="34" charset="0"/>
              </a:rPr>
              <a:t>AUTOMATED, RANDOM, CONTINUOUS TESTS</a:t>
            </a:r>
          </a:p>
        </p:txBody>
      </p:sp>
      <p:grpSp>
        <p:nvGrpSpPr>
          <p:cNvPr id="22" name="Group 21">
            <a:extLst>
              <a:ext uri="{FF2B5EF4-FFF2-40B4-BE49-F238E27FC236}">
                <a16:creationId xmlns:a16="http://schemas.microsoft.com/office/drawing/2014/main" id="{B3DB3B22-EB14-473D-A79A-9DE1680C9F12}"/>
              </a:ext>
            </a:extLst>
          </p:cNvPr>
          <p:cNvGrpSpPr/>
          <p:nvPr/>
        </p:nvGrpSpPr>
        <p:grpSpPr>
          <a:xfrm>
            <a:off x="4400550" y="1027906"/>
            <a:ext cx="2970287" cy="3067844"/>
            <a:chOff x="3904199" y="1262786"/>
            <a:chExt cx="3684588" cy="3684588"/>
          </a:xfrm>
        </p:grpSpPr>
        <p:pic>
          <p:nvPicPr>
            <p:cNvPr id="9218" name="Picture 2" descr="Image result for cloud icon">
              <a:extLst>
                <a:ext uri="{FF2B5EF4-FFF2-40B4-BE49-F238E27FC236}">
                  <a16:creationId xmlns:a16="http://schemas.microsoft.com/office/drawing/2014/main" id="{B8B564EF-CBE9-439E-99BB-3E8987611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4199" y="1262786"/>
              <a:ext cx="3684588" cy="36845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5AB385B-3EB1-4BB7-A30B-1D80D69A3C12}"/>
                </a:ext>
              </a:extLst>
            </p:cNvPr>
            <p:cNvPicPr>
              <a:picLocks noChangeAspect="1"/>
            </p:cNvPicPr>
            <p:nvPr/>
          </p:nvPicPr>
          <p:blipFill>
            <a:blip r:embed="rId4"/>
            <a:stretch>
              <a:fillRect/>
            </a:stretch>
          </p:blipFill>
          <p:spPr>
            <a:xfrm>
              <a:off x="5010986" y="2520950"/>
              <a:ext cx="1336406" cy="1168260"/>
            </a:xfrm>
            <a:prstGeom prst="rect">
              <a:avLst/>
            </a:prstGeom>
          </p:spPr>
        </p:pic>
      </p:grpSp>
      <p:cxnSp>
        <p:nvCxnSpPr>
          <p:cNvPr id="11" name="Straight Arrow Connector 10">
            <a:extLst>
              <a:ext uri="{FF2B5EF4-FFF2-40B4-BE49-F238E27FC236}">
                <a16:creationId xmlns:a16="http://schemas.microsoft.com/office/drawing/2014/main" id="{3764AD97-8C0B-4D15-BF60-63F1307098F1}"/>
              </a:ext>
            </a:extLst>
          </p:cNvPr>
          <p:cNvCxnSpPr>
            <a:cxnSpLocks/>
          </p:cNvCxnSpPr>
          <p:nvPr/>
        </p:nvCxnSpPr>
        <p:spPr>
          <a:xfrm flipH="1" flipV="1">
            <a:off x="7293596" y="3328631"/>
            <a:ext cx="2412890" cy="179516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51B372B1-6C52-4C74-95C7-8B81F9D80471}"/>
              </a:ext>
            </a:extLst>
          </p:cNvPr>
          <p:cNvSpPr/>
          <p:nvPr/>
        </p:nvSpPr>
        <p:spPr>
          <a:xfrm>
            <a:off x="9782686" y="4457700"/>
            <a:ext cx="1596004" cy="1600200"/>
          </a:xfrm>
          <a:prstGeom prst="ellips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620000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8" name="Picture 12" descr="Pictures Of A Cartoon Monkey ">
            <a:extLst>
              <a:ext uri="{FF2B5EF4-FFF2-40B4-BE49-F238E27FC236}">
                <a16:creationId xmlns:a16="http://schemas.microsoft.com/office/drawing/2014/main" id="{28B2969F-C1DF-4685-BECD-3D3E4D1997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9737" y="4609445"/>
            <a:ext cx="1445702" cy="1315105"/>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Hearth rate icon png">
            <a:extLst>
              <a:ext uri="{FF2B5EF4-FFF2-40B4-BE49-F238E27FC236}">
                <a16:creationId xmlns:a16="http://schemas.microsoft.com/office/drawing/2014/main" id="{6BAFE5A7-30D5-4F2D-A531-973119FF28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475" y="4267200"/>
            <a:ext cx="1981200" cy="198120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9E307C9B-6252-409B-9C37-760609D31659}"/>
              </a:ext>
            </a:extLst>
          </p:cNvPr>
          <p:cNvCxnSpPr>
            <a:cxnSpLocks/>
          </p:cNvCxnSpPr>
          <p:nvPr/>
        </p:nvCxnSpPr>
        <p:spPr>
          <a:xfrm flipV="1">
            <a:off x="2241158" y="3429000"/>
            <a:ext cx="2229712" cy="169479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20C007B-ACF0-40F9-AB49-90AE98B1E16B}"/>
              </a:ext>
            </a:extLst>
          </p:cNvPr>
          <p:cNvSpPr txBox="1"/>
          <p:nvPr/>
        </p:nvSpPr>
        <p:spPr>
          <a:xfrm>
            <a:off x="8560753" y="6144280"/>
            <a:ext cx="4039869" cy="523220"/>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Random </a:t>
            </a:r>
            <a:r>
              <a:rPr lang="en-US" sz="2800" dirty="0" err="1">
                <a:latin typeface="Segoe UI" panose="020B0502040204020203" pitchFamily="34" charset="0"/>
                <a:cs typeface="Segoe UI" panose="020B0502040204020203" pitchFamily="34" charset="0"/>
              </a:rPr>
              <a:t>Mutator</a:t>
            </a:r>
            <a:endParaRPr lang="en-US" sz="2800" dirty="0">
              <a:latin typeface="Segoe UI" panose="020B050204020402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8893E20B-3674-40C3-A42C-9FB9E2F20FE0}"/>
              </a:ext>
            </a:extLst>
          </p:cNvPr>
          <p:cNvSpPr txBox="1"/>
          <p:nvPr/>
        </p:nvSpPr>
        <p:spPr>
          <a:xfrm>
            <a:off x="6884552" y="1027906"/>
            <a:ext cx="2660837" cy="954107"/>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Test cluster in production</a:t>
            </a:r>
          </a:p>
        </p:txBody>
      </p:sp>
      <p:sp>
        <p:nvSpPr>
          <p:cNvPr id="30" name="TextBox 29">
            <a:extLst>
              <a:ext uri="{FF2B5EF4-FFF2-40B4-BE49-F238E27FC236}">
                <a16:creationId xmlns:a16="http://schemas.microsoft.com/office/drawing/2014/main" id="{95DBE320-117D-4FC2-B382-9616F1542D00}"/>
              </a:ext>
            </a:extLst>
          </p:cNvPr>
          <p:cNvSpPr txBox="1"/>
          <p:nvPr/>
        </p:nvSpPr>
        <p:spPr>
          <a:xfrm>
            <a:off x="-680915" y="6144280"/>
            <a:ext cx="4039869" cy="523220"/>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Diagnostics</a:t>
            </a:r>
          </a:p>
        </p:txBody>
      </p:sp>
      <p:sp>
        <p:nvSpPr>
          <p:cNvPr id="31" name="TextBox 30">
            <a:extLst>
              <a:ext uri="{FF2B5EF4-FFF2-40B4-BE49-F238E27FC236}">
                <a16:creationId xmlns:a16="http://schemas.microsoft.com/office/drawing/2014/main" id="{62F05F42-8E8C-4A02-8592-FE76D7A9ACEE}"/>
              </a:ext>
            </a:extLst>
          </p:cNvPr>
          <p:cNvSpPr txBox="1"/>
          <p:nvPr/>
        </p:nvSpPr>
        <p:spPr>
          <a:xfrm>
            <a:off x="7293596" y="3288269"/>
            <a:ext cx="4039869" cy="954107"/>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Random</a:t>
            </a:r>
          </a:p>
          <a:p>
            <a:pPr algn="ctr"/>
            <a:r>
              <a:rPr lang="en-US" sz="2800" dirty="0">
                <a:latin typeface="Segoe UI" panose="020B0502040204020203" pitchFamily="34" charset="0"/>
                <a:cs typeface="Segoe UI" panose="020B0502040204020203" pitchFamily="34" charset="0"/>
              </a:rPr>
              <a:t>operations</a:t>
            </a:r>
          </a:p>
        </p:txBody>
      </p:sp>
      <p:sp>
        <p:nvSpPr>
          <p:cNvPr id="32" name="TextBox 31">
            <a:extLst>
              <a:ext uri="{FF2B5EF4-FFF2-40B4-BE49-F238E27FC236}">
                <a16:creationId xmlns:a16="http://schemas.microsoft.com/office/drawing/2014/main" id="{593DA2B8-284A-4867-9D05-1B947C04478D}"/>
              </a:ext>
            </a:extLst>
          </p:cNvPr>
          <p:cNvSpPr txBox="1"/>
          <p:nvPr/>
        </p:nvSpPr>
        <p:spPr>
          <a:xfrm>
            <a:off x="1579640" y="3048183"/>
            <a:ext cx="2235592" cy="1384995"/>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Regular health checks</a:t>
            </a:r>
          </a:p>
        </p:txBody>
      </p:sp>
    </p:spTree>
    <p:extLst>
      <p:ext uri="{BB962C8B-B14F-4D97-AF65-F5344CB8AC3E}">
        <p14:creationId xmlns:p14="http://schemas.microsoft.com/office/powerpoint/2010/main" val="3619969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937" y="325083"/>
            <a:ext cx="11668125" cy="590931"/>
          </a:xfrm>
        </p:spPr>
        <p:txBody>
          <a:bodyPr/>
          <a:lstStyle/>
          <a:p>
            <a:pPr algn="ctr"/>
            <a:r>
              <a:rPr lang="en-US" b="1" dirty="0">
                <a:latin typeface="+mn-lt"/>
                <a:cs typeface="Segoe UI Light" panose="020B0502040204020203" pitchFamily="34" charset="0"/>
              </a:rPr>
              <a:t>AUTOMATED, RANDOM, CONTINUOUS TESTS</a:t>
            </a:r>
          </a:p>
        </p:txBody>
      </p:sp>
      <p:grpSp>
        <p:nvGrpSpPr>
          <p:cNvPr id="22" name="Group 21">
            <a:extLst>
              <a:ext uri="{FF2B5EF4-FFF2-40B4-BE49-F238E27FC236}">
                <a16:creationId xmlns:a16="http://schemas.microsoft.com/office/drawing/2014/main" id="{B3DB3B22-EB14-473D-A79A-9DE1680C9F12}"/>
              </a:ext>
            </a:extLst>
          </p:cNvPr>
          <p:cNvGrpSpPr/>
          <p:nvPr/>
        </p:nvGrpSpPr>
        <p:grpSpPr>
          <a:xfrm>
            <a:off x="4400550" y="1027906"/>
            <a:ext cx="2970287" cy="3067844"/>
            <a:chOff x="3904199" y="1262786"/>
            <a:chExt cx="3684588" cy="3684588"/>
          </a:xfrm>
        </p:grpSpPr>
        <p:pic>
          <p:nvPicPr>
            <p:cNvPr id="9218" name="Picture 2" descr="Image result for cloud icon">
              <a:extLst>
                <a:ext uri="{FF2B5EF4-FFF2-40B4-BE49-F238E27FC236}">
                  <a16:creationId xmlns:a16="http://schemas.microsoft.com/office/drawing/2014/main" id="{B8B564EF-CBE9-439E-99BB-3E8987611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4199" y="1262786"/>
              <a:ext cx="3684588" cy="36845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5AB385B-3EB1-4BB7-A30B-1D80D69A3C12}"/>
                </a:ext>
              </a:extLst>
            </p:cNvPr>
            <p:cNvPicPr>
              <a:picLocks noChangeAspect="1"/>
            </p:cNvPicPr>
            <p:nvPr/>
          </p:nvPicPr>
          <p:blipFill>
            <a:blip r:embed="rId4"/>
            <a:stretch>
              <a:fillRect/>
            </a:stretch>
          </p:blipFill>
          <p:spPr>
            <a:xfrm>
              <a:off x="5010986" y="2520950"/>
              <a:ext cx="1336406" cy="1168260"/>
            </a:xfrm>
            <a:prstGeom prst="rect">
              <a:avLst/>
            </a:prstGeom>
          </p:spPr>
        </p:pic>
      </p:grpSp>
      <p:cxnSp>
        <p:nvCxnSpPr>
          <p:cNvPr id="11" name="Straight Arrow Connector 10">
            <a:extLst>
              <a:ext uri="{FF2B5EF4-FFF2-40B4-BE49-F238E27FC236}">
                <a16:creationId xmlns:a16="http://schemas.microsoft.com/office/drawing/2014/main" id="{3764AD97-8C0B-4D15-BF60-63F1307098F1}"/>
              </a:ext>
            </a:extLst>
          </p:cNvPr>
          <p:cNvCxnSpPr>
            <a:cxnSpLocks/>
          </p:cNvCxnSpPr>
          <p:nvPr/>
        </p:nvCxnSpPr>
        <p:spPr>
          <a:xfrm flipH="1" flipV="1">
            <a:off x="7293596" y="3328631"/>
            <a:ext cx="2412890" cy="179516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51B372B1-6C52-4C74-95C7-8B81F9D80471}"/>
              </a:ext>
            </a:extLst>
          </p:cNvPr>
          <p:cNvSpPr/>
          <p:nvPr/>
        </p:nvSpPr>
        <p:spPr>
          <a:xfrm>
            <a:off x="9782686" y="4457700"/>
            <a:ext cx="1596004" cy="1600200"/>
          </a:xfrm>
          <a:prstGeom prst="ellipse">
            <a:avLst/>
          </a:prstGeom>
          <a:gradFill flip="none" rotWithShape="1">
            <a:gsLst>
              <a:gs pos="0">
                <a:schemeClr val="bg2">
                  <a:shade val="30000"/>
                  <a:satMod val="115000"/>
                </a:schemeClr>
              </a:gs>
              <a:gs pos="50000">
                <a:schemeClr val="bg2">
                  <a:shade val="67500"/>
                  <a:satMod val="115000"/>
                </a:schemeClr>
              </a:gs>
              <a:gs pos="100000">
                <a:schemeClr val="bg2">
                  <a:shade val="100000"/>
                  <a:satMod val="115000"/>
                </a:schemeClr>
              </a:gs>
            </a:gsLst>
            <a:lin ang="1620000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8" name="Picture 12" descr="Pictures Of A Cartoon Monkey ">
            <a:extLst>
              <a:ext uri="{FF2B5EF4-FFF2-40B4-BE49-F238E27FC236}">
                <a16:creationId xmlns:a16="http://schemas.microsoft.com/office/drawing/2014/main" id="{28B2969F-C1DF-4685-BECD-3D3E4D1997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9737" y="4609445"/>
            <a:ext cx="1445702" cy="1315105"/>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Hearth rate icon png">
            <a:extLst>
              <a:ext uri="{FF2B5EF4-FFF2-40B4-BE49-F238E27FC236}">
                <a16:creationId xmlns:a16="http://schemas.microsoft.com/office/drawing/2014/main" id="{6BAFE5A7-30D5-4F2D-A531-973119FF28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475" y="4267200"/>
            <a:ext cx="1981200" cy="198120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9E307C9B-6252-409B-9C37-760609D31659}"/>
              </a:ext>
            </a:extLst>
          </p:cNvPr>
          <p:cNvCxnSpPr>
            <a:cxnSpLocks/>
          </p:cNvCxnSpPr>
          <p:nvPr/>
        </p:nvCxnSpPr>
        <p:spPr>
          <a:xfrm flipV="1">
            <a:off x="2241158" y="3429000"/>
            <a:ext cx="2229712" cy="169479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20C007B-ACF0-40F9-AB49-90AE98B1E16B}"/>
              </a:ext>
            </a:extLst>
          </p:cNvPr>
          <p:cNvSpPr txBox="1"/>
          <p:nvPr/>
        </p:nvSpPr>
        <p:spPr>
          <a:xfrm>
            <a:off x="8560753" y="6144280"/>
            <a:ext cx="4039869" cy="523220"/>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Random </a:t>
            </a:r>
            <a:r>
              <a:rPr lang="en-US" sz="2800" dirty="0" err="1">
                <a:latin typeface="Segoe UI" panose="020B0502040204020203" pitchFamily="34" charset="0"/>
                <a:cs typeface="Segoe UI" panose="020B0502040204020203" pitchFamily="34" charset="0"/>
              </a:rPr>
              <a:t>Mutator</a:t>
            </a:r>
            <a:endParaRPr lang="en-US" sz="2800" dirty="0">
              <a:latin typeface="Segoe UI" panose="020B050204020402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8893E20B-3674-40C3-A42C-9FB9E2F20FE0}"/>
              </a:ext>
            </a:extLst>
          </p:cNvPr>
          <p:cNvSpPr txBox="1"/>
          <p:nvPr/>
        </p:nvSpPr>
        <p:spPr>
          <a:xfrm>
            <a:off x="6884552" y="1027906"/>
            <a:ext cx="2660837" cy="954107"/>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Test cluster in production</a:t>
            </a:r>
          </a:p>
        </p:txBody>
      </p:sp>
      <p:sp>
        <p:nvSpPr>
          <p:cNvPr id="30" name="TextBox 29">
            <a:extLst>
              <a:ext uri="{FF2B5EF4-FFF2-40B4-BE49-F238E27FC236}">
                <a16:creationId xmlns:a16="http://schemas.microsoft.com/office/drawing/2014/main" id="{95DBE320-117D-4FC2-B382-9616F1542D00}"/>
              </a:ext>
            </a:extLst>
          </p:cNvPr>
          <p:cNvSpPr txBox="1"/>
          <p:nvPr/>
        </p:nvSpPr>
        <p:spPr>
          <a:xfrm>
            <a:off x="-680915" y="6144280"/>
            <a:ext cx="4039869" cy="523220"/>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Diagnostics</a:t>
            </a:r>
          </a:p>
        </p:txBody>
      </p:sp>
      <p:sp>
        <p:nvSpPr>
          <p:cNvPr id="31" name="TextBox 30">
            <a:extLst>
              <a:ext uri="{FF2B5EF4-FFF2-40B4-BE49-F238E27FC236}">
                <a16:creationId xmlns:a16="http://schemas.microsoft.com/office/drawing/2014/main" id="{62F05F42-8E8C-4A02-8592-FE76D7A9ACEE}"/>
              </a:ext>
            </a:extLst>
          </p:cNvPr>
          <p:cNvSpPr txBox="1"/>
          <p:nvPr/>
        </p:nvSpPr>
        <p:spPr>
          <a:xfrm>
            <a:off x="7293596" y="3288269"/>
            <a:ext cx="4039869" cy="954107"/>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Random</a:t>
            </a:r>
          </a:p>
          <a:p>
            <a:pPr algn="ctr"/>
            <a:r>
              <a:rPr lang="en-US" sz="2800" dirty="0">
                <a:latin typeface="Segoe UI" panose="020B0502040204020203" pitchFamily="34" charset="0"/>
                <a:cs typeface="Segoe UI" panose="020B0502040204020203" pitchFamily="34" charset="0"/>
              </a:rPr>
              <a:t>operations</a:t>
            </a:r>
          </a:p>
        </p:txBody>
      </p:sp>
      <p:sp>
        <p:nvSpPr>
          <p:cNvPr id="32" name="TextBox 31">
            <a:extLst>
              <a:ext uri="{FF2B5EF4-FFF2-40B4-BE49-F238E27FC236}">
                <a16:creationId xmlns:a16="http://schemas.microsoft.com/office/drawing/2014/main" id="{593DA2B8-284A-4867-9D05-1B947C04478D}"/>
              </a:ext>
            </a:extLst>
          </p:cNvPr>
          <p:cNvSpPr txBox="1"/>
          <p:nvPr/>
        </p:nvSpPr>
        <p:spPr>
          <a:xfrm>
            <a:off x="1579640" y="3048183"/>
            <a:ext cx="2235592" cy="1384995"/>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Regular health checks</a:t>
            </a:r>
          </a:p>
        </p:txBody>
      </p:sp>
      <p:grpSp>
        <p:nvGrpSpPr>
          <p:cNvPr id="4" name="Group 3">
            <a:extLst>
              <a:ext uri="{FF2B5EF4-FFF2-40B4-BE49-F238E27FC236}">
                <a16:creationId xmlns:a16="http://schemas.microsoft.com/office/drawing/2014/main" id="{40217FC5-6F69-450A-98F9-CE2E9FE7C41F}"/>
              </a:ext>
            </a:extLst>
          </p:cNvPr>
          <p:cNvGrpSpPr/>
          <p:nvPr/>
        </p:nvGrpSpPr>
        <p:grpSpPr>
          <a:xfrm>
            <a:off x="5297997" y="4457700"/>
            <a:ext cx="1596004" cy="1600200"/>
            <a:chOff x="5297997" y="4609445"/>
            <a:chExt cx="1596004" cy="1600200"/>
          </a:xfrm>
        </p:grpSpPr>
        <p:sp>
          <p:nvSpPr>
            <p:cNvPr id="18" name="Oval 17">
              <a:extLst>
                <a:ext uri="{FF2B5EF4-FFF2-40B4-BE49-F238E27FC236}">
                  <a16:creationId xmlns:a16="http://schemas.microsoft.com/office/drawing/2014/main" id="{2295A524-8355-4C68-9457-282D5CE46B26}"/>
                </a:ext>
              </a:extLst>
            </p:cNvPr>
            <p:cNvSpPr/>
            <p:nvPr/>
          </p:nvSpPr>
          <p:spPr>
            <a:xfrm>
              <a:off x="5297997" y="4609445"/>
              <a:ext cx="1596004" cy="160020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BE899EC-18D9-40A4-BF26-5CC8371484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1410" r="1" b="11232"/>
            <a:stretch/>
          </p:blipFill>
          <p:spPr>
            <a:xfrm>
              <a:off x="5462522" y="4870686"/>
              <a:ext cx="1329327" cy="1053864"/>
            </a:xfrm>
            <a:prstGeom prst="rect">
              <a:avLst/>
            </a:prstGeom>
          </p:spPr>
        </p:pic>
      </p:grpSp>
      <p:sp>
        <p:nvSpPr>
          <p:cNvPr id="24" name="TextBox 23">
            <a:extLst>
              <a:ext uri="{FF2B5EF4-FFF2-40B4-BE49-F238E27FC236}">
                <a16:creationId xmlns:a16="http://schemas.microsoft.com/office/drawing/2014/main" id="{754571F6-14F1-4E14-A8D0-A18714042668}"/>
              </a:ext>
            </a:extLst>
          </p:cNvPr>
          <p:cNvSpPr txBox="1"/>
          <p:nvPr/>
        </p:nvSpPr>
        <p:spPr>
          <a:xfrm>
            <a:off x="4076064" y="6144280"/>
            <a:ext cx="4039869" cy="523220"/>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Chaos Monkey</a:t>
            </a:r>
          </a:p>
        </p:txBody>
      </p:sp>
      <p:cxnSp>
        <p:nvCxnSpPr>
          <p:cNvPr id="26" name="Straight Arrow Connector 25">
            <a:extLst>
              <a:ext uri="{FF2B5EF4-FFF2-40B4-BE49-F238E27FC236}">
                <a16:creationId xmlns:a16="http://schemas.microsoft.com/office/drawing/2014/main" id="{053FC58A-C871-4C76-90F3-3017DB1B04DB}"/>
              </a:ext>
            </a:extLst>
          </p:cNvPr>
          <p:cNvCxnSpPr>
            <a:cxnSpLocks/>
            <a:stCxn id="18" idx="0"/>
          </p:cNvCxnSpPr>
          <p:nvPr/>
        </p:nvCxnSpPr>
        <p:spPr>
          <a:xfrm flipH="1" flipV="1">
            <a:off x="5978943" y="3429000"/>
            <a:ext cx="117056" cy="10287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F27BAA2-8149-44E7-BE4E-2517D166FD12}"/>
              </a:ext>
            </a:extLst>
          </p:cNvPr>
          <p:cNvSpPr txBox="1"/>
          <p:nvPr/>
        </p:nvSpPr>
        <p:spPr>
          <a:xfrm>
            <a:off x="4373051" y="3574425"/>
            <a:ext cx="1780419" cy="954107"/>
          </a:xfrm>
          <a:prstGeom prst="rect">
            <a:avLst/>
          </a:prstGeom>
          <a:noFill/>
        </p:spPr>
        <p:txBody>
          <a:bodyPr wrap="square" rtlCol="0">
            <a:spAutoFit/>
          </a:bodyPr>
          <a:lstStyle/>
          <a:p>
            <a:pPr algn="ctr"/>
            <a:r>
              <a:rPr lang="en-US" sz="2800" dirty="0">
                <a:latin typeface="Segoe UI" panose="020B0502040204020203" pitchFamily="34" charset="0"/>
                <a:cs typeface="Segoe UI" panose="020B0502040204020203" pitchFamily="34" charset="0"/>
              </a:rPr>
              <a:t>Fault injection</a:t>
            </a:r>
          </a:p>
        </p:txBody>
      </p:sp>
    </p:spTree>
    <p:extLst>
      <p:ext uri="{BB962C8B-B14F-4D97-AF65-F5344CB8AC3E}">
        <p14:creationId xmlns:p14="http://schemas.microsoft.com/office/powerpoint/2010/main" val="3313476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19100"/>
            <a:ext cx="11658600" cy="1006429"/>
          </a:xfrm>
        </p:spPr>
        <p:txBody>
          <a:bodyPr/>
          <a:lstStyle/>
          <a:p>
            <a:pPr algn="ctr"/>
            <a:r>
              <a:rPr lang="en-US" sz="6600" b="1" dirty="0">
                <a:latin typeface="Segoe UI" panose="020B0502040204020203" pitchFamily="34" charset="0"/>
                <a:cs typeface="Segoe UI" panose="020B0502040204020203" pitchFamily="34" charset="0"/>
              </a:rPr>
              <a:t>SEARCH CHAOS MONKEY</a:t>
            </a:r>
          </a:p>
        </p:txBody>
      </p:sp>
      <p:pic>
        <p:nvPicPr>
          <p:cNvPr id="1026" name="Picture 2" descr="Image result for crying baby">
            <a:extLst>
              <a:ext uri="{FF2B5EF4-FFF2-40B4-BE49-F238E27FC236}">
                <a16:creationId xmlns:a16="http://schemas.microsoft.com/office/drawing/2014/main" id="{22092439-EC84-48C9-A544-B569BD829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40" y="2719341"/>
            <a:ext cx="4921295" cy="4310154"/>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Oval 6">
            <a:extLst>
              <a:ext uri="{FF2B5EF4-FFF2-40B4-BE49-F238E27FC236}">
                <a16:creationId xmlns:a16="http://schemas.microsoft.com/office/drawing/2014/main" id="{60C655C8-37D9-4F40-B522-6B940E5284AF}"/>
              </a:ext>
            </a:extLst>
          </p:cNvPr>
          <p:cNvSpPr/>
          <p:nvPr/>
        </p:nvSpPr>
        <p:spPr>
          <a:xfrm flipH="1">
            <a:off x="304800" y="1634535"/>
            <a:ext cx="2908663" cy="1552802"/>
          </a:xfrm>
          <a:prstGeom prst="wedgeEllipseCallout">
            <a:avLst>
              <a:gd name="adj1" fmla="val -35905"/>
              <a:gd name="adj2" fmla="val 7452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 don’t want to get woken up at 2am again </a:t>
            </a:r>
            <a:r>
              <a:rPr lang="en-US" sz="2000" dirty="0">
                <a:sym typeface="Wingdings" panose="05000000000000000000" pitchFamily="2" charset="2"/>
              </a:rPr>
              <a:t></a:t>
            </a:r>
            <a:endParaRPr lang="en-US" sz="2000" dirty="0"/>
          </a:p>
        </p:txBody>
      </p:sp>
    </p:spTree>
    <p:extLst>
      <p:ext uri="{BB962C8B-B14F-4D97-AF65-F5344CB8AC3E}">
        <p14:creationId xmlns:p14="http://schemas.microsoft.com/office/powerpoint/2010/main" val="15399968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19100"/>
            <a:ext cx="11658600" cy="1006429"/>
          </a:xfrm>
        </p:spPr>
        <p:txBody>
          <a:bodyPr/>
          <a:lstStyle/>
          <a:p>
            <a:pPr algn="ctr"/>
            <a:r>
              <a:rPr lang="en-US" sz="6600" b="1" dirty="0">
                <a:latin typeface="Segoe UI" panose="020B0502040204020203" pitchFamily="34" charset="0"/>
                <a:cs typeface="Segoe UI" panose="020B0502040204020203" pitchFamily="34" charset="0"/>
              </a:rPr>
              <a:t>SEARCH CHAOS MONKEY</a:t>
            </a:r>
          </a:p>
        </p:txBody>
      </p:sp>
      <p:pic>
        <p:nvPicPr>
          <p:cNvPr id="1026" name="Picture 2" descr="Image result for crying baby">
            <a:extLst>
              <a:ext uri="{FF2B5EF4-FFF2-40B4-BE49-F238E27FC236}">
                <a16:creationId xmlns:a16="http://schemas.microsoft.com/office/drawing/2014/main" id="{22092439-EC84-48C9-A544-B569BD829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40" y="2719341"/>
            <a:ext cx="4921295" cy="4310154"/>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Oval 6">
            <a:extLst>
              <a:ext uri="{FF2B5EF4-FFF2-40B4-BE49-F238E27FC236}">
                <a16:creationId xmlns:a16="http://schemas.microsoft.com/office/drawing/2014/main" id="{60C655C8-37D9-4F40-B522-6B940E5284AF}"/>
              </a:ext>
            </a:extLst>
          </p:cNvPr>
          <p:cNvSpPr/>
          <p:nvPr/>
        </p:nvSpPr>
        <p:spPr>
          <a:xfrm flipH="1">
            <a:off x="304800" y="1634535"/>
            <a:ext cx="2908663" cy="1552802"/>
          </a:xfrm>
          <a:prstGeom prst="wedgeEllipseCallout">
            <a:avLst>
              <a:gd name="adj1" fmla="val -35905"/>
              <a:gd name="adj2" fmla="val 7452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 don’t want to get woken up at 2am again </a:t>
            </a:r>
            <a:r>
              <a:rPr lang="en-US" sz="2000" dirty="0">
                <a:sym typeface="Wingdings" panose="05000000000000000000" pitchFamily="2" charset="2"/>
              </a:rPr>
              <a:t></a:t>
            </a:r>
            <a:endParaRPr lang="en-US" sz="2000" dirty="0"/>
          </a:p>
        </p:txBody>
      </p:sp>
      <p:pic>
        <p:nvPicPr>
          <p:cNvPr id="2050" name="Picture 2" descr="Related image">
            <a:extLst>
              <a:ext uri="{FF2B5EF4-FFF2-40B4-BE49-F238E27FC236}">
                <a16:creationId xmlns:a16="http://schemas.microsoft.com/office/drawing/2014/main" id="{D8AFD0F2-4207-45B0-8996-F8C40DA7D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999" y="2719341"/>
            <a:ext cx="3864339" cy="38643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FB62828-7221-4CB2-874E-E5C1679198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829"/>
          <a:stretch/>
        </p:blipFill>
        <p:spPr>
          <a:xfrm rot="1969763">
            <a:off x="9248098" y="3514933"/>
            <a:ext cx="2529733" cy="2273154"/>
          </a:xfrm>
          <a:prstGeom prst="rect">
            <a:avLst/>
          </a:prstGeom>
        </p:spPr>
      </p:pic>
      <p:sp>
        <p:nvSpPr>
          <p:cNvPr id="9" name="Speech Bubble: Oval 8">
            <a:extLst>
              <a:ext uri="{FF2B5EF4-FFF2-40B4-BE49-F238E27FC236}">
                <a16:creationId xmlns:a16="http://schemas.microsoft.com/office/drawing/2014/main" id="{245306C7-CE83-45E5-9E78-B8F5D99CF0B9}"/>
              </a:ext>
            </a:extLst>
          </p:cNvPr>
          <p:cNvSpPr/>
          <p:nvPr/>
        </p:nvSpPr>
        <p:spPr>
          <a:xfrm flipH="1">
            <a:off x="8780517" y="1457921"/>
            <a:ext cx="2908663" cy="1552802"/>
          </a:xfrm>
          <a:prstGeom prst="wedgeEllipseCallout">
            <a:avLst>
              <a:gd name="adj1" fmla="val -20186"/>
              <a:gd name="adj2" fmla="val 7452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 validated 10 times this week that you won’t!</a:t>
            </a:r>
          </a:p>
        </p:txBody>
      </p:sp>
      <p:sp>
        <p:nvSpPr>
          <p:cNvPr id="3" name="Rectangle 2">
            <a:extLst>
              <a:ext uri="{FF2B5EF4-FFF2-40B4-BE49-F238E27FC236}">
                <a16:creationId xmlns:a16="http://schemas.microsoft.com/office/drawing/2014/main" id="{E14216A2-1893-43EF-97D6-24E30DF963CF}"/>
              </a:ext>
            </a:extLst>
          </p:cNvPr>
          <p:cNvSpPr/>
          <p:nvPr/>
        </p:nvSpPr>
        <p:spPr>
          <a:xfrm>
            <a:off x="5394960" y="1910548"/>
            <a:ext cx="2462805" cy="1552802"/>
          </a:xfrm>
          <a:prstGeom prst="rect">
            <a:avLst/>
          </a:prstGeom>
          <a:solidFill>
            <a:srgbClr val="B65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Security blanket of high confidence in system health</a:t>
            </a:r>
          </a:p>
        </p:txBody>
      </p:sp>
      <p:sp>
        <p:nvSpPr>
          <p:cNvPr id="4" name="Arrow: Bent-Up 3">
            <a:extLst>
              <a:ext uri="{FF2B5EF4-FFF2-40B4-BE49-F238E27FC236}">
                <a16:creationId xmlns:a16="http://schemas.microsoft.com/office/drawing/2014/main" id="{538DDAF3-CBAE-4FAC-A76D-A15BE2BC0522}"/>
              </a:ext>
            </a:extLst>
          </p:cNvPr>
          <p:cNvSpPr/>
          <p:nvPr/>
        </p:nvSpPr>
        <p:spPr>
          <a:xfrm rot="5400000">
            <a:off x="6651272" y="3220596"/>
            <a:ext cx="1134969" cy="1620478"/>
          </a:xfrm>
          <a:prstGeom prst="bentUpArrow">
            <a:avLst/>
          </a:prstGeom>
          <a:solidFill>
            <a:srgbClr val="B65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94181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19100"/>
            <a:ext cx="11658600" cy="1006429"/>
          </a:xfrm>
        </p:spPr>
        <p:txBody>
          <a:bodyPr/>
          <a:lstStyle/>
          <a:p>
            <a:pPr algn="ctr"/>
            <a:r>
              <a:rPr lang="en-US" sz="6600" b="1" dirty="0">
                <a:latin typeface="Segoe UI" panose="020B0502040204020203" pitchFamily="34" charset="0"/>
                <a:cs typeface="Segoe UI" panose="020B0502040204020203" pitchFamily="34" charset="0"/>
              </a:rPr>
              <a:t>SEARCH CHAOS MONKEY</a:t>
            </a:r>
          </a:p>
        </p:txBody>
      </p:sp>
      <p:sp>
        <p:nvSpPr>
          <p:cNvPr id="3" name="Content Placeholder 2"/>
          <p:cNvSpPr>
            <a:spLocks noGrp="1"/>
          </p:cNvSpPr>
          <p:nvPr>
            <p:ph idx="1"/>
          </p:nvPr>
        </p:nvSpPr>
        <p:spPr>
          <a:xfrm>
            <a:off x="838199" y="1825625"/>
            <a:ext cx="6997505" cy="3649204"/>
          </a:xfrm>
        </p:spPr>
        <p:txBody>
          <a:bodyPr/>
          <a:lstStyle/>
          <a:p>
            <a:r>
              <a:rPr lang="en-US" dirty="0">
                <a:latin typeface="Segoe UI Light" panose="020B0502040204020203" pitchFamily="34" charset="0"/>
                <a:cs typeface="Segoe UI Light" panose="020B0502040204020203" pitchFamily="34" charset="0"/>
              </a:rPr>
              <a:t>Trigger random faults regularly</a:t>
            </a:r>
          </a:p>
          <a:p>
            <a:pPr marL="342900" indent="-34290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Restart VMs</a:t>
            </a:r>
          </a:p>
          <a:p>
            <a:pPr marL="342900" indent="-34290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Restart processes</a:t>
            </a:r>
          </a:p>
          <a:p>
            <a:pPr marL="342900" indent="-34290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Simulate network connection loss</a:t>
            </a:r>
          </a:p>
          <a:p>
            <a:pPr marL="342900" indent="-34290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Crash VMs</a:t>
            </a:r>
          </a:p>
          <a:p>
            <a:endParaRPr lang="en-US" dirty="0">
              <a:latin typeface="Segoe UI Light" panose="020B0502040204020203" pitchFamily="34" charset="0"/>
              <a:cs typeface="Segoe UI Light" panose="020B0502040204020203" pitchFamily="34" charset="0"/>
            </a:endParaRPr>
          </a:p>
          <a:p>
            <a:endParaRPr lang="en-US" dirty="0">
              <a:latin typeface="Segoe UI Light" panose="020B0502040204020203" pitchFamily="34" charset="0"/>
              <a:cs typeface="Segoe UI Light" panose="020B0502040204020203" pitchFamily="34" charset="0"/>
            </a:endParaRPr>
          </a:p>
          <a:p>
            <a:endParaRPr lang="en-US" dirty="0">
              <a:latin typeface="Segoe UI Light" panose="020B0502040204020203" pitchFamily="34" charset="0"/>
              <a:cs typeface="Segoe UI Light" panose="020B0502040204020203"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9410" y="1825625"/>
            <a:ext cx="7825951" cy="4793917"/>
          </a:xfrm>
          <a:prstGeom prst="rect">
            <a:avLst/>
          </a:prstGeom>
        </p:spPr>
      </p:pic>
    </p:spTree>
    <p:extLst>
      <p:ext uri="{BB962C8B-B14F-4D97-AF65-F5344CB8AC3E}">
        <p14:creationId xmlns:p14="http://schemas.microsoft.com/office/powerpoint/2010/main" val="25652460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27163-897C-42FE-B770-9D91E807507B}"/>
              </a:ext>
            </a:extLst>
          </p:cNvPr>
          <p:cNvSpPr>
            <a:spLocks noGrp="1"/>
          </p:cNvSpPr>
          <p:nvPr>
            <p:ph type="sldNum" sz="quarter" idx="4"/>
          </p:nvPr>
        </p:nvSpPr>
        <p:spPr/>
        <p:txBody>
          <a:bodyPr/>
          <a:lstStyle/>
          <a:p>
            <a:fld id="{5AE1514C-5E56-4738-A1FF-4B1CFD2A3E36}" type="slidenum">
              <a:rPr lang="en-US" smtClean="0"/>
              <a:t>67</a:t>
            </a:fld>
            <a:endParaRPr lang="en-US"/>
          </a:p>
        </p:txBody>
      </p:sp>
      <p:sp>
        <p:nvSpPr>
          <p:cNvPr id="17" name="Title 1">
            <a:extLst>
              <a:ext uri="{FF2B5EF4-FFF2-40B4-BE49-F238E27FC236}">
                <a16:creationId xmlns:a16="http://schemas.microsoft.com/office/drawing/2014/main" id="{C94A50B2-FA04-4783-B82C-BC62E87A4035}"/>
              </a:ext>
            </a:extLst>
          </p:cNvPr>
          <p:cNvSpPr txBox="1">
            <a:spLocks/>
          </p:cNvSpPr>
          <p:nvPr/>
        </p:nvSpPr>
        <p:spPr>
          <a:xfrm>
            <a:off x="687879" y="2456290"/>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endParaRPr lang="en-US" sz="4400" b="1" dirty="0">
              <a:solidFill>
                <a:schemeClr val="bg1"/>
              </a:solidFill>
              <a:latin typeface="Segoe UI" panose="020B0502040204020203" pitchFamily="34" charset="0"/>
              <a:cs typeface="Segoe UI" panose="020B0502040204020203" pitchFamily="34" charset="0"/>
            </a:endParaRPr>
          </a:p>
        </p:txBody>
      </p:sp>
      <p:sp>
        <p:nvSpPr>
          <p:cNvPr id="5" name="Title 1">
            <a:extLst>
              <a:ext uri="{FF2B5EF4-FFF2-40B4-BE49-F238E27FC236}">
                <a16:creationId xmlns:a16="http://schemas.microsoft.com/office/drawing/2014/main" id="{968444A2-3EDE-46E2-9BD8-B6130EDE0189}"/>
              </a:ext>
            </a:extLst>
          </p:cNvPr>
          <p:cNvSpPr txBox="1">
            <a:spLocks/>
          </p:cNvSpPr>
          <p:nvPr/>
        </p:nvSpPr>
        <p:spPr>
          <a:xfrm>
            <a:off x="687879" y="920614"/>
            <a:ext cx="9164044" cy="27664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8800" b="1" dirty="0">
                <a:solidFill>
                  <a:schemeClr val="accent4"/>
                </a:solidFill>
                <a:latin typeface="Segoe UI" panose="020B0502040204020203" pitchFamily="34" charset="0"/>
                <a:cs typeface="Segoe UI" panose="020B0502040204020203" pitchFamily="34" charset="0"/>
              </a:rPr>
              <a:t> </a:t>
            </a:r>
          </a:p>
          <a:p>
            <a:r>
              <a:rPr lang="en-US" sz="8800" b="1" dirty="0">
                <a:solidFill>
                  <a:schemeClr val="bg1"/>
                </a:solidFill>
                <a:latin typeface="Segoe UI" panose="020B0502040204020203" pitchFamily="34" charset="0"/>
                <a:cs typeface="Segoe UI" panose="020B0502040204020203" pitchFamily="34" charset="0"/>
              </a:rPr>
              <a:t>A/B TESTING</a:t>
            </a:r>
          </a:p>
        </p:txBody>
      </p:sp>
    </p:spTree>
    <p:extLst>
      <p:ext uri="{BB962C8B-B14F-4D97-AF65-F5344CB8AC3E}">
        <p14:creationId xmlns:p14="http://schemas.microsoft.com/office/powerpoint/2010/main" val="1266173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27163-897C-42FE-B770-9D91E807507B}"/>
              </a:ext>
            </a:extLst>
          </p:cNvPr>
          <p:cNvSpPr>
            <a:spLocks noGrp="1"/>
          </p:cNvSpPr>
          <p:nvPr>
            <p:ph type="sldNum" sz="quarter" idx="4"/>
          </p:nvPr>
        </p:nvSpPr>
        <p:spPr/>
        <p:txBody>
          <a:bodyPr/>
          <a:lstStyle/>
          <a:p>
            <a:fld id="{5AE1514C-5E56-4738-A1FF-4B1CFD2A3E36}" type="slidenum">
              <a:rPr lang="en-US" smtClean="0"/>
              <a:t>68</a:t>
            </a:fld>
            <a:endParaRPr lang="en-US"/>
          </a:p>
        </p:txBody>
      </p:sp>
      <p:sp>
        <p:nvSpPr>
          <p:cNvPr id="17" name="Title 1">
            <a:extLst>
              <a:ext uri="{FF2B5EF4-FFF2-40B4-BE49-F238E27FC236}">
                <a16:creationId xmlns:a16="http://schemas.microsoft.com/office/drawing/2014/main" id="{C94A50B2-FA04-4783-B82C-BC62E87A4035}"/>
              </a:ext>
            </a:extLst>
          </p:cNvPr>
          <p:cNvSpPr txBox="1">
            <a:spLocks/>
          </p:cNvSpPr>
          <p:nvPr/>
        </p:nvSpPr>
        <p:spPr>
          <a:xfrm>
            <a:off x="687879" y="2456290"/>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endParaRPr lang="en-US" sz="4400" b="1" dirty="0">
              <a:solidFill>
                <a:schemeClr val="bg1"/>
              </a:solidFill>
              <a:latin typeface="Segoe UI" panose="020B0502040204020203" pitchFamily="34" charset="0"/>
              <a:cs typeface="Segoe UI" panose="020B0502040204020203" pitchFamily="34" charset="0"/>
            </a:endParaRPr>
          </a:p>
        </p:txBody>
      </p:sp>
      <p:sp>
        <p:nvSpPr>
          <p:cNvPr id="5" name="Title 1">
            <a:extLst>
              <a:ext uri="{FF2B5EF4-FFF2-40B4-BE49-F238E27FC236}">
                <a16:creationId xmlns:a16="http://schemas.microsoft.com/office/drawing/2014/main" id="{968444A2-3EDE-46E2-9BD8-B6130EDE0189}"/>
              </a:ext>
            </a:extLst>
          </p:cNvPr>
          <p:cNvSpPr txBox="1">
            <a:spLocks/>
          </p:cNvSpPr>
          <p:nvPr/>
        </p:nvSpPr>
        <p:spPr>
          <a:xfrm>
            <a:off x="687879" y="920614"/>
            <a:ext cx="9164044" cy="27664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8800" b="1" dirty="0">
                <a:solidFill>
                  <a:schemeClr val="accent4"/>
                </a:solidFill>
                <a:latin typeface="Segoe UI" panose="020B0502040204020203" pitchFamily="34" charset="0"/>
                <a:cs typeface="Segoe UI" panose="020B0502040204020203" pitchFamily="34" charset="0"/>
              </a:rPr>
              <a:t>INADVERTENT</a:t>
            </a:r>
            <a:r>
              <a:rPr lang="en-US" sz="8800" b="1" dirty="0">
                <a:solidFill>
                  <a:schemeClr val="bg1"/>
                </a:solidFill>
                <a:latin typeface="Segoe UI" panose="020B0502040204020203" pitchFamily="34" charset="0"/>
                <a:cs typeface="Segoe UI" panose="020B0502040204020203" pitchFamily="34" charset="0"/>
              </a:rPr>
              <a:t> A/B TESTING</a:t>
            </a:r>
          </a:p>
        </p:txBody>
      </p:sp>
    </p:spTree>
    <p:extLst>
      <p:ext uri="{BB962C8B-B14F-4D97-AF65-F5344CB8AC3E}">
        <p14:creationId xmlns:p14="http://schemas.microsoft.com/office/powerpoint/2010/main" val="4200653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27163-897C-42FE-B770-9D91E807507B}"/>
              </a:ext>
            </a:extLst>
          </p:cNvPr>
          <p:cNvSpPr>
            <a:spLocks noGrp="1"/>
          </p:cNvSpPr>
          <p:nvPr>
            <p:ph type="sldNum" sz="quarter" idx="4"/>
          </p:nvPr>
        </p:nvSpPr>
        <p:spPr/>
        <p:txBody>
          <a:bodyPr/>
          <a:lstStyle/>
          <a:p>
            <a:fld id="{5AE1514C-5E56-4738-A1FF-4B1CFD2A3E36}" type="slidenum">
              <a:rPr lang="en-US" smtClean="0"/>
              <a:t>69</a:t>
            </a:fld>
            <a:endParaRPr lang="en-US"/>
          </a:p>
        </p:txBody>
      </p:sp>
      <p:sp>
        <p:nvSpPr>
          <p:cNvPr id="17" name="Title 1">
            <a:extLst>
              <a:ext uri="{FF2B5EF4-FFF2-40B4-BE49-F238E27FC236}">
                <a16:creationId xmlns:a16="http://schemas.microsoft.com/office/drawing/2014/main" id="{C94A50B2-FA04-4783-B82C-BC62E87A4035}"/>
              </a:ext>
            </a:extLst>
          </p:cNvPr>
          <p:cNvSpPr txBox="1">
            <a:spLocks/>
          </p:cNvSpPr>
          <p:nvPr/>
        </p:nvSpPr>
        <p:spPr>
          <a:xfrm>
            <a:off x="687879" y="2456290"/>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endParaRPr lang="en-US" sz="4400" b="1" dirty="0">
              <a:solidFill>
                <a:schemeClr val="bg1"/>
              </a:solidFill>
              <a:latin typeface="Segoe UI" panose="020B0502040204020203" pitchFamily="34" charset="0"/>
              <a:cs typeface="Segoe UI" panose="020B0502040204020203" pitchFamily="34" charset="0"/>
            </a:endParaRPr>
          </a:p>
        </p:txBody>
      </p:sp>
      <p:sp>
        <p:nvSpPr>
          <p:cNvPr id="5" name="Title 1">
            <a:extLst>
              <a:ext uri="{FF2B5EF4-FFF2-40B4-BE49-F238E27FC236}">
                <a16:creationId xmlns:a16="http://schemas.microsoft.com/office/drawing/2014/main" id="{968444A2-3EDE-46E2-9BD8-B6130EDE0189}"/>
              </a:ext>
            </a:extLst>
          </p:cNvPr>
          <p:cNvSpPr txBox="1">
            <a:spLocks/>
          </p:cNvSpPr>
          <p:nvPr/>
        </p:nvSpPr>
        <p:spPr>
          <a:xfrm>
            <a:off x="687879" y="920614"/>
            <a:ext cx="9164044" cy="27664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8800" b="1" dirty="0">
                <a:solidFill>
                  <a:schemeClr val="accent4"/>
                </a:solidFill>
                <a:latin typeface="Segoe UI" panose="020B0502040204020203" pitchFamily="34" charset="0"/>
                <a:cs typeface="Segoe UI" panose="020B0502040204020203" pitchFamily="34" charset="0"/>
              </a:rPr>
              <a:t>INADVERTENT</a:t>
            </a:r>
            <a:r>
              <a:rPr lang="en-US" sz="8800" b="1" dirty="0">
                <a:solidFill>
                  <a:schemeClr val="bg1"/>
                </a:solidFill>
                <a:latin typeface="Segoe UI" panose="020B0502040204020203" pitchFamily="34" charset="0"/>
                <a:cs typeface="Segoe UI" panose="020B0502040204020203" pitchFamily="34" charset="0"/>
              </a:rPr>
              <a:t> A/B TESTING</a:t>
            </a:r>
          </a:p>
        </p:txBody>
      </p:sp>
      <p:sp>
        <p:nvSpPr>
          <p:cNvPr id="6" name="Title 1">
            <a:extLst>
              <a:ext uri="{FF2B5EF4-FFF2-40B4-BE49-F238E27FC236}">
                <a16:creationId xmlns:a16="http://schemas.microsoft.com/office/drawing/2014/main" id="{3AEBB858-CF3B-4819-811A-38A4A863E1CC}"/>
              </a:ext>
            </a:extLst>
          </p:cNvPr>
          <p:cNvSpPr txBox="1">
            <a:spLocks/>
          </p:cNvSpPr>
          <p:nvPr/>
        </p:nvSpPr>
        <p:spPr>
          <a:xfrm>
            <a:off x="1920240" y="3623617"/>
            <a:ext cx="9583881" cy="21993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r"/>
            <a:r>
              <a:rPr lang="en-US" sz="4800" dirty="0">
                <a:solidFill>
                  <a:schemeClr val="bg1"/>
                </a:solidFill>
                <a:latin typeface="Segoe UI Light" panose="020B0502040204020203" pitchFamily="34" charset="0"/>
                <a:cs typeface="Segoe UI Light" panose="020B0502040204020203" pitchFamily="34" charset="0"/>
              </a:rPr>
              <a:t>(I turned off the Chaos Monkey and</a:t>
            </a:r>
            <a:r>
              <a:rPr lang="en-US" sz="4800" b="1" dirty="0">
                <a:solidFill>
                  <a:schemeClr val="bg1"/>
                </a:solidFill>
                <a:latin typeface="Segoe UI Light" panose="020B0502040204020203" pitchFamily="34" charset="0"/>
                <a:cs typeface="Segoe UI Light" panose="020B0502040204020203" pitchFamily="34" charset="0"/>
              </a:rPr>
              <a:t> </a:t>
            </a:r>
            <a:r>
              <a:rPr lang="en-US" sz="4800" b="1" dirty="0">
                <a:solidFill>
                  <a:schemeClr val="bg2"/>
                </a:solidFill>
                <a:latin typeface="Segoe UI" panose="020B0502040204020203" pitchFamily="34" charset="0"/>
                <a:cs typeface="Segoe UI" panose="020B0502040204020203" pitchFamily="34" charset="0"/>
              </a:rPr>
              <a:t>2 SEVERE BUGS </a:t>
            </a:r>
            <a:r>
              <a:rPr lang="en-US" sz="4800" dirty="0">
                <a:solidFill>
                  <a:schemeClr val="bg1"/>
                </a:solidFill>
                <a:latin typeface="Segoe UI Light" panose="020B0502040204020203" pitchFamily="34" charset="0"/>
                <a:cs typeface="Segoe UI Light" panose="020B0502040204020203" pitchFamily="34" charset="0"/>
              </a:rPr>
              <a:t>escaped into production)</a:t>
            </a:r>
            <a:endParaRPr lang="en-US" sz="4400"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131833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5" name="Freeform: Shape 64"/>
          <p:cNvSpPr>
            <a:spLocks noChangeAspect="1"/>
          </p:cNvSpPr>
          <p:nvPr/>
        </p:nvSpPr>
        <p:spPr>
          <a:xfrm>
            <a:off x="1906959" y="-5390332"/>
            <a:ext cx="8378081" cy="8378081"/>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32" name="Title 31"/>
          <p:cNvSpPr>
            <a:spLocks noGrp="1"/>
          </p:cNvSpPr>
          <p:nvPr>
            <p:ph type="title"/>
          </p:nvPr>
        </p:nvSpPr>
        <p:spPr>
          <a:xfrm>
            <a:off x="3418649" y="0"/>
            <a:ext cx="5354699" cy="1966692"/>
          </a:xfrm>
        </p:spPr>
        <p:txBody>
          <a:bodyPr/>
          <a:lstStyle/>
          <a:p>
            <a:r>
              <a:rPr lang="en-US" sz="5400" b="1" dirty="0">
                <a:solidFill>
                  <a:schemeClr val="accent4"/>
                </a:solidFill>
                <a:latin typeface="+mn-lt"/>
              </a:rPr>
              <a:t>CHAOS</a:t>
            </a:r>
            <a:br>
              <a:rPr lang="en-US" sz="5400" b="1" dirty="0">
                <a:solidFill>
                  <a:schemeClr val="accent4"/>
                </a:solidFill>
                <a:latin typeface="+mn-lt"/>
              </a:rPr>
            </a:br>
            <a:r>
              <a:rPr lang="en-US" sz="5400" b="1" dirty="0">
                <a:solidFill>
                  <a:schemeClr val="accent4"/>
                </a:solidFill>
                <a:latin typeface="+mn-lt"/>
              </a:rPr>
              <a:t>ENGINEERING</a:t>
            </a:r>
          </a:p>
        </p:txBody>
      </p:sp>
      <p:sp>
        <p:nvSpPr>
          <p:cNvPr id="66" name="Slide Number Placeholder 65"/>
          <p:cNvSpPr>
            <a:spLocks noGrp="1"/>
          </p:cNvSpPr>
          <p:nvPr>
            <p:ph type="sldNum" sz="quarter" idx="4"/>
          </p:nvPr>
        </p:nvSpPr>
        <p:spPr/>
        <p:txBody>
          <a:bodyPr/>
          <a:lstStyle/>
          <a:p>
            <a:fld id="{4997E989-D798-4C62-8E93-3D2D613C2488}" type="slidenum">
              <a:rPr lang="en-US" smtClean="0"/>
              <a:pPr/>
              <a:t>7</a:t>
            </a:fld>
            <a:endParaRPr lang="en-US"/>
          </a:p>
        </p:txBody>
      </p:sp>
      <p:pic>
        <p:nvPicPr>
          <p:cNvPr id="6" name="Picture 2">
            <a:extLst>
              <a:ext uri="{FF2B5EF4-FFF2-40B4-BE49-F238E27FC236}">
                <a16:creationId xmlns:a16="http://schemas.microsoft.com/office/drawing/2014/main" id="{26F299AA-3131-4550-B115-56C943FD2C5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72149" y="3144837"/>
            <a:ext cx="5905500" cy="320992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0DC599B6-C5BE-4595-9B9D-7101CDB34533}"/>
              </a:ext>
            </a:extLst>
          </p:cNvPr>
          <p:cNvSpPr txBox="1">
            <a:spLocks/>
          </p:cNvSpPr>
          <p:nvPr/>
        </p:nvSpPr>
        <p:spPr>
          <a:xfrm>
            <a:off x="381000" y="4521199"/>
            <a:ext cx="5391149" cy="1833563"/>
          </a:xfrm>
          <a:prstGeom prst="rect">
            <a:avLst/>
          </a:prstGeom>
          <a:noFill/>
        </p:spPr>
        <p:txBody>
          <a:bodyPr vert="horz" wrap="square" lIns="91440" tIns="45720" rIns="91440" bIns="45720" rtlCol="0" anchor="b" anchorCtr="0">
            <a:normAutofit fontScale="97500"/>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r"/>
            <a:r>
              <a:rPr lang="en-US" sz="4400" dirty="0">
                <a:solidFill>
                  <a:schemeClr val="bg1"/>
                </a:solidFill>
                <a:latin typeface="Segoe UI Light" panose="020B0502040204020203" pitchFamily="34" charset="0"/>
                <a:cs typeface="Segoe UI Light" panose="020B0502040204020203" pitchFamily="34" charset="0"/>
              </a:rPr>
              <a:t>(although that’s </a:t>
            </a:r>
            <a:r>
              <a:rPr lang="en-US" sz="4400" b="1" dirty="0">
                <a:solidFill>
                  <a:schemeClr val="accent4"/>
                </a:solidFill>
                <a:latin typeface="Segoe UI" panose="020B0502040204020203" pitchFamily="34" charset="0"/>
                <a:cs typeface="Segoe UI" panose="020B0502040204020203" pitchFamily="34" charset="0"/>
              </a:rPr>
              <a:t>FUN</a:t>
            </a:r>
            <a:r>
              <a:rPr lang="en-US" sz="4400" dirty="0">
                <a:solidFill>
                  <a:schemeClr val="bg1"/>
                </a:solidFill>
                <a:latin typeface="Segoe UI Light" panose="020B0502040204020203" pitchFamily="34" charset="0"/>
                <a:cs typeface="Segoe UI Light" panose="020B0502040204020203" pitchFamily="34" charset="0"/>
              </a:rPr>
              <a:t>, too)</a:t>
            </a:r>
            <a:endParaRPr lang="en-US" sz="5800"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166483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D27163-897C-42FE-B770-9D91E807507B}"/>
              </a:ext>
            </a:extLst>
          </p:cNvPr>
          <p:cNvSpPr>
            <a:spLocks noGrp="1"/>
          </p:cNvSpPr>
          <p:nvPr>
            <p:ph type="sldNum" sz="quarter" idx="4"/>
          </p:nvPr>
        </p:nvSpPr>
        <p:spPr/>
        <p:txBody>
          <a:bodyPr/>
          <a:lstStyle/>
          <a:p>
            <a:fld id="{5AE1514C-5E56-4738-A1FF-4B1CFD2A3E36}" type="slidenum">
              <a:rPr lang="en-US" smtClean="0"/>
              <a:t>70</a:t>
            </a:fld>
            <a:endParaRPr lang="en-US"/>
          </a:p>
        </p:txBody>
      </p:sp>
      <p:sp>
        <p:nvSpPr>
          <p:cNvPr id="17" name="Title 1">
            <a:extLst>
              <a:ext uri="{FF2B5EF4-FFF2-40B4-BE49-F238E27FC236}">
                <a16:creationId xmlns:a16="http://schemas.microsoft.com/office/drawing/2014/main" id="{C94A50B2-FA04-4783-B82C-BC62E87A4035}"/>
              </a:ext>
            </a:extLst>
          </p:cNvPr>
          <p:cNvSpPr txBox="1">
            <a:spLocks/>
          </p:cNvSpPr>
          <p:nvPr/>
        </p:nvSpPr>
        <p:spPr>
          <a:xfrm>
            <a:off x="687879" y="2456290"/>
            <a:ext cx="10816242" cy="402864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endParaRPr lang="en-US" sz="4400" b="1" dirty="0">
              <a:solidFill>
                <a:schemeClr val="bg1"/>
              </a:solidFill>
              <a:latin typeface="Segoe UI" panose="020B0502040204020203" pitchFamily="34" charset="0"/>
              <a:cs typeface="Segoe UI" panose="020B0502040204020203" pitchFamily="34" charset="0"/>
            </a:endParaRPr>
          </a:p>
        </p:txBody>
      </p:sp>
      <p:sp>
        <p:nvSpPr>
          <p:cNvPr id="5" name="Title 1">
            <a:extLst>
              <a:ext uri="{FF2B5EF4-FFF2-40B4-BE49-F238E27FC236}">
                <a16:creationId xmlns:a16="http://schemas.microsoft.com/office/drawing/2014/main" id="{968444A2-3EDE-46E2-9BD8-B6130EDE0189}"/>
              </a:ext>
            </a:extLst>
          </p:cNvPr>
          <p:cNvSpPr txBox="1">
            <a:spLocks/>
          </p:cNvSpPr>
          <p:nvPr/>
        </p:nvSpPr>
        <p:spPr>
          <a:xfrm>
            <a:off x="687879" y="920614"/>
            <a:ext cx="9164044" cy="276648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8800" b="1" dirty="0">
                <a:solidFill>
                  <a:schemeClr val="accent4"/>
                </a:solidFill>
                <a:latin typeface="Segoe UI" panose="020B0502040204020203" pitchFamily="34" charset="0"/>
                <a:cs typeface="Segoe UI" panose="020B0502040204020203" pitchFamily="34" charset="0"/>
              </a:rPr>
              <a:t>INADVERTENT</a:t>
            </a:r>
            <a:r>
              <a:rPr lang="en-US" sz="8800" b="1" dirty="0">
                <a:solidFill>
                  <a:schemeClr val="bg1"/>
                </a:solidFill>
                <a:latin typeface="Segoe UI" panose="020B0502040204020203" pitchFamily="34" charset="0"/>
                <a:cs typeface="Segoe UI" panose="020B0502040204020203" pitchFamily="34" charset="0"/>
              </a:rPr>
              <a:t> A/B TESTING</a:t>
            </a:r>
          </a:p>
        </p:txBody>
      </p:sp>
      <p:sp>
        <p:nvSpPr>
          <p:cNvPr id="6" name="Title 1">
            <a:extLst>
              <a:ext uri="{FF2B5EF4-FFF2-40B4-BE49-F238E27FC236}">
                <a16:creationId xmlns:a16="http://schemas.microsoft.com/office/drawing/2014/main" id="{3AEBB858-CF3B-4819-811A-38A4A863E1CC}"/>
              </a:ext>
            </a:extLst>
          </p:cNvPr>
          <p:cNvSpPr txBox="1">
            <a:spLocks/>
          </p:cNvSpPr>
          <p:nvPr/>
        </p:nvSpPr>
        <p:spPr>
          <a:xfrm>
            <a:off x="1920240" y="3623617"/>
            <a:ext cx="9583881" cy="219933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r"/>
            <a:r>
              <a:rPr lang="en-US" sz="4800" dirty="0">
                <a:solidFill>
                  <a:schemeClr val="bg1"/>
                </a:solidFill>
                <a:latin typeface="Segoe UI Light" panose="020B0502040204020203" pitchFamily="34" charset="0"/>
                <a:cs typeface="Segoe UI Light" panose="020B0502040204020203" pitchFamily="34" charset="0"/>
              </a:rPr>
              <a:t>(I turned off the Chaos Monkey and</a:t>
            </a:r>
            <a:r>
              <a:rPr lang="en-US" sz="4800" b="1" dirty="0">
                <a:solidFill>
                  <a:schemeClr val="bg1"/>
                </a:solidFill>
                <a:latin typeface="Segoe UI Light" panose="020B0502040204020203" pitchFamily="34" charset="0"/>
                <a:cs typeface="Segoe UI Light" panose="020B0502040204020203" pitchFamily="34" charset="0"/>
              </a:rPr>
              <a:t> </a:t>
            </a:r>
            <a:r>
              <a:rPr lang="en-US" sz="4800" b="1" dirty="0">
                <a:solidFill>
                  <a:schemeClr val="bg2"/>
                </a:solidFill>
                <a:latin typeface="Segoe UI" panose="020B0502040204020203" pitchFamily="34" charset="0"/>
                <a:cs typeface="Segoe UI" panose="020B0502040204020203" pitchFamily="34" charset="0"/>
              </a:rPr>
              <a:t>2 SEVERE BUGS </a:t>
            </a:r>
            <a:r>
              <a:rPr lang="en-US" sz="4800" dirty="0">
                <a:solidFill>
                  <a:schemeClr val="bg1"/>
                </a:solidFill>
                <a:latin typeface="Segoe UI Light" panose="020B0502040204020203" pitchFamily="34" charset="0"/>
                <a:cs typeface="Segoe UI Light" panose="020B0502040204020203" pitchFamily="34" charset="0"/>
              </a:rPr>
              <a:t>escaped into production)</a:t>
            </a:r>
            <a:endParaRPr lang="en-US" sz="4400" dirty="0">
              <a:solidFill>
                <a:schemeClr val="bg1"/>
              </a:solidFill>
              <a:latin typeface="Segoe UI Light" panose="020B0502040204020203" pitchFamily="34" charset="0"/>
              <a:cs typeface="Segoe UI Light" panose="020B0502040204020203" pitchFamily="34" charset="0"/>
            </a:endParaRPr>
          </a:p>
        </p:txBody>
      </p:sp>
      <p:sp>
        <p:nvSpPr>
          <p:cNvPr id="7" name="Title 1">
            <a:extLst>
              <a:ext uri="{FF2B5EF4-FFF2-40B4-BE49-F238E27FC236}">
                <a16:creationId xmlns:a16="http://schemas.microsoft.com/office/drawing/2014/main" id="{C0E30077-7369-4683-B81E-C4B263CD2078}"/>
              </a:ext>
            </a:extLst>
          </p:cNvPr>
          <p:cNvSpPr txBox="1">
            <a:spLocks/>
          </p:cNvSpPr>
          <p:nvPr/>
        </p:nvSpPr>
        <p:spPr>
          <a:xfrm>
            <a:off x="687879" y="5918510"/>
            <a:ext cx="10816242" cy="8764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r"/>
            <a:r>
              <a:rPr lang="en-US" dirty="0">
                <a:solidFill>
                  <a:schemeClr val="bg1"/>
                </a:solidFill>
                <a:latin typeface="+mj-lt"/>
                <a:cs typeface="Segoe UI" panose="020B0502040204020203" pitchFamily="34" charset="0"/>
              </a:rPr>
              <a:t>(causing my boss to get called at 4am </a:t>
            </a:r>
            <a:r>
              <a:rPr lang="en-US" dirty="0">
                <a:solidFill>
                  <a:schemeClr val="bg1"/>
                </a:solidFill>
                <a:latin typeface="+mj-lt"/>
                <a:cs typeface="Segoe UI" panose="020B0502040204020203" pitchFamily="34" charset="0"/>
                <a:sym typeface="Wingdings" panose="05000000000000000000" pitchFamily="2" charset="2"/>
              </a:rPr>
              <a:t>)</a:t>
            </a:r>
            <a:endParaRPr lang="en-US" dirty="0">
              <a:solidFill>
                <a:schemeClr val="accent4"/>
              </a:solidFill>
              <a:latin typeface="+mn-lt"/>
              <a:cs typeface="Segoe UI" panose="020B0502040204020203" pitchFamily="34" charset="0"/>
            </a:endParaRPr>
          </a:p>
        </p:txBody>
      </p:sp>
    </p:spTree>
    <p:extLst>
      <p:ext uri="{BB962C8B-B14F-4D97-AF65-F5344CB8AC3E}">
        <p14:creationId xmlns:p14="http://schemas.microsoft.com/office/powerpoint/2010/main" val="38199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4241FC-DF0E-49E1-9417-9D1FE52AF067}"/>
              </a:ext>
            </a:extLst>
          </p:cNvPr>
          <p:cNvSpPr>
            <a:spLocks noGrp="1"/>
          </p:cNvSpPr>
          <p:nvPr>
            <p:ph type="sldNum" sz="quarter" idx="4"/>
          </p:nvPr>
        </p:nvSpPr>
        <p:spPr/>
        <p:txBody>
          <a:bodyPr/>
          <a:lstStyle/>
          <a:p>
            <a:fld id="{4997E989-D798-4C62-8E93-3D2D613C2488}" type="slidenum">
              <a:rPr lang="en-US" smtClean="0"/>
              <a:pPr/>
              <a:t>71</a:t>
            </a:fld>
            <a:endParaRPr lang="en-US"/>
          </a:p>
        </p:txBody>
      </p:sp>
      <p:pic>
        <p:nvPicPr>
          <p:cNvPr id="8" name="Picture 7">
            <a:extLst>
              <a:ext uri="{FF2B5EF4-FFF2-40B4-BE49-F238E27FC236}">
                <a16:creationId xmlns:a16="http://schemas.microsoft.com/office/drawing/2014/main" id="{FF2BAFE9-D8AE-41F9-A41A-7D5DBAF0DA01}"/>
              </a:ext>
            </a:extLst>
          </p:cNvPr>
          <p:cNvPicPr>
            <a:picLocks noChangeAspect="1"/>
          </p:cNvPicPr>
          <p:nvPr/>
        </p:nvPicPr>
        <p:blipFill>
          <a:blip r:embed="rId3"/>
          <a:stretch>
            <a:fillRect/>
          </a:stretch>
        </p:blipFill>
        <p:spPr>
          <a:xfrm>
            <a:off x="1513977" y="1841863"/>
            <a:ext cx="9164044" cy="4965206"/>
          </a:xfrm>
          <a:prstGeom prst="rect">
            <a:avLst/>
          </a:prstGeom>
        </p:spPr>
      </p:pic>
      <p:sp>
        <p:nvSpPr>
          <p:cNvPr id="9" name="Title 1">
            <a:extLst>
              <a:ext uri="{FF2B5EF4-FFF2-40B4-BE49-F238E27FC236}">
                <a16:creationId xmlns:a16="http://schemas.microsoft.com/office/drawing/2014/main" id="{84F749AA-B2A2-48E4-AF95-CEFA5798C5C6}"/>
              </a:ext>
            </a:extLst>
          </p:cNvPr>
          <p:cNvSpPr txBox="1">
            <a:spLocks/>
          </p:cNvSpPr>
          <p:nvPr/>
        </p:nvSpPr>
        <p:spPr>
          <a:xfrm>
            <a:off x="1513977" y="502603"/>
            <a:ext cx="9164044" cy="13392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8800" b="1" dirty="0">
                <a:solidFill>
                  <a:schemeClr val="accent6"/>
                </a:solidFill>
                <a:latin typeface="Segoe UI" panose="020B0502040204020203" pitchFamily="34" charset="0"/>
                <a:cs typeface="Segoe UI" panose="020B0502040204020203" pitchFamily="34" charset="0"/>
              </a:rPr>
              <a:t>(RCA of shame)</a:t>
            </a:r>
          </a:p>
        </p:txBody>
      </p:sp>
    </p:spTree>
    <p:extLst>
      <p:ext uri="{BB962C8B-B14F-4D97-AF65-F5344CB8AC3E}">
        <p14:creationId xmlns:p14="http://schemas.microsoft.com/office/powerpoint/2010/main" val="31313578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BA660A-B279-4903-8B4D-4EA800874662}"/>
              </a:ext>
            </a:extLst>
          </p:cNvPr>
          <p:cNvSpPr>
            <a:spLocks noGrp="1"/>
          </p:cNvSpPr>
          <p:nvPr>
            <p:ph type="ctrTitle"/>
          </p:nvPr>
        </p:nvSpPr>
        <p:spPr>
          <a:xfrm>
            <a:off x="3448777" y="3060987"/>
            <a:ext cx="5208335" cy="677108"/>
          </a:xfrm>
        </p:spPr>
        <p:txBody>
          <a:bodyPr/>
          <a:lstStyle/>
          <a:p>
            <a:r>
              <a:rPr lang="en-US" dirty="0"/>
              <a:t>SUMMARY</a:t>
            </a:r>
          </a:p>
        </p:txBody>
      </p:sp>
    </p:spTree>
    <p:extLst>
      <p:ext uri="{BB962C8B-B14F-4D97-AF65-F5344CB8AC3E}">
        <p14:creationId xmlns:p14="http://schemas.microsoft.com/office/powerpoint/2010/main" val="210151191"/>
      </p:ext>
    </p:extLst>
  </p:cSld>
  <p:clrMapOvr>
    <a:masterClrMapping/>
  </p:clrMapOvr>
  <p:transition spd="slow">
    <p:push dir="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2/27/Nukeexplosion.jpg">
            <a:extLst>
              <a:ext uri="{FF2B5EF4-FFF2-40B4-BE49-F238E27FC236}">
                <a16:creationId xmlns:a16="http://schemas.microsoft.com/office/drawing/2014/main" id="{C51EBB3B-E6A6-44BB-B01A-232026ADD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9370"/>
            <a:ext cx="13121031" cy="83812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20199" y="5903120"/>
            <a:ext cx="4697878" cy="707886"/>
          </a:xfrm>
          <a:prstGeom prst="rect">
            <a:avLst/>
          </a:prstGeom>
          <a:noFill/>
        </p:spPr>
        <p:txBody>
          <a:bodyPr wrap="square" rtlCol="0">
            <a:spAutoFit/>
          </a:bodyPr>
          <a:lstStyle/>
          <a:p>
            <a:pPr algn="r"/>
            <a:r>
              <a:rPr lang="en-US" sz="2000" dirty="0">
                <a:latin typeface="Segoe UI Light" panose="020B0502040204020203" pitchFamily="34" charset="0"/>
                <a:cs typeface="Segoe UI Light" panose="020B0502040204020203" pitchFamily="34" charset="0"/>
              </a:rPr>
              <a:t>Heather Nakama, </a:t>
            </a:r>
            <a:r>
              <a:rPr lang="en-US" sz="2000" dirty="0" err="1">
                <a:latin typeface="Segoe UI Light" panose="020B0502040204020203" pitchFamily="34" charset="0"/>
                <a:cs typeface="Segoe UI Light" panose="020B0502040204020203" pitchFamily="34" charset="0"/>
              </a:rPr>
              <a:t>QCon</a:t>
            </a:r>
            <a:endParaRPr lang="en-US" sz="2000" dirty="0">
              <a:latin typeface="Segoe UI Light" panose="020B0502040204020203" pitchFamily="34" charset="0"/>
              <a:cs typeface="Segoe UI Light" panose="020B0502040204020203" pitchFamily="34" charset="0"/>
            </a:endParaRPr>
          </a:p>
          <a:p>
            <a:pPr algn="r"/>
            <a:r>
              <a:rPr lang="en-US" sz="2000" dirty="0">
                <a:latin typeface="Segoe UI Light" panose="020B0502040204020203" pitchFamily="34" charset="0"/>
                <a:cs typeface="Segoe UI Light" panose="020B0502040204020203" pitchFamily="34" charset="0"/>
              </a:rPr>
              <a:t>11/14/17</a:t>
            </a:r>
            <a:endParaRPr lang="en-US" sz="2000" dirty="0"/>
          </a:p>
        </p:txBody>
      </p:sp>
      <p:sp>
        <p:nvSpPr>
          <p:cNvPr id="10" name="Rectangle 9">
            <a:extLst>
              <a:ext uri="{FF2B5EF4-FFF2-40B4-BE49-F238E27FC236}">
                <a16:creationId xmlns:a16="http://schemas.microsoft.com/office/drawing/2014/main" id="{7F73F6AD-DF46-4563-9D84-D3C6CD456FD8}"/>
              </a:ext>
            </a:extLst>
          </p:cNvPr>
          <p:cNvSpPr/>
          <p:nvPr/>
        </p:nvSpPr>
        <p:spPr>
          <a:xfrm>
            <a:off x="0" y="0"/>
            <a:ext cx="12192000" cy="6858000"/>
          </a:xfrm>
          <a:prstGeom prst="rect">
            <a:avLst/>
          </a:prstGeom>
          <a:solidFill>
            <a:srgbClr val="000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7">
            <a:extLst>
              <a:ext uri="{FF2B5EF4-FFF2-40B4-BE49-F238E27FC236}">
                <a16:creationId xmlns:a16="http://schemas.microsoft.com/office/drawing/2014/main" id="{07331A3D-135F-41DA-9794-2F7B282830BA}"/>
              </a:ext>
            </a:extLst>
          </p:cNvPr>
          <p:cNvSpPr txBox="1">
            <a:spLocks/>
          </p:cNvSpPr>
          <p:nvPr/>
        </p:nvSpPr>
        <p:spPr>
          <a:xfrm>
            <a:off x="991675" y="2740259"/>
            <a:ext cx="10208649" cy="13111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dirty="0">
                <a:solidFill>
                  <a:schemeClr val="bg1"/>
                </a:solidFill>
              </a:rPr>
              <a:t>CHAOS ENGINEERING HAS INCREASED MY CONFIDENCE IN THE RELIABILITY OF MY CODE WHILE COSTING LESS IN TIME AND RESOURCES</a:t>
            </a:r>
          </a:p>
        </p:txBody>
      </p:sp>
    </p:spTree>
    <p:extLst>
      <p:ext uri="{BB962C8B-B14F-4D97-AF65-F5344CB8AC3E}">
        <p14:creationId xmlns:p14="http://schemas.microsoft.com/office/powerpoint/2010/main" val="2544977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2/27/Nukeexplosion.jpg">
            <a:extLst>
              <a:ext uri="{FF2B5EF4-FFF2-40B4-BE49-F238E27FC236}">
                <a16:creationId xmlns:a16="http://schemas.microsoft.com/office/drawing/2014/main" id="{C51EBB3B-E6A6-44BB-B01A-232026ADD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9370"/>
            <a:ext cx="13121031" cy="83812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20199" y="5903120"/>
            <a:ext cx="4697878" cy="707886"/>
          </a:xfrm>
          <a:prstGeom prst="rect">
            <a:avLst/>
          </a:prstGeom>
          <a:noFill/>
        </p:spPr>
        <p:txBody>
          <a:bodyPr wrap="square" rtlCol="0">
            <a:spAutoFit/>
          </a:bodyPr>
          <a:lstStyle/>
          <a:p>
            <a:pPr algn="r"/>
            <a:r>
              <a:rPr lang="en-US" sz="2000" dirty="0">
                <a:latin typeface="Segoe UI Light" panose="020B0502040204020203" pitchFamily="34" charset="0"/>
                <a:cs typeface="Segoe UI Light" panose="020B0502040204020203" pitchFamily="34" charset="0"/>
              </a:rPr>
              <a:t>Heather Nakama, </a:t>
            </a:r>
            <a:r>
              <a:rPr lang="en-US" sz="2000" dirty="0" err="1">
                <a:latin typeface="Segoe UI Light" panose="020B0502040204020203" pitchFamily="34" charset="0"/>
                <a:cs typeface="Segoe UI Light" panose="020B0502040204020203" pitchFamily="34" charset="0"/>
              </a:rPr>
              <a:t>QCon</a:t>
            </a:r>
            <a:endParaRPr lang="en-US" sz="2000" dirty="0">
              <a:latin typeface="Segoe UI Light" panose="020B0502040204020203" pitchFamily="34" charset="0"/>
              <a:cs typeface="Segoe UI Light" panose="020B0502040204020203" pitchFamily="34" charset="0"/>
            </a:endParaRPr>
          </a:p>
          <a:p>
            <a:pPr algn="r"/>
            <a:r>
              <a:rPr lang="en-US" sz="2000" dirty="0">
                <a:latin typeface="Segoe UI Light" panose="020B0502040204020203" pitchFamily="34" charset="0"/>
                <a:cs typeface="Segoe UI Light" panose="020B0502040204020203" pitchFamily="34" charset="0"/>
              </a:rPr>
              <a:t>11/14/17</a:t>
            </a:r>
            <a:endParaRPr lang="en-US" sz="2000" dirty="0"/>
          </a:p>
        </p:txBody>
      </p:sp>
      <p:sp>
        <p:nvSpPr>
          <p:cNvPr id="10" name="Rectangle 9">
            <a:extLst>
              <a:ext uri="{FF2B5EF4-FFF2-40B4-BE49-F238E27FC236}">
                <a16:creationId xmlns:a16="http://schemas.microsoft.com/office/drawing/2014/main" id="{7F73F6AD-DF46-4563-9D84-D3C6CD456FD8}"/>
              </a:ext>
            </a:extLst>
          </p:cNvPr>
          <p:cNvSpPr/>
          <p:nvPr/>
        </p:nvSpPr>
        <p:spPr>
          <a:xfrm>
            <a:off x="0" y="0"/>
            <a:ext cx="12192000" cy="6858000"/>
          </a:xfrm>
          <a:prstGeom prst="rect">
            <a:avLst/>
          </a:prstGeom>
          <a:solidFill>
            <a:srgbClr val="000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7FAF1013-E236-4047-97DA-E9EDA9727ABD}"/>
              </a:ext>
            </a:extLst>
          </p:cNvPr>
          <p:cNvSpPr txBox="1">
            <a:spLocks/>
          </p:cNvSpPr>
          <p:nvPr/>
        </p:nvSpPr>
        <p:spPr>
          <a:xfrm>
            <a:off x="726051" y="1076062"/>
            <a:ext cx="10739897" cy="2529923"/>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8800" b="1" dirty="0">
                <a:solidFill>
                  <a:schemeClr val="bg1"/>
                </a:solidFill>
                <a:latin typeface="Segoe UI" panose="020B0502040204020203" pitchFamily="34" charset="0"/>
                <a:cs typeface="Segoe UI" panose="020B0502040204020203" pitchFamily="34" charset="0"/>
              </a:rPr>
              <a:t>CHAOS ENGINEERING</a:t>
            </a:r>
          </a:p>
        </p:txBody>
      </p:sp>
      <p:sp>
        <p:nvSpPr>
          <p:cNvPr id="8" name="Text Placeholder 7">
            <a:extLst>
              <a:ext uri="{FF2B5EF4-FFF2-40B4-BE49-F238E27FC236}">
                <a16:creationId xmlns:a16="http://schemas.microsoft.com/office/drawing/2014/main" id="{CF3E203D-D06B-4FBB-A942-A265979F209A}"/>
              </a:ext>
            </a:extLst>
          </p:cNvPr>
          <p:cNvSpPr txBox="1">
            <a:spLocks/>
          </p:cNvSpPr>
          <p:nvPr/>
        </p:nvSpPr>
        <p:spPr>
          <a:xfrm>
            <a:off x="848139" y="4268143"/>
            <a:ext cx="10840278" cy="13111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5400" dirty="0">
                <a:solidFill>
                  <a:schemeClr val="bg1"/>
                </a:solidFill>
              </a:rPr>
              <a:t>PROVIDES </a:t>
            </a:r>
            <a:r>
              <a:rPr lang="en-US" sz="5400" dirty="0">
                <a:solidFill>
                  <a:schemeClr val="bg2"/>
                </a:solidFill>
              </a:rPr>
              <a:t>HIGH CONFIDENCE </a:t>
            </a:r>
            <a:r>
              <a:rPr lang="en-US" sz="5400" dirty="0">
                <a:solidFill>
                  <a:schemeClr val="bg1"/>
                </a:solidFill>
              </a:rPr>
              <a:t>AT </a:t>
            </a:r>
            <a:r>
              <a:rPr lang="en-US" sz="5400" dirty="0">
                <a:solidFill>
                  <a:schemeClr val="accent4"/>
                </a:solidFill>
              </a:rPr>
              <a:t>LOW COST</a:t>
            </a:r>
          </a:p>
        </p:txBody>
      </p:sp>
    </p:spTree>
    <p:extLst>
      <p:ext uri="{BB962C8B-B14F-4D97-AF65-F5344CB8AC3E}">
        <p14:creationId xmlns:p14="http://schemas.microsoft.com/office/powerpoint/2010/main" val="3655534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2/27/Nukeexplosion.jpg">
            <a:extLst>
              <a:ext uri="{FF2B5EF4-FFF2-40B4-BE49-F238E27FC236}">
                <a16:creationId xmlns:a16="http://schemas.microsoft.com/office/drawing/2014/main" id="{C51EBB3B-E6A6-44BB-B01A-232026ADD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9370"/>
            <a:ext cx="13121031" cy="83812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20199" y="5903120"/>
            <a:ext cx="4697878" cy="707886"/>
          </a:xfrm>
          <a:prstGeom prst="rect">
            <a:avLst/>
          </a:prstGeom>
          <a:noFill/>
        </p:spPr>
        <p:txBody>
          <a:bodyPr wrap="square" rtlCol="0">
            <a:spAutoFit/>
          </a:bodyPr>
          <a:lstStyle/>
          <a:p>
            <a:pPr algn="r"/>
            <a:r>
              <a:rPr lang="en-US" sz="2000" dirty="0">
                <a:latin typeface="Segoe UI Light" panose="020B0502040204020203" pitchFamily="34" charset="0"/>
                <a:cs typeface="Segoe UI Light" panose="020B0502040204020203" pitchFamily="34" charset="0"/>
              </a:rPr>
              <a:t>Heather Nakama, </a:t>
            </a:r>
            <a:r>
              <a:rPr lang="en-US" sz="2000" dirty="0" err="1">
                <a:latin typeface="Segoe UI Light" panose="020B0502040204020203" pitchFamily="34" charset="0"/>
                <a:cs typeface="Segoe UI Light" panose="020B0502040204020203" pitchFamily="34" charset="0"/>
              </a:rPr>
              <a:t>QCon</a:t>
            </a:r>
            <a:endParaRPr lang="en-US" sz="2000" dirty="0">
              <a:latin typeface="Segoe UI Light" panose="020B0502040204020203" pitchFamily="34" charset="0"/>
              <a:cs typeface="Segoe UI Light" panose="020B0502040204020203" pitchFamily="34" charset="0"/>
            </a:endParaRPr>
          </a:p>
          <a:p>
            <a:pPr algn="r"/>
            <a:r>
              <a:rPr lang="en-US" sz="2000" dirty="0">
                <a:latin typeface="Segoe UI Light" panose="020B0502040204020203" pitchFamily="34" charset="0"/>
                <a:cs typeface="Segoe UI Light" panose="020B0502040204020203" pitchFamily="34" charset="0"/>
              </a:rPr>
              <a:t>11/14/17</a:t>
            </a:r>
            <a:endParaRPr lang="en-US" sz="2000" dirty="0"/>
          </a:p>
        </p:txBody>
      </p:sp>
      <p:sp>
        <p:nvSpPr>
          <p:cNvPr id="10" name="Rectangle 9">
            <a:extLst>
              <a:ext uri="{FF2B5EF4-FFF2-40B4-BE49-F238E27FC236}">
                <a16:creationId xmlns:a16="http://schemas.microsoft.com/office/drawing/2014/main" id="{7F73F6AD-DF46-4563-9D84-D3C6CD456FD8}"/>
              </a:ext>
            </a:extLst>
          </p:cNvPr>
          <p:cNvSpPr/>
          <p:nvPr/>
        </p:nvSpPr>
        <p:spPr>
          <a:xfrm>
            <a:off x="0" y="0"/>
            <a:ext cx="12192000" cy="6858000"/>
          </a:xfrm>
          <a:prstGeom prst="rect">
            <a:avLst/>
          </a:prstGeom>
          <a:solidFill>
            <a:srgbClr val="000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7">
            <a:extLst>
              <a:ext uri="{FF2B5EF4-FFF2-40B4-BE49-F238E27FC236}">
                <a16:creationId xmlns:a16="http://schemas.microsoft.com/office/drawing/2014/main" id="{50E197CE-A166-4708-86C2-E9AA1CD158D1}"/>
              </a:ext>
            </a:extLst>
          </p:cNvPr>
          <p:cNvSpPr txBox="1">
            <a:spLocks/>
          </p:cNvSpPr>
          <p:nvPr/>
        </p:nvSpPr>
        <p:spPr>
          <a:xfrm>
            <a:off x="991675" y="685804"/>
            <a:ext cx="10208649" cy="13111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dirty="0">
                <a:solidFill>
                  <a:schemeClr val="bg1"/>
                </a:solidFill>
              </a:rPr>
              <a:t>DISTRIBUTED SYSTEMS ARE </a:t>
            </a:r>
            <a:r>
              <a:rPr lang="en-US" sz="4400" dirty="0">
                <a:solidFill>
                  <a:schemeClr val="bg2"/>
                </a:solidFill>
              </a:rPr>
              <a:t>CHAOTIC</a:t>
            </a:r>
            <a:r>
              <a:rPr lang="en-US" sz="3600" dirty="0">
                <a:solidFill>
                  <a:schemeClr val="bg1"/>
                </a:solidFill>
              </a:rPr>
              <a:t> AND REQUIRE CHAOTIC TESTING METHODS</a:t>
            </a:r>
          </a:p>
        </p:txBody>
      </p:sp>
      <p:sp>
        <p:nvSpPr>
          <p:cNvPr id="12" name="Text Placeholder 7">
            <a:extLst>
              <a:ext uri="{FF2B5EF4-FFF2-40B4-BE49-F238E27FC236}">
                <a16:creationId xmlns:a16="http://schemas.microsoft.com/office/drawing/2014/main" id="{07331A3D-135F-41DA-9794-2F7B282830BA}"/>
              </a:ext>
            </a:extLst>
          </p:cNvPr>
          <p:cNvSpPr txBox="1">
            <a:spLocks/>
          </p:cNvSpPr>
          <p:nvPr/>
        </p:nvSpPr>
        <p:spPr>
          <a:xfrm>
            <a:off x="991675" y="2740259"/>
            <a:ext cx="10208649" cy="13111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dirty="0">
                <a:solidFill>
                  <a:schemeClr val="bg1"/>
                </a:solidFill>
              </a:rPr>
              <a:t>MONTE CARLO-STYLE RANDOM SAMPLING IS A </a:t>
            </a:r>
            <a:r>
              <a:rPr lang="en-US" sz="4400" dirty="0">
                <a:solidFill>
                  <a:schemeClr val="bg2"/>
                </a:solidFill>
              </a:rPr>
              <a:t>CHEAP</a:t>
            </a:r>
            <a:r>
              <a:rPr lang="en-US" sz="3600" dirty="0">
                <a:solidFill>
                  <a:schemeClr val="bg1"/>
                </a:solidFill>
              </a:rPr>
              <a:t> WAY TO GAIN CONFIDENCE ABOUT SYSTEM HEALTH</a:t>
            </a:r>
          </a:p>
        </p:txBody>
      </p:sp>
      <p:sp>
        <p:nvSpPr>
          <p:cNvPr id="13" name="Text Placeholder 7">
            <a:extLst>
              <a:ext uri="{FF2B5EF4-FFF2-40B4-BE49-F238E27FC236}">
                <a16:creationId xmlns:a16="http://schemas.microsoft.com/office/drawing/2014/main" id="{F143EBDC-1A7F-4C8F-9582-60088CCA8CAB}"/>
              </a:ext>
            </a:extLst>
          </p:cNvPr>
          <p:cNvSpPr txBox="1">
            <a:spLocks/>
          </p:cNvSpPr>
          <p:nvPr/>
        </p:nvSpPr>
        <p:spPr>
          <a:xfrm>
            <a:off x="991675" y="5053233"/>
            <a:ext cx="10208649" cy="13111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dirty="0">
                <a:solidFill>
                  <a:schemeClr val="bg1"/>
                </a:solidFill>
              </a:rPr>
              <a:t>…AS LONG AS YOU INCLUDE </a:t>
            </a:r>
            <a:r>
              <a:rPr lang="en-US" sz="4400" dirty="0">
                <a:solidFill>
                  <a:schemeClr val="bg2"/>
                </a:solidFill>
              </a:rPr>
              <a:t>FAILURE</a:t>
            </a:r>
            <a:r>
              <a:rPr lang="en-US" sz="3600" dirty="0">
                <a:solidFill>
                  <a:schemeClr val="bg1"/>
                </a:solidFill>
              </a:rPr>
              <a:t> IN YOUR SAMPLE SET</a:t>
            </a:r>
          </a:p>
        </p:txBody>
      </p:sp>
    </p:spTree>
    <p:extLst>
      <p:ext uri="{BB962C8B-B14F-4D97-AF65-F5344CB8AC3E}">
        <p14:creationId xmlns:p14="http://schemas.microsoft.com/office/powerpoint/2010/main" val="3815104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2/27/Nukeexplosion.jpg">
            <a:extLst>
              <a:ext uri="{FF2B5EF4-FFF2-40B4-BE49-F238E27FC236}">
                <a16:creationId xmlns:a16="http://schemas.microsoft.com/office/drawing/2014/main" id="{C51EBB3B-E6A6-44BB-B01A-232026ADD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9370"/>
            <a:ext cx="13121031" cy="83812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20199" y="5903120"/>
            <a:ext cx="4697878" cy="707886"/>
          </a:xfrm>
          <a:prstGeom prst="rect">
            <a:avLst/>
          </a:prstGeom>
          <a:noFill/>
        </p:spPr>
        <p:txBody>
          <a:bodyPr wrap="square" rtlCol="0">
            <a:spAutoFit/>
          </a:bodyPr>
          <a:lstStyle/>
          <a:p>
            <a:pPr algn="r"/>
            <a:r>
              <a:rPr lang="en-US" sz="2000" dirty="0">
                <a:latin typeface="Segoe UI Light" panose="020B0502040204020203" pitchFamily="34" charset="0"/>
                <a:cs typeface="Segoe UI Light" panose="020B0502040204020203" pitchFamily="34" charset="0"/>
              </a:rPr>
              <a:t>Heather Nakama, </a:t>
            </a:r>
            <a:r>
              <a:rPr lang="en-US" sz="2000" dirty="0" err="1">
                <a:latin typeface="Segoe UI Light" panose="020B0502040204020203" pitchFamily="34" charset="0"/>
                <a:cs typeface="Segoe UI Light" panose="020B0502040204020203" pitchFamily="34" charset="0"/>
              </a:rPr>
              <a:t>QCon</a:t>
            </a:r>
            <a:endParaRPr lang="en-US" sz="2000" dirty="0">
              <a:latin typeface="Segoe UI Light" panose="020B0502040204020203" pitchFamily="34" charset="0"/>
              <a:cs typeface="Segoe UI Light" panose="020B0502040204020203" pitchFamily="34" charset="0"/>
            </a:endParaRPr>
          </a:p>
          <a:p>
            <a:pPr algn="r"/>
            <a:r>
              <a:rPr lang="en-US" sz="2000" dirty="0">
                <a:latin typeface="Segoe UI Light" panose="020B0502040204020203" pitchFamily="34" charset="0"/>
                <a:cs typeface="Segoe UI Light" panose="020B0502040204020203" pitchFamily="34" charset="0"/>
              </a:rPr>
              <a:t>11/14/17</a:t>
            </a:r>
            <a:endParaRPr lang="en-US" sz="2000" dirty="0"/>
          </a:p>
        </p:txBody>
      </p:sp>
      <p:sp>
        <p:nvSpPr>
          <p:cNvPr id="10" name="Rectangle 9">
            <a:extLst>
              <a:ext uri="{FF2B5EF4-FFF2-40B4-BE49-F238E27FC236}">
                <a16:creationId xmlns:a16="http://schemas.microsoft.com/office/drawing/2014/main" id="{7F73F6AD-DF46-4563-9D84-D3C6CD456FD8}"/>
              </a:ext>
            </a:extLst>
          </p:cNvPr>
          <p:cNvSpPr/>
          <p:nvPr/>
        </p:nvSpPr>
        <p:spPr>
          <a:xfrm>
            <a:off x="0" y="0"/>
            <a:ext cx="12192000" cy="6858000"/>
          </a:xfrm>
          <a:prstGeom prst="rect">
            <a:avLst/>
          </a:prstGeom>
          <a:solidFill>
            <a:srgbClr val="000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7">
            <a:extLst>
              <a:ext uri="{FF2B5EF4-FFF2-40B4-BE49-F238E27FC236}">
                <a16:creationId xmlns:a16="http://schemas.microsoft.com/office/drawing/2014/main" id="{07331A3D-135F-41DA-9794-2F7B282830BA}"/>
              </a:ext>
            </a:extLst>
          </p:cNvPr>
          <p:cNvSpPr txBox="1">
            <a:spLocks/>
          </p:cNvSpPr>
          <p:nvPr/>
        </p:nvSpPr>
        <p:spPr>
          <a:xfrm>
            <a:off x="991675" y="984867"/>
            <a:ext cx="11491873" cy="504487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dirty="0">
                <a:solidFill>
                  <a:schemeClr val="bg1"/>
                </a:solidFill>
              </a:rPr>
              <a:t>AZURE SEARCH</a:t>
            </a:r>
          </a:p>
          <a:p>
            <a:pPr marL="571500" indent="-571500">
              <a:buFont typeface="Arial" panose="020B0604020202020204" pitchFamily="34" charset="0"/>
              <a:buChar char="•"/>
            </a:pPr>
            <a:r>
              <a:rPr lang="en-US" sz="3600" dirty="0">
                <a:solidFill>
                  <a:schemeClr val="bg1"/>
                </a:solidFill>
                <a:hlinkClick r:id="rId4"/>
              </a:rPr>
              <a:t>Inside Azure Search: Chaos Engineering</a:t>
            </a:r>
            <a:endParaRPr lang="en-US" sz="3600" dirty="0">
              <a:solidFill>
                <a:schemeClr val="bg1"/>
              </a:solidFill>
            </a:endParaRPr>
          </a:p>
          <a:p>
            <a:pPr marL="571500" indent="-571500">
              <a:buFont typeface="Arial" panose="020B0604020202020204" pitchFamily="34" charset="0"/>
              <a:buChar char="•"/>
            </a:pPr>
            <a:r>
              <a:rPr lang="en-US" sz="3600" dirty="0">
                <a:solidFill>
                  <a:schemeClr val="bg1"/>
                </a:solidFill>
                <a:hlinkClick r:id="rId5"/>
              </a:rPr>
              <a:t>A Startup At Microsoft</a:t>
            </a:r>
            <a:endParaRPr lang="en-US" sz="3600" dirty="0">
              <a:solidFill>
                <a:schemeClr val="bg1"/>
              </a:solidFill>
              <a:hlinkClick r:id="rId6"/>
            </a:endParaRPr>
          </a:p>
          <a:p>
            <a:endParaRPr lang="en-US" sz="3600" dirty="0">
              <a:solidFill>
                <a:schemeClr val="bg1"/>
              </a:solidFill>
            </a:endParaRPr>
          </a:p>
          <a:p>
            <a:r>
              <a:rPr lang="en-US" sz="3600" dirty="0">
                <a:solidFill>
                  <a:schemeClr val="bg1"/>
                </a:solidFill>
              </a:rPr>
              <a:t>HEATHER NAKAMA</a:t>
            </a:r>
          </a:p>
          <a:p>
            <a:pPr marL="571500" indent="-571500">
              <a:buFont typeface="Arial" panose="020B0604020202020204" pitchFamily="34" charset="0"/>
              <a:buChar char="•"/>
            </a:pPr>
            <a:r>
              <a:rPr lang="en-US" b="0" dirty="0">
                <a:solidFill>
                  <a:schemeClr val="bg1"/>
                </a:solidFill>
                <a:latin typeface="+mj-lt"/>
              </a:rPr>
              <a:t>Distributed systems</a:t>
            </a:r>
          </a:p>
          <a:p>
            <a:pPr marL="571500" indent="-571500">
              <a:buFont typeface="Arial" panose="020B0604020202020204" pitchFamily="34" charset="0"/>
              <a:buChar char="•"/>
            </a:pPr>
            <a:r>
              <a:rPr lang="en-US" b="0" dirty="0">
                <a:solidFill>
                  <a:schemeClr val="bg1"/>
                </a:solidFill>
                <a:latin typeface="+mj-lt"/>
              </a:rPr>
              <a:t>Chaos engineering</a:t>
            </a:r>
          </a:p>
          <a:p>
            <a:pPr marL="571500" indent="-571500">
              <a:buFont typeface="Arial" panose="020B0604020202020204" pitchFamily="34" charset="0"/>
              <a:buChar char="•"/>
            </a:pPr>
            <a:r>
              <a:rPr lang="en-US" b="0" dirty="0">
                <a:solidFill>
                  <a:schemeClr val="bg1"/>
                </a:solidFill>
                <a:latin typeface="+mj-lt"/>
              </a:rPr>
              <a:t>Self-healing systems through machine learning</a:t>
            </a:r>
          </a:p>
          <a:p>
            <a:pPr marL="571500" indent="-571500">
              <a:buFont typeface="Arial" panose="020B0604020202020204" pitchFamily="34" charset="0"/>
              <a:buChar char="•"/>
            </a:pPr>
            <a:r>
              <a:rPr lang="en-US" b="0" dirty="0">
                <a:solidFill>
                  <a:schemeClr val="bg1"/>
                </a:solidFill>
                <a:latin typeface="+mj-lt"/>
              </a:rPr>
              <a:t>Biologically inspired systems</a:t>
            </a:r>
          </a:p>
        </p:txBody>
      </p:sp>
      <p:sp>
        <p:nvSpPr>
          <p:cNvPr id="8" name="Title 2">
            <a:extLst>
              <a:ext uri="{FF2B5EF4-FFF2-40B4-BE49-F238E27FC236}">
                <a16:creationId xmlns:a16="http://schemas.microsoft.com/office/drawing/2014/main" id="{7C322C5F-087E-426F-B598-CE1DFC677C83}"/>
              </a:ext>
            </a:extLst>
          </p:cNvPr>
          <p:cNvSpPr>
            <a:spLocks noGrp="1"/>
          </p:cNvSpPr>
          <p:nvPr>
            <p:ph type="title"/>
          </p:nvPr>
        </p:nvSpPr>
        <p:spPr>
          <a:xfrm>
            <a:off x="5980346" y="6083006"/>
            <a:ext cx="6030496" cy="480131"/>
          </a:xfrm>
        </p:spPr>
        <p:txBody>
          <a:bodyPr/>
          <a:lstStyle/>
          <a:p>
            <a:pPr algn="r"/>
            <a:r>
              <a:rPr lang="en-US" sz="2800" dirty="0">
                <a:solidFill>
                  <a:schemeClr val="bg1"/>
                </a:solidFill>
                <a:latin typeface="+mj-lt"/>
              </a:rPr>
              <a:t>Art by Designed by Vexels.com</a:t>
            </a:r>
          </a:p>
        </p:txBody>
      </p:sp>
    </p:spTree>
    <p:extLst>
      <p:ext uri="{BB962C8B-B14F-4D97-AF65-F5344CB8AC3E}">
        <p14:creationId xmlns:p14="http://schemas.microsoft.com/office/powerpoint/2010/main" val="1974287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2/27/Nukeexplosion.jpg">
            <a:extLst>
              <a:ext uri="{FF2B5EF4-FFF2-40B4-BE49-F238E27FC236}">
                <a16:creationId xmlns:a16="http://schemas.microsoft.com/office/drawing/2014/main" id="{C51EBB3B-E6A6-44BB-B01A-232026ADD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9370"/>
            <a:ext cx="13121031" cy="83812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20199" y="5903120"/>
            <a:ext cx="4697878" cy="707886"/>
          </a:xfrm>
          <a:prstGeom prst="rect">
            <a:avLst/>
          </a:prstGeom>
          <a:noFill/>
        </p:spPr>
        <p:txBody>
          <a:bodyPr wrap="square" rtlCol="0">
            <a:spAutoFit/>
          </a:bodyPr>
          <a:lstStyle/>
          <a:p>
            <a:pPr algn="r"/>
            <a:r>
              <a:rPr lang="en-US" sz="2000" dirty="0">
                <a:latin typeface="Segoe UI Light" panose="020B0502040204020203" pitchFamily="34" charset="0"/>
                <a:cs typeface="Segoe UI Light" panose="020B0502040204020203" pitchFamily="34" charset="0"/>
              </a:rPr>
              <a:t>Heather Nakama, </a:t>
            </a:r>
            <a:r>
              <a:rPr lang="en-US" sz="2000" dirty="0" err="1">
                <a:latin typeface="Segoe UI Light" panose="020B0502040204020203" pitchFamily="34" charset="0"/>
                <a:cs typeface="Segoe UI Light" panose="020B0502040204020203" pitchFamily="34" charset="0"/>
              </a:rPr>
              <a:t>QCon</a:t>
            </a:r>
            <a:endParaRPr lang="en-US" sz="2000" dirty="0">
              <a:latin typeface="Segoe UI Light" panose="020B0502040204020203" pitchFamily="34" charset="0"/>
              <a:cs typeface="Segoe UI Light" panose="020B0502040204020203" pitchFamily="34" charset="0"/>
            </a:endParaRPr>
          </a:p>
          <a:p>
            <a:pPr algn="r"/>
            <a:r>
              <a:rPr lang="en-US" sz="2000" dirty="0">
                <a:latin typeface="Segoe UI Light" panose="020B0502040204020203" pitchFamily="34" charset="0"/>
                <a:cs typeface="Segoe UI Light" panose="020B0502040204020203" pitchFamily="34" charset="0"/>
              </a:rPr>
              <a:t>11/14/17</a:t>
            </a:r>
            <a:endParaRPr lang="en-US" sz="2000" dirty="0"/>
          </a:p>
        </p:txBody>
      </p:sp>
      <p:sp>
        <p:nvSpPr>
          <p:cNvPr id="10" name="Rectangle 9">
            <a:extLst>
              <a:ext uri="{FF2B5EF4-FFF2-40B4-BE49-F238E27FC236}">
                <a16:creationId xmlns:a16="http://schemas.microsoft.com/office/drawing/2014/main" id="{7F73F6AD-DF46-4563-9D84-D3C6CD456FD8}"/>
              </a:ext>
            </a:extLst>
          </p:cNvPr>
          <p:cNvSpPr/>
          <p:nvPr/>
        </p:nvSpPr>
        <p:spPr>
          <a:xfrm>
            <a:off x="0" y="0"/>
            <a:ext cx="12192000" cy="6858000"/>
          </a:xfrm>
          <a:prstGeom prst="rect">
            <a:avLst/>
          </a:prstGeom>
          <a:solidFill>
            <a:srgbClr val="000000">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7">
            <a:extLst>
              <a:ext uri="{FF2B5EF4-FFF2-40B4-BE49-F238E27FC236}">
                <a16:creationId xmlns:a16="http://schemas.microsoft.com/office/drawing/2014/main" id="{07331A3D-135F-41DA-9794-2F7B282830BA}"/>
              </a:ext>
            </a:extLst>
          </p:cNvPr>
          <p:cNvSpPr txBox="1">
            <a:spLocks/>
          </p:cNvSpPr>
          <p:nvPr/>
        </p:nvSpPr>
        <p:spPr>
          <a:xfrm>
            <a:off x="991675" y="984867"/>
            <a:ext cx="11491873" cy="504487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b="0" dirty="0">
              <a:solidFill>
                <a:schemeClr val="bg1"/>
              </a:solidFill>
            </a:endParaRPr>
          </a:p>
        </p:txBody>
      </p:sp>
      <p:sp>
        <p:nvSpPr>
          <p:cNvPr id="7" name="Text Placeholder 7">
            <a:extLst>
              <a:ext uri="{FF2B5EF4-FFF2-40B4-BE49-F238E27FC236}">
                <a16:creationId xmlns:a16="http://schemas.microsoft.com/office/drawing/2014/main" id="{CFA17DE1-53FC-43EF-BC8D-6977FA9B516C}"/>
              </a:ext>
            </a:extLst>
          </p:cNvPr>
          <p:cNvSpPr txBox="1">
            <a:spLocks/>
          </p:cNvSpPr>
          <p:nvPr/>
        </p:nvSpPr>
        <p:spPr>
          <a:xfrm>
            <a:off x="991675" y="2740259"/>
            <a:ext cx="10208649" cy="131112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8000" dirty="0">
                <a:solidFill>
                  <a:schemeClr val="bg1"/>
                </a:solidFill>
              </a:rPr>
              <a:t>QUESTIONS?</a:t>
            </a:r>
          </a:p>
        </p:txBody>
      </p:sp>
      <p:sp>
        <p:nvSpPr>
          <p:cNvPr id="4" name="Title 3">
            <a:extLst>
              <a:ext uri="{FF2B5EF4-FFF2-40B4-BE49-F238E27FC236}">
                <a16:creationId xmlns:a16="http://schemas.microsoft.com/office/drawing/2014/main" id="{BC2C552F-552D-4752-844E-5AFECEF2398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70521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5" name="Freeform: Shape 64"/>
          <p:cNvSpPr>
            <a:spLocks noChangeAspect="1"/>
          </p:cNvSpPr>
          <p:nvPr/>
        </p:nvSpPr>
        <p:spPr>
          <a:xfrm>
            <a:off x="1906959" y="-5390332"/>
            <a:ext cx="8378081" cy="8378081"/>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endParaRPr>
          </a:p>
        </p:txBody>
      </p:sp>
      <p:sp>
        <p:nvSpPr>
          <p:cNvPr id="32" name="Title 31"/>
          <p:cNvSpPr>
            <a:spLocks noGrp="1"/>
          </p:cNvSpPr>
          <p:nvPr>
            <p:ph type="title"/>
          </p:nvPr>
        </p:nvSpPr>
        <p:spPr>
          <a:xfrm>
            <a:off x="3418649" y="0"/>
            <a:ext cx="5354699" cy="1966692"/>
          </a:xfrm>
        </p:spPr>
        <p:txBody>
          <a:bodyPr/>
          <a:lstStyle/>
          <a:p>
            <a:r>
              <a:rPr lang="en-US" sz="5400" b="1" dirty="0">
                <a:solidFill>
                  <a:schemeClr val="accent4"/>
                </a:solidFill>
                <a:latin typeface="+mn-lt"/>
              </a:rPr>
              <a:t>CHAOS</a:t>
            </a:r>
            <a:br>
              <a:rPr lang="en-US" sz="5400" b="1" dirty="0">
                <a:solidFill>
                  <a:schemeClr val="accent4"/>
                </a:solidFill>
                <a:latin typeface="+mn-lt"/>
              </a:rPr>
            </a:br>
            <a:r>
              <a:rPr lang="en-US" sz="5400" b="1" dirty="0">
                <a:solidFill>
                  <a:schemeClr val="accent4"/>
                </a:solidFill>
                <a:latin typeface="+mn-lt"/>
              </a:rPr>
              <a:t>ENGINEERING</a:t>
            </a:r>
          </a:p>
        </p:txBody>
      </p:sp>
      <p:sp>
        <p:nvSpPr>
          <p:cNvPr id="66" name="Slide Number Placeholder 65"/>
          <p:cNvSpPr>
            <a:spLocks noGrp="1"/>
          </p:cNvSpPr>
          <p:nvPr>
            <p:ph type="sldNum" sz="quarter" idx="4"/>
          </p:nvPr>
        </p:nvSpPr>
        <p:spPr/>
        <p:txBody>
          <a:bodyPr/>
          <a:lstStyle/>
          <a:p>
            <a:fld id="{4997E989-D798-4C62-8E93-3D2D613C2488}" type="slidenum">
              <a:rPr lang="en-US" smtClean="0"/>
              <a:pPr/>
              <a:t>8</a:t>
            </a:fld>
            <a:endParaRPr lang="en-US"/>
          </a:p>
        </p:txBody>
      </p:sp>
      <p:sp>
        <p:nvSpPr>
          <p:cNvPr id="17" name="Title 1">
            <a:extLst>
              <a:ext uri="{FF2B5EF4-FFF2-40B4-BE49-F238E27FC236}">
                <a16:creationId xmlns:a16="http://schemas.microsoft.com/office/drawing/2014/main" id="{355E2304-9782-490C-9A06-794E600E7DC5}"/>
              </a:ext>
            </a:extLst>
          </p:cNvPr>
          <p:cNvSpPr txBox="1">
            <a:spLocks/>
          </p:cNvSpPr>
          <p:nvPr/>
        </p:nvSpPr>
        <p:spPr>
          <a:xfrm>
            <a:off x="447673" y="3222552"/>
            <a:ext cx="11296650" cy="2595152"/>
          </a:xfrm>
          <a:prstGeom prst="rect">
            <a:avLst/>
          </a:prstGeom>
          <a:noFill/>
        </p:spPr>
        <p:txBody>
          <a:bodyPr vert="horz" wrap="square" lIns="91440" tIns="45720" rIns="91440" bIns="45720" rtlCol="0" anchor="b" anchorCtr="0">
            <a:normAutofit/>
          </a:bodyPr>
          <a:lstStyle>
            <a:lvl1pPr algn="ctr" defTabSz="914400" rtl="0" eaLnBrk="1" latinLnBrk="0" hangingPunct="1">
              <a:lnSpc>
                <a:spcPct val="90000"/>
              </a:lnSpc>
              <a:spcBef>
                <a:spcPct val="0"/>
              </a:spcBef>
              <a:buNone/>
              <a:defRPr lang="en-US" sz="3200" b="0" i="0" kern="1200" spc="60" baseline="0" dirty="0">
                <a:solidFill>
                  <a:schemeClr val="bg1"/>
                </a:solidFill>
                <a:latin typeface="+mj-lt"/>
                <a:ea typeface="+mn-ea"/>
                <a:cs typeface="Segoe UI Semilight" panose="020B0402040204020203" pitchFamily="34" charset="0"/>
              </a:defRPr>
            </a:lvl1pPr>
          </a:lstStyle>
          <a:p>
            <a:r>
              <a:rPr lang="en-US" sz="4000" dirty="0">
                <a:latin typeface="Segoe UI Light" panose="020B0502040204020203" pitchFamily="34" charset="0"/>
                <a:cs typeface="Segoe UI Light" panose="020B0502040204020203" pitchFamily="34" charset="0"/>
              </a:rPr>
              <a:t>Inject faults to learn about your system</a:t>
            </a:r>
          </a:p>
          <a:p>
            <a:endParaRPr lang="en-US" sz="4000" dirty="0">
              <a:latin typeface="Segoe UI Light" panose="020B0502040204020203" pitchFamily="34" charset="0"/>
              <a:cs typeface="Segoe UI Light" panose="020B0502040204020203" pitchFamily="34" charset="0"/>
            </a:endParaRPr>
          </a:p>
          <a:p>
            <a:r>
              <a:rPr lang="en-US" sz="4000" dirty="0">
                <a:latin typeface="Segoe UI Light" panose="020B0502040204020203" pitchFamily="34" charset="0"/>
                <a:cs typeface="Segoe UI Light" panose="020B0502040204020203" pitchFamily="34" charset="0"/>
              </a:rPr>
              <a:t>Either you find bugs or you build confidence in your system’s behavior</a:t>
            </a:r>
          </a:p>
        </p:txBody>
      </p:sp>
    </p:spTree>
    <p:extLst>
      <p:ext uri="{BB962C8B-B14F-4D97-AF65-F5344CB8AC3E}">
        <p14:creationId xmlns:p14="http://schemas.microsoft.com/office/powerpoint/2010/main" val="1798896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BA660A-B279-4903-8B4D-4EA800874662}"/>
              </a:ext>
            </a:extLst>
          </p:cNvPr>
          <p:cNvSpPr>
            <a:spLocks noGrp="1"/>
          </p:cNvSpPr>
          <p:nvPr>
            <p:ph type="ctrTitle"/>
          </p:nvPr>
        </p:nvSpPr>
        <p:spPr>
          <a:xfrm>
            <a:off x="3448777" y="2183824"/>
            <a:ext cx="5208335" cy="2431435"/>
          </a:xfrm>
        </p:spPr>
        <p:txBody>
          <a:bodyPr/>
          <a:lstStyle/>
          <a:p>
            <a:r>
              <a:rPr lang="en-US" dirty="0"/>
              <a:t>THE PROBLEM WITH DISTRIBUTED SYSTEMS</a:t>
            </a:r>
          </a:p>
        </p:txBody>
      </p:sp>
    </p:spTree>
    <p:extLst>
      <p:ext uri="{BB962C8B-B14F-4D97-AF65-F5344CB8AC3E}">
        <p14:creationId xmlns:p14="http://schemas.microsoft.com/office/powerpoint/2010/main" val="1243956882"/>
      </p:ext>
    </p:extLst>
  </p:cSld>
  <p:clrMapOvr>
    <a:masterClrMapping/>
  </p:clrMapOvr>
  <p:transition spd="slow">
    <p:push dir="d"/>
  </p:transition>
</p:sld>
</file>

<file path=ppt/theme/theme1.xml><?xml version="1.0" encoding="utf-8"?>
<a:theme xmlns:a="http://schemas.openxmlformats.org/drawingml/2006/main" name="Storybuilding Neal Creative">
  <a:themeElements>
    <a:clrScheme name="Bright Blue and Yellow">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FUL Presentations.pptx" id="{F35F1979-0F96-40AB-A8BA-4291EDE5F127}" vid="{D4D34B82-5498-418F-8E4B-B445820BAA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tf16401425</Template>
  <TotalTime>8236</TotalTime>
  <Words>4082</Words>
  <Application>Microsoft Office PowerPoint</Application>
  <PresentationFormat>Widescreen</PresentationFormat>
  <Paragraphs>606</Paragraphs>
  <Slides>77</Slides>
  <Notes>77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77</vt:i4>
      </vt:variant>
    </vt:vector>
  </HeadingPairs>
  <TitlesOfParts>
    <vt:vector size="87" baseType="lpstr">
      <vt:lpstr>Arial</vt:lpstr>
      <vt:lpstr>Arial Black</vt:lpstr>
      <vt:lpstr>Calibri</vt:lpstr>
      <vt:lpstr>Segoe UI</vt:lpstr>
      <vt:lpstr>Segoe UI Black</vt:lpstr>
      <vt:lpstr>Segoe UI Light</vt:lpstr>
      <vt:lpstr>Segoe UI Semibold</vt:lpstr>
      <vt:lpstr>Segoe UI Semilight</vt:lpstr>
      <vt:lpstr>Wingdings</vt:lpstr>
      <vt:lpstr>Storybuilding Neal Creative</vt:lpstr>
      <vt:lpstr>PowerPoint Presentation</vt:lpstr>
      <vt:lpstr>PowerPoint Presentation</vt:lpstr>
      <vt:lpstr>PowerPoint Presentation</vt:lpstr>
      <vt:lpstr>PowerPoint Presentation</vt:lpstr>
      <vt:lpstr>CHAOS ENGINEERING</vt:lpstr>
      <vt:lpstr>CHAOS ENGINEERING</vt:lpstr>
      <vt:lpstr>CHAOS ENGINEERING</vt:lpstr>
      <vt:lpstr>CHAOS ENGINEERING</vt:lpstr>
      <vt:lpstr>THE PROBLEM WITH DISTRIBUTED SYSTEMS</vt:lpstr>
      <vt:lpstr>DISTRIBUTED SYSTEMS</vt:lpstr>
      <vt:lpstr>DISTRIBUTED SYSTEMS</vt:lpstr>
      <vt:lpstr>PROBLEM #1</vt:lpstr>
      <vt:lpstr>PROBLEM #2</vt:lpstr>
      <vt:lpstr>CASE STUDY #1  TOO MANY SYSTEM STATES</vt:lpstr>
      <vt:lpstr>AZURE 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 #1</vt:lpstr>
      <vt:lpstr>AUTOMATED, RANDOM, CONTINUOUS TESTS</vt:lpstr>
      <vt:lpstr>AUTOMATED, RANDOM, CONTINUOUS TESTS</vt:lpstr>
      <vt:lpstr>AUTOMATED, RANDOM, CONTINUOUS TESTS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IS RANDOMNESS SO EFFECTIVE?</vt:lpstr>
      <vt:lpstr>CONFIDENCE IN SYSTEM HEALTH</vt:lpstr>
      <vt:lpstr>CONFIDENCE IN SYSTEM HEALTH</vt:lpstr>
      <vt:lpstr>CONFIDENCE IN SYSTEM HEALTH</vt:lpstr>
      <vt:lpstr>CONFIDENCE IN SYSTEM HEALTH</vt:lpstr>
      <vt:lpstr>CONFIDENCE IN SYSTEM HEALTH</vt:lpstr>
      <vt:lpstr>TOO MANY system states to test </vt:lpstr>
      <vt:lpstr>TOO MANY system states to test </vt:lpstr>
      <vt:lpstr>PowerPoint Presentation</vt:lpstr>
      <vt:lpstr>MONTE CARLO APPROACH TO SYSTEM CONFIDENCE</vt:lpstr>
      <vt:lpstr>PowerPoint Presentation</vt:lpstr>
      <vt:lpstr>TELEMETRY is essential </vt:lpstr>
      <vt:lpstr>DIGRESSION:  MACHINE LEARNING AND AUTOMATED MITIGATION</vt:lpstr>
      <vt:lpstr>CASE STUDY #2  FAILURE IS INEVITABLE AT SCALE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PROBLEM #2</vt:lpstr>
      <vt:lpstr>PROBLEM #2</vt:lpstr>
      <vt:lpstr>PROBLEM #2</vt:lpstr>
      <vt:lpstr>PowerPoint Presentation</vt:lpstr>
      <vt:lpstr>AUTOMATED, RANDOM, CONTINUOUS TESTS</vt:lpstr>
      <vt:lpstr>AUTOMATED, RANDOM, CONTINUOUS TESTS</vt:lpstr>
      <vt:lpstr>SEARCH CHAOS MONKEY</vt:lpstr>
      <vt:lpstr>SEARCH CHAOS MONKEY</vt:lpstr>
      <vt:lpstr>SEARCH CHAOS MONKEY</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Art by Designed by Vexels.com</vt:lpstr>
      <vt:lpstr>PowerPoint Presentation</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POWERFUL</dc:title>
  <dc:subject/>
  <dc:creator>Heather Nakama</dc:creator>
  <cp:keywords/>
  <dc:description/>
  <cp:lastModifiedBy>Heather Nakama</cp:lastModifiedBy>
  <cp:revision>3</cp:revision>
  <dcterms:created xsi:type="dcterms:W3CDTF">2017-11-10T07:26:25Z</dcterms:created>
  <dcterms:modified xsi:type="dcterms:W3CDTF">2017-11-16T00:56:59Z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henakama@microsoft.com</vt:lpwstr>
  </property>
  <property fmtid="{D5CDD505-2E9C-101B-9397-08002B2CF9AE}" pid="5" name="MSIP_Label_f42aa342-8706-4288-bd11-ebb85995028c_SetDate">
    <vt:lpwstr>2017-11-10T14:10:34.1801902Z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