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68" r:id="rId3"/>
    <p:sldMasterId id="2147483705" r:id="rId4"/>
  </p:sldMasterIdLst>
  <p:notesMasterIdLst>
    <p:notesMasterId r:id="rId46"/>
  </p:notesMasterIdLst>
  <p:sldIdLst>
    <p:sldId id="256" r:id="rId5"/>
    <p:sldId id="266" r:id="rId6"/>
    <p:sldId id="383" r:id="rId7"/>
    <p:sldId id="267" r:id="rId8"/>
    <p:sldId id="276" r:id="rId9"/>
    <p:sldId id="277" r:id="rId10"/>
    <p:sldId id="278" r:id="rId11"/>
    <p:sldId id="279" r:id="rId12"/>
    <p:sldId id="268" r:id="rId13"/>
    <p:sldId id="280" r:id="rId14"/>
    <p:sldId id="348" r:id="rId15"/>
    <p:sldId id="364" r:id="rId16"/>
    <p:sldId id="366" r:id="rId17"/>
    <p:sldId id="269" r:id="rId18"/>
    <p:sldId id="273" r:id="rId19"/>
    <p:sldId id="270" r:id="rId20"/>
    <p:sldId id="271" r:id="rId21"/>
    <p:sldId id="367" r:id="rId22"/>
    <p:sldId id="368" r:id="rId23"/>
    <p:sldId id="369" r:id="rId24"/>
    <p:sldId id="370" r:id="rId25"/>
    <p:sldId id="371" r:id="rId26"/>
    <p:sldId id="372" r:id="rId27"/>
    <p:sldId id="373" r:id="rId28"/>
    <p:sldId id="374" r:id="rId29"/>
    <p:sldId id="375" r:id="rId30"/>
    <p:sldId id="376" r:id="rId31"/>
    <p:sldId id="377" r:id="rId32"/>
    <p:sldId id="378" r:id="rId33"/>
    <p:sldId id="379" r:id="rId34"/>
    <p:sldId id="287" r:id="rId35"/>
    <p:sldId id="318" r:id="rId36"/>
    <p:sldId id="288" r:id="rId37"/>
    <p:sldId id="289" r:id="rId38"/>
    <p:sldId id="290" r:id="rId39"/>
    <p:sldId id="291" r:id="rId40"/>
    <p:sldId id="380" r:id="rId41"/>
    <p:sldId id="381" r:id="rId42"/>
    <p:sldId id="382" r:id="rId43"/>
    <p:sldId id="275" r:id="rId44"/>
    <p:sldId id="384" r:id="rId45"/>
  </p:sldIdLst>
  <p:sldSz cx="12192000" cy="685800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56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1pPr>
    <a:lvl2pPr marL="457200" algn="ctr" rtl="0" fontAlgn="base">
      <a:spcBef>
        <a:spcPct val="0"/>
      </a:spcBef>
      <a:spcAft>
        <a:spcPct val="0"/>
      </a:spcAft>
      <a:defRPr sz="56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2pPr>
    <a:lvl3pPr marL="914400" algn="ctr" rtl="0" fontAlgn="base">
      <a:spcBef>
        <a:spcPct val="0"/>
      </a:spcBef>
      <a:spcAft>
        <a:spcPct val="0"/>
      </a:spcAft>
      <a:defRPr sz="56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3pPr>
    <a:lvl4pPr marL="1371600" algn="ctr" rtl="0" fontAlgn="base">
      <a:spcBef>
        <a:spcPct val="0"/>
      </a:spcBef>
      <a:spcAft>
        <a:spcPct val="0"/>
      </a:spcAft>
      <a:defRPr sz="56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4pPr>
    <a:lvl5pPr marL="1828800" algn="ctr" rtl="0" fontAlgn="base">
      <a:spcBef>
        <a:spcPct val="0"/>
      </a:spcBef>
      <a:spcAft>
        <a:spcPct val="0"/>
      </a:spcAft>
      <a:defRPr sz="56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5pPr>
    <a:lvl6pPr marL="2286000" algn="l" defTabSz="457200" rtl="0" eaLnBrk="1" latinLnBrk="0" hangingPunct="1">
      <a:defRPr sz="56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6pPr>
    <a:lvl7pPr marL="2743200" algn="l" defTabSz="457200" rtl="0" eaLnBrk="1" latinLnBrk="0" hangingPunct="1">
      <a:defRPr sz="56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7pPr>
    <a:lvl8pPr marL="3200400" algn="l" defTabSz="457200" rtl="0" eaLnBrk="1" latinLnBrk="0" hangingPunct="1">
      <a:defRPr sz="56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8pPr>
    <a:lvl9pPr marL="3657600" algn="l" defTabSz="457200" rtl="0" eaLnBrk="1" latinLnBrk="0" hangingPunct="1">
      <a:defRPr sz="56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AB9D1B8-FAD9-4817-BCC1-601C6630A774}" v="429" dt="2018-11-07T11:13:54.8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7" autoAdjust="0"/>
    <p:restoredTop sz="94660"/>
  </p:normalViewPr>
  <p:slideViewPr>
    <p:cSldViewPr snapToGrid="0">
      <p:cViewPr>
        <p:scale>
          <a:sx n="75" d="100"/>
          <a:sy n="75" d="100"/>
        </p:scale>
        <p:origin x="3" y="4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microsoft.com/office/2015/10/relationships/revisionInfo" Target="revisionInfo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microsoft.com/office/2016/11/relationships/changesInfo" Target="changesInfos/changesInfo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 Woodruff" userId="2dbf025665e4d94d" providerId="LiveId" clId="{5AB9D1B8-FAD9-4817-BCC1-601C6630A774}"/>
    <pc:docChg chg="undo redo custSel addSld delSld modSld sldOrd modMainMaster">
      <pc:chgData name="Chris Woodruff" userId="2dbf025665e4d94d" providerId="LiveId" clId="{5AB9D1B8-FAD9-4817-BCC1-601C6630A774}" dt="2018-11-07T11:13:54.800" v="1186" actId="207"/>
      <pc:docMkLst>
        <pc:docMk/>
      </pc:docMkLst>
      <pc:sldChg chg="addSp delSp modSp ord modTransition">
        <pc:chgData name="Chris Woodruff" userId="2dbf025665e4d94d" providerId="LiveId" clId="{5AB9D1B8-FAD9-4817-BCC1-601C6630A774}" dt="2018-11-01T19:41:32.124" v="13" actId="20577"/>
        <pc:sldMkLst>
          <pc:docMk/>
          <pc:sldMk cId="117669629" sldId="256"/>
        </pc:sldMkLst>
        <pc:spChg chg="del">
          <ac:chgData name="Chris Woodruff" userId="2dbf025665e4d94d" providerId="LiveId" clId="{5AB9D1B8-FAD9-4817-BCC1-601C6630A774}" dt="2018-11-01T19:39:59.485" v="6"/>
          <ac:spMkLst>
            <pc:docMk/>
            <pc:sldMk cId="117669629" sldId="256"/>
            <ac:spMk id="2" creationId="{6B84AC07-8C89-4702-B8CB-8E123376D1D8}"/>
          </ac:spMkLst>
        </pc:spChg>
        <pc:spChg chg="del">
          <ac:chgData name="Chris Woodruff" userId="2dbf025665e4d94d" providerId="LiveId" clId="{5AB9D1B8-FAD9-4817-BCC1-601C6630A774}" dt="2018-11-01T19:39:59.485" v="6"/>
          <ac:spMkLst>
            <pc:docMk/>
            <pc:sldMk cId="117669629" sldId="256"/>
            <ac:spMk id="3" creationId="{FAF8E90D-A964-43A9-B67A-63D2600C0703}"/>
          </ac:spMkLst>
        </pc:spChg>
        <pc:spChg chg="add del mod">
          <ac:chgData name="Chris Woodruff" userId="2dbf025665e4d94d" providerId="LiveId" clId="{5AB9D1B8-FAD9-4817-BCC1-601C6630A774}" dt="2018-11-01T19:41:00.844" v="7"/>
          <ac:spMkLst>
            <pc:docMk/>
            <pc:sldMk cId="117669629" sldId="256"/>
            <ac:spMk id="4" creationId="{C844FD33-BB84-4C1D-BF29-A5C930FC718A}"/>
          </ac:spMkLst>
        </pc:spChg>
        <pc:spChg chg="add del mod">
          <ac:chgData name="Chris Woodruff" userId="2dbf025665e4d94d" providerId="LiveId" clId="{5AB9D1B8-FAD9-4817-BCC1-601C6630A774}" dt="2018-11-01T19:41:00.844" v="7"/>
          <ac:spMkLst>
            <pc:docMk/>
            <pc:sldMk cId="117669629" sldId="256"/>
            <ac:spMk id="5" creationId="{F76EC5D0-90B3-4823-A80C-3D7C493D74CE}"/>
          </ac:spMkLst>
        </pc:spChg>
        <pc:spChg chg="add mod">
          <ac:chgData name="Chris Woodruff" userId="2dbf025665e4d94d" providerId="LiveId" clId="{5AB9D1B8-FAD9-4817-BCC1-601C6630A774}" dt="2018-11-01T19:41:32.124" v="13" actId="20577"/>
          <ac:spMkLst>
            <pc:docMk/>
            <pc:sldMk cId="117669629" sldId="256"/>
            <ac:spMk id="6" creationId="{F9594EB0-B707-4F17-9995-0EA1E23777E1}"/>
          </ac:spMkLst>
        </pc:spChg>
      </pc:sldChg>
      <pc:sldChg chg="addSp modSp add del">
        <pc:chgData name="Chris Woodruff" userId="2dbf025665e4d94d" providerId="LiveId" clId="{5AB9D1B8-FAD9-4817-BCC1-601C6630A774}" dt="2018-11-07T05:07:33.166" v="850" actId="2696"/>
        <pc:sldMkLst>
          <pc:docMk/>
          <pc:sldMk cId="1764760686" sldId="265"/>
        </pc:sldMkLst>
        <pc:spChg chg="mod">
          <ac:chgData name="Chris Woodruff" userId="2dbf025665e4d94d" providerId="LiveId" clId="{5AB9D1B8-FAD9-4817-BCC1-601C6630A774}" dt="2018-11-01T19:46:00.861" v="53" actId="120"/>
          <ac:spMkLst>
            <pc:docMk/>
            <pc:sldMk cId="1764760686" sldId="265"/>
            <ac:spMk id="2" creationId="{00000000-0000-0000-0000-000000000000}"/>
          </ac:spMkLst>
        </pc:spChg>
        <pc:spChg chg="mod">
          <ac:chgData name="Chris Woodruff" userId="2dbf025665e4d94d" providerId="LiveId" clId="{5AB9D1B8-FAD9-4817-BCC1-601C6630A774}" dt="2018-11-01T19:44:24.676" v="49" actId="207"/>
          <ac:spMkLst>
            <pc:docMk/>
            <pc:sldMk cId="1764760686" sldId="265"/>
            <ac:spMk id="4" creationId="{00000000-0000-0000-0000-000000000000}"/>
          </ac:spMkLst>
        </pc:spChg>
        <pc:spChg chg="mod">
          <ac:chgData name="Chris Woodruff" userId="2dbf025665e4d94d" providerId="LiveId" clId="{5AB9D1B8-FAD9-4817-BCC1-601C6630A774}" dt="2018-11-01T19:44:24.676" v="49" actId="207"/>
          <ac:spMkLst>
            <pc:docMk/>
            <pc:sldMk cId="1764760686" sldId="265"/>
            <ac:spMk id="10" creationId="{00000000-0000-0000-0000-000000000000}"/>
          </ac:spMkLst>
        </pc:spChg>
        <pc:spChg chg="mod">
          <ac:chgData name="Chris Woodruff" userId="2dbf025665e4d94d" providerId="LiveId" clId="{5AB9D1B8-FAD9-4817-BCC1-601C6630A774}" dt="2018-11-01T19:44:24.676" v="49" actId="207"/>
          <ac:spMkLst>
            <pc:docMk/>
            <pc:sldMk cId="1764760686" sldId="265"/>
            <ac:spMk id="11" creationId="{00000000-0000-0000-0000-000000000000}"/>
          </ac:spMkLst>
        </pc:spChg>
        <pc:spChg chg="mod">
          <ac:chgData name="Chris Woodruff" userId="2dbf025665e4d94d" providerId="LiveId" clId="{5AB9D1B8-FAD9-4817-BCC1-601C6630A774}" dt="2018-11-01T19:44:34.603" v="50" actId="120"/>
          <ac:spMkLst>
            <pc:docMk/>
            <pc:sldMk cId="1764760686" sldId="265"/>
            <ac:spMk id="12" creationId="{00000000-0000-0000-0000-000000000000}"/>
          </ac:spMkLst>
        </pc:spChg>
        <pc:picChg chg="add mod">
          <ac:chgData name="Chris Woodruff" userId="2dbf025665e4d94d" providerId="LiveId" clId="{5AB9D1B8-FAD9-4817-BCC1-601C6630A774}" dt="2018-11-01T19:46:43.615" v="57" actId="14100"/>
          <ac:picMkLst>
            <pc:docMk/>
            <pc:sldMk cId="1764760686" sldId="265"/>
            <ac:picMk id="6" creationId="{AD6214EA-A789-4079-B864-571A332E179B}"/>
          </ac:picMkLst>
        </pc:picChg>
      </pc:sldChg>
      <pc:sldChg chg="addSp delSp modSp add modTransition">
        <pc:chgData name="Chris Woodruff" userId="2dbf025665e4d94d" providerId="LiveId" clId="{5AB9D1B8-FAD9-4817-BCC1-601C6630A774}" dt="2018-11-07T05:05:03.055" v="815" actId="478"/>
        <pc:sldMkLst>
          <pc:docMk/>
          <pc:sldMk cId="3242462882" sldId="266"/>
        </pc:sldMkLst>
        <pc:spChg chg="del">
          <ac:chgData name="Chris Woodruff" userId="2dbf025665e4d94d" providerId="LiveId" clId="{5AB9D1B8-FAD9-4817-BCC1-601C6630A774}" dt="2018-11-06T21:41:11.701" v="210"/>
          <ac:spMkLst>
            <pc:docMk/>
            <pc:sldMk cId="3242462882" sldId="266"/>
            <ac:spMk id="2" creationId="{B6564CBD-FE19-4E41-B30A-7BCB171743CB}"/>
          </ac:spMkLst>
        </pc:spChg>
        <pc:spChg chg="del">
          <ac:chgData name="Chris Woodruff" userId="2dbf025665e4d94d" providerId="LiveId" clId="{5AB9D1B8-FAD9-4817-BCC1-601C6630A774}" dt="2018-11-07T05:04:57.351" v="814" actId="478"/>
          <ac:spMkLst>
            <pc:docMk/>
            <pc:sldMk cId="3242462882" sldId="266"/>
            <ac:spMk id="3" creationId="{45BD97C2-1E74-4B17-B18C-C9CC9697CEAA}"/>
          </ac:spMkLst>
        </pc:spChg>
        <pc:spChg chg="del mod">
          <ac:chgData name="Chris Woodruff" userId="2dbf025665e4d94d" providerId="LiveId" clId="{5AB9D1B8-FAD9-4817-BCC1-601C6630A774}" dt="2018-11-07T05:04:53.787" v="813" actId="478"/>
          <ac:spMkLst>
            <pc:docMk/>
            <pc:sldMk cId="3242462882" sldId="266"/>
            <ac:spMk id="4" creationId="{CB635AFF-66A2-4E4C-8C97-2EFA82D6B41C}"/>
          </ac:spMkLst>
        </pc:spChg>
        <pc:spChg chg="del">
          <ac:chgData name="Chris Woodruff" userId="2dbf025665e4d94d" providerId="LiveId" clId="{5AB9D1B8-FAD9-4817-BCC1-601C6630A774}" dt="2018-11-07T05:05:03.055" v="815" actId="478"/>
          <ac:spMkLst>
            <pc:docMk/>
            <pc:sldMk cId="3242462882" sldId="266"/>
            <ac:spMk id="5" creationId="{C8350E01-5644-4FE3-A385-54E395735AFB}"/>
          </ac:spMkLst>
        </pc:spChg>
        <pc:spChg chg="add mod">
          <ac:chgData name="Chris Woodruff" userId="2dbf025665e4d94d" providerId="LiveId" clId="{5AB9D1B8-FAD9-4817-BCC1-601C6630A774}" dt="2018-11-06T21:41:11.701" v="210"/>
          <ac:spMkLst>
            <pc:docMk/>
            <pc:sldMk cId="3242462882" sldId="266"/>
            <ac:spMk id="6" creationId="{C7B8C269-F261-44D7-9D99-7D628008AEF9}"/>
          </ac:spMkLst>
        </pc:spChg>
      </pc:sldChg>
      <pc:sldChg chg="addSp delSp modSp add modTransition">
        <pc:chgData name="Chris Woodruff" userId="2dbf025665e4d94d" providerId="LiveId" clId="{5AB9D1B8-FAD9-4817-BCC1-601C6630A774}" dt="2018-11-06T22:03:15.079" v="220" actId="403"/>
        <pc:sldMkLst>
          <pc:docMk/>
          <pc:sldMk cId="2850243783" sldId="267"/>
        </pc:sldMkLst>
        <pc:spChg chg="del">
          <ac:chgData name="Chris Woodruff" userId="2dbf025665e4d94d" providerId="LiveId" clId="{5AB9D1B8-FAD9-4817-BCC1-601C6630A774}" dt="2018-11-01T20:52:23.543" v="61"/>
          <ac:spMkLst>
            <pc:docMk/>
            <pc:sldMk cId="2850243783" sldId="267"/>
            <ac:spMk id="2" creationId="{8EAEA00A-05C8-4AF3-BC9E-36C53C42DF1F}"/>
          </ac:spMkLst>
        </pc:spChg>
        <pc:spChg chg="del">
          <ac:chgData name="Chris Woodruff" userId="2dbf025665e4d94d" providerId="LiveId" clId="{5AB9D1B8-FAD9-4817-BCC1-601C6630A774}" dt="2018-11-01T20:52:23.543" v="61"/>
          <ac:spMkLst>
            <pc:docMk/>
            <pc:sldMk cId="2850243783" sldId="267"/>
            <ac:spMk id="3" creationId="{8C6A5059-9608-4636-B363-7F0ED1F05B3E}"/>
          </ac:spMkLst>
        </pc:spChg>
        <pc:spChg chg="del">
          <ac:chgData name="Chris Woodruff" userId="2dbf025665e4d94d" providerId="LiveId" clId="{5AB9D1B8-FAD9-4817-BCC1-601C6630A774}" dt="2018-11-01T20:52:23.543" v="61"/>
          <ac:spMkLst>
            <pc:docMk/>
            <pc:sldMk cId="2850243783" sldId="267"/>
            <ac:spMk id="4" creationId="{3A51FFA5-ACD5-472B-99C7-CD56F78CE566}"/>
          </ac:spMkLst>
        </pc:spChg>
        <pc:spChg chg="del">
          <ac:chgData name="Chris Woodruff" userId="2dbf025665e4d94d" providerId="LiveId" clId="{5AB9D1B8-FAD9-4817-BCC1-601C6630A774}" dt="2018-11-01T20:52:23.543" v="61"/>
          <ac:spMkLst>
            <pc:docMk/>
            <pc:sldMk cId="2850243783" sldId="267"/>
            <ac:spMk id="5" creationId="{7A5EF89A-1D20-4A16-B7DE-98579E056B33}"/>
          </ac:spMkLst>
        </pc:spChg>
        <pc:spChg chg="del">
          <ac:chgData name="Chris Woodruff" userId="2dbf025665e4d94d" providerId="LiveId" clId="{5AB9D1B8-FAD9-4817-BCC1-601C6630A774}" dt="2018-11-01T20:52:23.543" v="61"/>
          <ac:spMkLst>
            <pc:docMk/>
            <pc:sldMk cId="2850243783" sldId="267"/>
            <ac:spMk id="6" creationId="{61EF6922-46EF-427C-AA5D-481B4D1F8815}"/>
          </ac:spMkLst>
        </pc:spChg>
        <pc:spChg chg="del">
          <ac:chgData name="Chris Woodruff" userId="2dbf025665e4d94d" providerId="LiveId" clId="{5AB9D1B8-FAD9-4817-BCC1-601C6630A774}" dt="2018-11-01T20:52:23.543" v="61"/>
          <ac:spMkLst>
            <pc:docMk/>
            <pc:sldMk cId="2850243783" sldId="267"/>
            <ac:spMk id="7" creationId="{4205681A-A5B4-4989-A5F2-ADEAC4DF5707}"/>
          </ac:spMkLst>
        </pc:spChg>
        <pc:spChg chg="del">
          <ac:chgData name="Chris Woodruff" userId="2dbf025665e4d94d" providerId="LiveId" clId="{5AB9D1B8-FAD9-4817-BCC1-601C6630A774}" dt="2018-11-01T20:52:23.543" v="61"/>
          <ac:spMkLst>
            <pc:docMk/>
            <pc:sldMk cId="2850243783" sldId="267"/>
            <ac:spMk id="8" creationId="{E56948E5-7407-48B7-9A2F-E63D871FBB22}"/>
          </ac:spMkLst>
        </pc:spChg>
        <pc:spChg chg="del">
          <ac:chgData name="Chris Woodruff" userId="2dbf025665e4d94d" providerId="LiveId" clId="{5AB9D1B8-FAD9-4817-BCC1-601C6630A774}" dt="2018-11-01T20:52:23.543" v="61"/>
          <ac:spMkLst>
            <pc:docMk/>
            <pc:sldMk cId="2850243783" sldId="267"/>
            <ac:spMk id="9" creationId="{51200A88-3552-4826-869F-60C25E0445EF}"/>
          </ac:spMkLst>
        </pc:spChg>
        <pc:spChg chg="del">
          <ac:chgData name="Chris Woodruff" userId="2dbf025665e4d94d" providerId="LiveId" clId="{5AB9D1B8-FAD9-4817-BCC1-601C6630A774}" dt="2018-11-01T20:52:23.543" v="61"/>
          <ac:spMkLst>
            <pc:docMk/>
            <pc:sldMk cId="2850243783" sldId="267"/>
            <ac:spMk id="10" creationId="{573F8559-2EB8-40A4-9C82-CF93AB0CDB96}"/>
          </ac:spMkLst>
        </pc:spChg>
        <pc:spChg chg="del">
          <ac:chgData name="Chris Woodruff" userId="2dbf025665e4d94d" providerId="LiveId" clId="{5AB9D1B8-FAD9-4817-BCC1-601C6630A774}" dt="2018-11-01T20:52:23.543" v="61"/>
          <ac:spMkLst>
            <pc:docMk/>
            <pc:sldMk cId="2850243783" sldId="267"/>
            <ac:spMk id="11" creationId="{82D23FD9-78B8-46B4-8E19-695BDE031AC8}"/>
          </ac:spMkLst>
        </pc:spChg>
        <pc:spChg chg="del">
          <ac:chgData name="Chris Woodruff" userId="2dbf025665e4d94d" providerId="LiveId" clId="{5AB9D1B8-FAD9-4817-BCC1-601C6630A774}" dt="2018-11-01T20:52:23.543" v="61"/>
          <ac:spMkLst>
            <pc:docMk/>
            <pc:sldMk cId="2850243783" sldId="267"/>
            <ac:spMk id="12" creationId="{51A3ACDA-79EB-4677-9CC8-5462A7798D04}"/>
          </ac:spMkLst>
        </pc:spChg>
        <pc:spChg chg="add mod">
          <ac:chgData name="Chris Woodruff" userId="2dbf025665e4d94d" providerId="LiveId" clId="{5AB9D1B8-FAD9-4817-BCC1-601C6630A774}" dt="2018-11-06T22:03:15.079" v="220" actId="403"/>
          <ac:spMkLst>
            <pc:docMk/>
            <pc:sldMk cId="2850243783" sldId="267"/>
            <ac:spMk id="13" creationId="{AC8D1563-47A8-42D2-A8DC-70E8204A3CB7}"/>
          </ac:spMkLst>
        </pc:spChg>
      </pc:sldChg>
      <pc:sldChg chg="modSp add">
        <pc:chgData name="Chris Woodruff" userId="2dbf025665e4d94d" providerId="LiveId" clId="{5AB9D1B8-FAD9-4817-BCC1-601C6630A774}" dt="2018-11-06T22:40:34.384" v="447" actId="404"/>
        <pc:sldMkLst>
          <pc:docMk/>
          <pc:sldMk cId="1721095648" sldId="268"/>
        </pc:sldMkLst>
        <pc:spChg chg="mod">
          <ac:chgData name="Chris Woodruff" userId="2dbf025665e4d94d" providerId="LiveId" clId="{5AB9D1B8-FAD9-4817-BCC1-601C6630A774}" dt="2018-11-06T22:40:34.384" v="447" actId="404"/>
          <ac:spMkLst>
            <pc:docMk/>
            <pc:sldMk cId="1721095648" sldId="268"/>
            <ac:spMk id="13" creationId="{AC8D1563-47A8-42D2-A8DC-70E8204A3CB7}"/>
          </ac:spMkLst>
        </pc:spChg>
      </pc:sldChg>
      <pc:sldChg chg="modSp add del ord">
        <pc:chgData name="Chris Woodruff" userId="2dbf025665e4d94d" providerId="LiveId" clId="{5AB9D1B8-FAD9-4817-BCC1-601C6630A774}" dt="2018-11-07T10:59:33.730" v="1131"/>
        <pc:sldMkLst>
          <pc:docMk/>
          <pc:sldMk cId="3981371371" sldId="269"/>
        </pc:sldMkLst>
        <pc:spChg chg="mod">
          <ac:chgData name="Chris Woodruff" userId="2dbf025665e4d94d" providerId="LiveId" clId="{5AB9D1B8-FAD9-4817-BCC1-601C6630A774}" dt="2018-11-07T05:10:18.824" v="866" actId="403"/>
          <ac:spMkLst>
            <pc:docMk/>
            <pc:sldMk cId="3981371371" sldId="269"/>
            <ac:spMk id="13" creationId="{AC8D1563-47A8-42D2-A8DC-70E8204A3CB7}"/>
          </ac:spMkLst>
        </pc:spChg>
      </pc:sldChg>
      <pc:sldChg chg="modSp add">
        <pc:chgData name="Chris Woodruff" userId="2dbf025665e4d94d" providerId="LiveId" clId="{5AB9D1B8-FAD9-4817-BCC1-601C6630A774}" dt="2018-11-07T05:10:32.291" v="870" actId="404"/>
        <pc:sldMkLst>
          <pc:docMk/>
          <pc:sldMk cId="439402032" sldId="270"/>
        </pc:sldMkLst>
        <pc:spChg chg="mod">
          <ac:chgData name="Chris Woodruff" userId="2dbf025665e4d94d" providerId="LiveId" clId="{5AB9D1B8-FAD9-4817-BCC1-601C6630A774}" dt="2018-11-07T05:10:32.291" v="870" actId="404"/>
          <ac:spMkLst>
            <pc:docMk/>
            <pc:sldMk cId="439402032" sldId="270"/>
            <ac:spMk id="13" creationId="{AC8D1563-47A8-42D2-A8DC-70E8204A3CB7}"/>
          </ac:spMkLst>
        </pc:spChg>
      </pc:sldChg>
      <pc:sldChg chg="modSp add">
        <pc:chgData name="Chris Woodruff" userId="2dbf025665e4d94d" providerId="LiveId" clId="{5AB9D1B8-FAD9-4817-BCC1-601C6630A774}" dt="2018-11-07T05:10:37.788" v="872" actId="403"/>
        <pc:sldMkLst>
          <pc:docMk/>
          <pc:sldMk cId="142301850" sldId="271"/>
        </pc:sldMkLst>
        <pc:spChg chg="mod">
          <ac:chgData name="Chris Woodruff" userId="2dbf025665e4d94d" providerId="LiveId" clId="{5AB9D1B8-FAD9-4817-BCC1-601C6630A774}" dt="2018-11-07T05:10:37.788" v="872" actId="403"/>
          <ac:spMkLst>
            <pc:docMk/>
            <pc:sldMk cId="142301850" sldId="271"/>
            <ac:spMk id="13" creationId="{AC8D1563-47A8-42D2-A8DC-70E8204A3CB7}"/>
          </ac:spMkLst>
        </pc:spChg>
      </pc:sldChg>
      <pc:sldChg chg="modSp add del">
        <pc:chgData name="Chris Woodruff" userId="2dbf025665e4d94d" providerId="LiveId" clId="{5AB9D1B8-FAD9-4817-BCC1-601C6630A774}" dt="2018-11-07T05:09:53.530" v="863" actId="2696"/>
        <pc:sldMkLst>
          <pc:docMk/>
          <pc:sldMk cId="1464719410" sldId="271"/>
        </pc:sldMkLst>
        <pc:spChg chg="mod">
          <ac:chgData name="Chris Woodruff" userId="2dbf025665e4d94d" providerId="LiveId" clId="{5AB9D1B8-FAD9-4817-BCC1-601C6630A774}" dt="2018-11-01T20:54:21.844" v="174" actId="20577"/>
          <ac:spMkLst>
            <pc:docMk/>
            <pc:sldMk cId="1464719410" sldId="271"/>
            <ac:spMk id="13" creationId="{AC8D1563-47A8-42D2-A8DC-70E8204A3CB7}"/>
          </ac:spMkLst>
        </pc:spChg>
      </pc:sldChg>
      <pc:sldChg chg="modSp add del">
        <pc:chgData name="Chris Woodruff" userId="2dbf025665e4d94d" providerId="LiveId" clId="{5AB9D1B8-FAD9-4817-BCC1-601C6630A774}" dt="2018-11-07T04:50:07.596" v="722" actId="2696"/>
        <pc:sldMkLst>
          <pc:docMk/>
          <pc:sldMk cId="2611898610" sldId="272"/>
        </pc:sldMkLst>
        <pc:spChg chg="mod">
          <ac:chgData name="Chris Woodruff" userId="2dbf025665e4d94d" providerId="LiveId" clId="{5AB9D1B8-FAD9-4817-BCC1-601C6630A774}" dt="2018-11-01T20:54:33.385" v="182" actId="20577"/>
          <ac:spMkLst>
            <pc:docMk/>
            <pc:sldMk cId="2611898610" sldId="272"/>
            <ac:spMk id="13" creationId="{AC8D1563-47A8-42D2-A8DC-70E8204A3CB7}"/>
          </ac:spMkLst>
        </pc:spChg>
      </pc:sldChg>
      <pc:sldChg chg="addSp delSp modSp add modTransition">
        <pc:chgData name="Chris Woodruff" userId="2dbf025665e4d94d" providerId="LiveId" clId="{5AB9D1B8-FAD9-4817-BCC1-601C6630A774}" dt="2018-11-06T22:53:50.966" v="506" actId="14100"/>
        <pc:sldMkLst>
          <pc:docMk/>
          <pc:sldMk cId="1561748706" sldId="273"/>
        </pc:sldMkLst>
        <pc:spChg chg="add del mod">
          <ac:chgData name="Chris Woodruff" userId="2dbf025665e4d94d" providerId="LiveId" clId="{5AB9D1B8-FAD9-4817-BCC1-601C6630A774}" dt="2018-11-06T22:48:50.798" v="468"/>
          <ac:spMkLst>
            <pc:docMk/>
            <pc:sldMk cId="1561748706" sldId="273"/>
            <ac:spMk id="2" creationId="{5EC9D753-D0CA-4A7F-B4FE-1AB8D532BC1B}"/>
          </ac:spMkLst>
        </pc:spChg>
        <pc:spChg chg="add del mod">
          <ac:chgData name="Chris Woodruff" userId="2dbf025665e4d94d" providerId="LiveId" clId="{5AB9D1B8-FAD9-4817-BCC1-601C6630A774}" dt="2018-11-06T22:48:50.798" v="468"/>
          <ac:spMkLst>
            <pc:docMk/>
            <pc:sldMk cId="1561748706" sldId="273"/>
            <ac:spMk id="3" creationId="{C043C565-4677-4A8D-9BFA-BE282950C27B}"/>
          </ac:spMkLst>
        </pc:spChg>
        <pc:spChg chg="add del mod">
          <ac:chgData name="Chris Woodruff" userId="2dbf025665e4d94d" providerId="LiveId" clId="{5AB9D1B8-FAD9-4817-BCC1-601C6630A774}" dt="2018-11-06T22:48:50.798" v="468"/>
          <ac:spMkLst>
            <pc:docMk/>
            <pc:sldMk cId="1561748706" sldId="273"/>
            <ac:spMk id="4" creationId="{71BB8210-4E2F-41CB-9F0D-F9F49B980DF2}"/>
          </ac:spMkLst>
        </pc:spChg>
        <pc:spChg chg="add del mod">
          <ac:chgData name="Chris Woodruff" userId="2dbf025665e4d94d" providerId="LiveId" clId="{5AB9D1B8-FAD9-4817-BCC1-601C6630A774}" dt="2018-11-06T22:50:09.794" v="471"/>
          <ac:spMkLst>
            <pc:docMk/>
            <pc:sldMk cId="1561748706" sldId="273"/>
            <ac:spMk id="5" creationId="{60F95CD7-D845-4891-9EC9-75B595A46227}"/>
          </ac:spMkLst>
        </pc:spChg>
        <pc:spChg chg="add del mod">
          <ac:chgData name="Chris Woodruff" userId="2dbf025665e4d94d" providerId="LiveId" clId="{5AB9D1B8-FAD9-4817-BCC1-601C6630A774}" dt="2018-11-06T22:50:09.794" v="471"/>
          <ac:spMkLst>
            <pc:docMk/>
            <pc:sldMk cId="1561748706" sldId="273"/>
            <ac:spMk id="6" creationId="{19431110-D4E2-4002-A4B3-D7B8E972CE7A}"/>
          </ac:spMkLst>
        </pc:spChg>
        <pc:spChg chg="add del mod">
          <ac:chgData name="Chris Woodruff" userId="2dbf025665e4d94d" providerId="LiveId" clId="{5AB9D1B8-FAD9-4817-BCC1-601C6630A774}" dt="2018-11-06T22:50:09.794" v="471"/>
          <ac:spMkLst>
            <pc:docMk/>
            <pc:sldMk cId="1561748706" sldId="273"/>
            <ac:spMk id="7" creationId="{58F9EA22-4DFD-4852-BE3D-4D4E250896D4}"/>
          </ac:spMkLst>
        </pc:spChg>
        <pc:spChg chg="add del mod">
          <ac:chgData name="Chris Woodruff" userId="2dbf025665e4d94d" providerId="LiveId" clId="{5AB9D1B8-FAD9-4817-BCC1-601C6630A774}" dt="2018-11-06T22:50:09.794" v="471"/>
          <ac:spMkLst>
            <pc:docMk/>
            <pc:sldMk cId="1561748706" sldId="273"/>
            <ac:spMk id="8" creationId="{72747F00-9BA2-45D4-92C0-4A961BE3B99A}"/>
          </ac:spMkLst>
        </pc:spChg>
        <pc:spChg chg="add del mod">
          <ac:chgData name="Chris Woodruff" userId="2dbf025665e4d94d" providerId="LiveId" clId="{5AB9D1B8-FAD9-4817-BCC1-601C6630A774}" dt="2018-11-06T22:50:19.533" v="472"/>
          <ac:spMkLst>
            <pc:docMk/>
            <pc:sldMk cId="1561748706" sldId="273"/>
            <ac:spMk id="9" creationId="{8755EA17-16B7-4659-8B6A-38DD8EA1A7FA}"/>
          </ac:spMkLst>
        </pc:spChg>
        <pc:spChg chg="add del mod">
          <ac:chgData name="Chris Woodruff" userId="2dbf025665e4d94d" providerId="LiveId" clId="{5AB9D1B8-FAD9-4817-BCC1-601C6630A774}" dt="2018-11-06T22:50:19.533" v="472"/>
          <ac:spMkLst>
            <pc:docMk/>
            <pc:sldMk cId="1561748706" sldId="273"/>
            <ac:spMk id="10" creationId="{EDA854BB-7605-4C77-ABB5-19A6856CC658}"/>
          </ac:spMkLst>
        </pc:spChg>
        <pc:spChg chg="add del mod">
          <ac:chgData name="Chris Woodruff" userId="2dbf025665e4d94d" providerId="LiveId" clId="{5AB9D1B8-FAD9-4817-BCC1-601C6630A774}" dt="2018-11-06T22:50:19.533" v="472"/>
          <ac:spMkLst>
            <pc:docMk/>
            <pc:sldMk cId="1561748706" sldId="273"/>
            <ac:spMk id="11" creationId="{2CAF7648-FD9A-4449-A18D-BE30F0C6F4EE}"/>
          </ac:spMkLst>
        </pc:spChg>
        <pc:spChg chg="add del mod">
          <ac:chgData name="Chris Woodruff" userId="2dbf025665e4d94d" providerId="LiveId" clId="{5AB9D1B8-FAD9-4817-BCC1-601C6630A774}" dt="2018-11-06T22:50:19.533" v="472"/>
          <ac:spMkLst>
            <pc:docMk/>
            <pc:sldMk cId="1561748706" sldId="273"/>
            <ac:spMk id="12" creationId="{ED8446E4-A731-4101-A822-A09644DD02EF}"/>
          </ac:spMkLst>
        </pc:spChg>
        <pc:spChg chg="del mod">
          <ac:chgData name="Chris Woodruff" userId="2dbf025665e4d94d" providerId="LiveId" clId="{5AB9D1B8-FAD9-4817-BCC1-601C6630A774}" dt="2018-11-06T22:49:14.426" v="470"/>
          <ac:spMkLst>
            <pc:docMk/>
            <pc:sldMk cId="1561748706" sldId="273"/>
            <ac:spMk id="13" creationId="{AC8D1563-47A8-42D2-A8DC-70E8204A3CB7}"/>
          </ac:spMkLst>
        </pc:spChg>
        <pc:spChg chg="add del mod">
          <ac:chgData name="Chris Woodruff" userId="2dbf025665e4d94d" providerId="LiveId" clId="{5AB9D1B8-FAD9-4817-BCC1-601C6630A774}" dt="2018-11-06T22:50:19.533" v="472"/>
          <ac:spMkLst>
            <pc:docMk/>
            <pc:sldMk cId="1561748706" sldId="273"/>
            <ac:spMk id="14" creationId="{07E9F85B-7966-454F-AA9C-028D2F9C9600}"/>
          </ac:spMkLst>
        </pc:spChg>
        <pc:spChg chg="add del mod">
          <ac:chgData name="Chris Woodruff" userId="2dbf025665e4d94d" providerId="LiveId" clId="{5AB9D1B8-FAD9-4817-BCC1-601C6630A774}" dt="2018-11-06T22:50:19.533" v="472"/>
          <ac:spMkLst>
            <pc:docMk/>
            <pc:sldMk cId="1561748706" sldId="273"/>
            <ac:spMk id="15" creationId="{3CD07F79-D85D-4336-9AEE-AEA8A6E0A46C}"/>
          </ac:spMkLst>
        </pc:spChg>
        <pc:spChg chg="add del mod">
          <ac:chgData name="Chris Woodruff" userId="2dbf025665e4d94d" providerId="LiveId" clId="{5AB9D1B8-FAD9-4817-BCC1-601C6630A774}" dt="2018-11-06T22:50:19.533" v="472"/>
          <ac:spMkLst>
            <pc:docMk/>
            <pc:sldMk cId="1561748706" sldId="273"/>
            <ac:spMk id="16" creationId="{74411EE4-2C51-45E3-A3EA-4CCA9DCFACB4}"/>
          </ac:spMkLst>
        </pc:spChg>
        <pc:spChg chg="add del mod">
          <ac:chgData name="Chris Woodruff" userId="2dbf025665e4d94d" providerId="LiveId" clId="{5AB9D1B8-FAD9-4817-BCC1-601C6630A774}" dt="2018-11-06T22:50:19.533" v="472"/>
          <ac:spMkLst>
            <pc:docMk/>
            <pc:sldMk cId="1561748706" sldId="273"/>
            <ac:spMk id="17" creationId="{B882538D-C4E6-4770-9A1D-EF0C252F5DA7}"/>
          </ac:spMkLst>
        </pc:spChg>
        <pc:spChg chg="add del mod">
          <ac:chgData name="Chris Woodruff" userId="2dbf025665e4d94d" providerId="LiveId" clId="{5AB9D1B8-FAD9-4817-BCC1-601C6630A774}" dt="2018-11-06T22:50:19.533" v="472"/>
          <ac:spMkLst>
            <pc:docMk/>
            <pc:sldMk cId="1561748706" sldId="273"/>
            <ac:spMk id="18" creationId="{64E8C55B-2671-496A-864F-CEF5A69E7725}"/>
          </ac:spMkLst>
        </pc:spChg>
        <pc:spChg chg="add del mod">
          <ac:chgData name="Chris Woodruff" userId="2dbf025665e4d94d" providerId="LiveId" clId="{5AB9D1B8-FAD9-4817-BCC1-601C6630A774}" dt="2018-11-06T22:50:19.533" v="472"/>
          <ac:spMkLst>
            <pc:docMk/>
            <pc:sldMk cId="1561748706" sldId="273"/>
            <ac:spMk id="19" creationId="{682E73DA-BEFA-41B7-9E6D-DD1A222182D0}"/>
          </ac:spMkLst>
        </pc:spChg>
        <pc:spChg chg="add del mod">
          <ac:chgData name="Chris Woodruff" userId="2dbf025665e4d94d" providerId="LiveId" clId="{5AB9D1B8-FAD9-4817-BCC1-601C6630A774}" dt="2018-11-06T22:50:32.401" v="473"/>
          <ac:spMkLst>
            <pc:docMk/>
            <pc:sldMk cId="1561748706" sldId="273"/>
            <ac:spMk id="20" creationId="{EA40281C-5997-454F-8325-F97E5DED722D}"/>
          </ac:spMkLst>
        </pc:spChg>
        <pc:spChg chg="add del mod">
          <ac:chgData name="Chris Woodruff" userId="2dbf025665e4d94d" providerId="LiveId" clId="{5AB9D1B8-FAD9-4817-BCC1-601C6630A774}" dt="2018-11-06T22:50:32.401" v="473"/>
          <ac:spMkLst>
            <pc:docMk/>
            <pc:sldMk cId="1561748706" sldId="273"/>
            <ac:spMk id="21" creationId="{FFB0D02C-61A0-4753-ABAC-6136081EAC8A}"/>
          </ac:spMkLst>
        </pc:spChg>
        <pc:spChg chg="add del mod">
          <ac:chgData name="Chris Woodruff" userId="2dbf025665e4d94d" providerId="LiveId" clId="{5AB9D1B8-FAD9-4817-BCC1-601C6630A774}" dt="2018-11-06T22:50:32.401" v="473"/>
          <ac:spMkLst>
            <pc:docMk/>
            <pc:sldMk cId="1561748706" sldId="273"/>
            <ac:spMk id="22" creationId="{6C41D6DC-CACA-4E83-B59F-38FBD1BB9DAD}"/>
          </ac:spMkLst>
        </pc:spChg>
        <pc:spChg chg="add del mod">
          <ac:chgData name="Chris Woodruff" userId="2dbf025665e4d94d" providerId="LiveId" clId="{5AB9D1B8-FAD9-4817-BCC1-601C6630A774}" dt="2018-11-06T22:50:32.401" v="473"/>
          <ac:spMkLst>
            <pc:docMk/>
            <pc:sldMk cId="1561748706" sldId="273"/>
            <ac:spMk id="23" creationId="{452CEAB9-0B33-40DA-BE93-B27B5B517C8F}"/>
          </ac:spMkLst>
        </pc:spChg>
        <pc:spChg chg="add del mod">
          <ac:chgData name="Chris Woodruff" userId="2dbf025665e4d94d" providerId="LiveId" clId="{5AB9D1B8-FAD9-4817-BCC1-601C6630A774}" dt="2018-11-06T22:50:32.401" v="473"/>
          <ac:spMkLst>
            <pc:docMk/>
            <pc:sldMk cId="1561748706" sldId="273"/>
            <ac:spMk id="24" creationId="{48AB2A1F-C68B-484F-B9EB-7257EADF52F8}"/>
          </ac:spMkLst>
        </pc:spChg>
        <pc:spChg chg="add del mod">
          <ac:chgData name="Chris Woodruff" userId="2dbf025665e4d94d" providerId="LiveId" clId="{5AB9D1B8-FAD9-4817-BCC1-601C6630A774}" dt="2018-11-06T22:50:32.401" v="473"/>
          <ac:spMkLst>
            <pc:docMk/>
            <pc:sldMk cId="1561748706" sldId="273"/>
            <ac:spMk id="25" creationId="{FB8D9AD2-2A1E-4F0A-83CC-417F36BE16DA}"/>
          </ac:spMkLst>
        </pc:spChg>
        <pc:spChg chg="add del mod">
          <ac:chgData name="Chris Woodruff" userId="2dbf025665e4d94d" providerId="LiveId" clId="{5AB9D1B8-FAD9-4817-BCC1-601C6630A774}" dt="2018-11-06T22:50:42.477" v="474"/>
          <ac:spMkLst>
            <pc:docMk/>
            <pc:sldMk cId="1561748706" sldId="273"/>
            <ac:spMk id="26" creationId="{FE99042A-3798-4807-B498-FB2C36F1F61E}"/>
          </ac:spMkLst>
        </pc:spChg>
        <pc:spChg chg="add del mod">
          <ac:chgData name="Chris Woodruff" userId="2dbf025665e4d94d" providerId="LiveId" clId="{5AB9D1B8-FAD9-4817-BCC1-601C6630A774}" dt="2018-11-06T22:50:42.477" v="474"/>
          <ac:spMkLst>
            <pc:docMk/>
            <pc:sldMk cId="1561748706" sldId="273"/>
            <ac:spMk id="27" creationId="{03D69D97-9BB9-426B-9140-FCA5DE18050B}"/>
          </ac:spMkLst>
        </pc:spChg>
        <pc:spChg chg="add del mod">
          <ac:chgData name="Chris Woodruff" userId="2dbf025665e4d94d" providerId="LiveId" clId="{5AB9D1B8-FAD9-4817-BCC1-601C6630A774}" dt="2018-11-06T22:50:42.477" v="474"/>
          <ac:spMkLst>
            <pc:docMk/>
            <pc:sldMk cId="1561748706" sldId="273"/>
            <ac:spMk id="28" creationId="{64BE425E-1E73-490A-A194-030593AAF42B}"/>
          </ac:spMkLst>
        </pc:spChg>
        <pc:spChg chg="add del mod">
          <ac:chgData name="Chris Woodruff" userId="2dbf025665e4d94d" providerId="LiveId" clId="{5AB9D1B8-FAD9-4817-BCC1-601C6630A774}" dt="2018-11-06T22:50:42.477" v="474"/>
          <ac:spMkLst>
            <pc:docMk/>
            <pc:sldMk cId="1561748706" sldId="273"/>
            <ac:spMk id="29" creationId="{D46D23AD-CB3B-49B0-94CA-1BD9EAA671F3}"/>
          </ac:spMkLst>
        </pc:spChg>
        <pc:spChg chg="add del mod">
          <ac:chgData name="Chris Woodruff" userId="2dbf025665e4d94d" providerId="LiveId" clId="{5AB9D1B8-FAD9-4817-BCC1-601C6630A774}" dt="2018-11-06T22:50:42.477" v="474"/>
          <ac:spMkLst>
            <pc:docMk/>
            <pc:sldMk cId="1561748706" sldId="273"/>
            <ac:spMk id="30" creationId="{282F1AA1-8C12-4B57-BF9A-CB64F6861AE4}"/>
          </ac:spMkLst>
        </pc:spChg>
        <pc:spChg chg="add del mod">
          <ac:chgData name="Chris Woodruff" userId="2dbf025665e4d94d" providerId="LiveId" clId="{5AB9D1B8-FAD9-4817-BCC1-601C6630A774}" dt="2018-11-06T22:50:42.477" v="474"/>
          <ac:spMkLst>
            <pc:docMk/>
            <pc:sldMk cId="1561748706" sldId="273"/>
            <ac:spMk id="31" creationId="{C102D882-4308-4646-AE44-0572954B2471}"/>
          </ac:spMkLst>
        </pc:spChg>
        <pc:spChg chg="add del mod">
          <ac:chgData name="Chris Woodruff" userId="2dbf025665e4d94d" providerId="LiveId" clId="{5AB9D1B8-FAD9-4817-BCC1-601C6630A774}" dt="2018-11-06T22:50:42.477" v="474"/>
          <ac:spMkLst>
            <pc:docMk/>
            <pc:sldMk cId="1561748706" sldId="273"/>
            <ac:spMk id="32" creationId="{0C1ACB93-075B-486D-AB7F-3BDEC92189F5}"/>
          </ac:spMkLst>
        </pc:spChg>
        <pc:spChg chg="add del mod">
          <ac:chgData name="Chris Woodruff" userId="2dbf025665e4d94d" providerId="LiveId" clId="{5AB9D1B8-FAD9-4817-BCC1-601C6630A774}" dt="2018-11-06T22:50:57.891" v="475"/>
          <ac:spMkLst>
            <pc:docMk/>
            <pc:sldMk cId="1561748706" sldId="273"/>
            <ac:spMk id="33" creationId="{5567DB7D-BC68-470E-8014-F7689BDABE57}"/>
          </ac:spMkLst>
        </pc:spChg>
        <pc:spChg chg="add del mod">
          <ac:chgData name="Chris Woodruff" userId="2dbf025665e4d94d" providerId="LiveId" clId="{5AB9D1B8-FAD9-4817-BCC1-601C6630A774}" dt="2018-11-06T22:50:57.891" v="475"/>
          <ac:spMkLst>
            <pc:docMk/>
            <pc:sldMk cId="1561748706" sldId="273"/>
            <ac:spMk id="34" creationId="{D09BB10A-7FF5-4928-837D-3A5F8182CFE4}"/>
          </ac:spMkLst>
        </pc:spChg>
        <pc:spChg chg="add del mod">
          <ac:chgData name="Chris Woodruff" userId="2dbf025665e4d94d" providerId="LiveId" clId="{5AB9D1B8-FAD9-4817-BCC1-601C6630A774}" dt="2018-11-06T22:50:57.891" v="475"/>
          <ac:spMkLst>
            <pc:docMk/>
            <pc:sldMk cId="1561748706" sldId="273"/>
            <ac:spMk id="35" creationId="{3455ABBE-416A-40F3-BD4F-14C472ACE7E2}"/>
          </ac:spMkLst>
        </pc:spChg>
        <pc:spChg chg="add del mod">
          <ac:chgData name="Chris Woodruff" userId="2dbf025665e4d94d" providerId="LiveId" clId="{5AB9D1B8-FAD9-4817-BCC1-601C6630A774}" dt="2018-11-06T22:50:57.891" v="475"/>
          <ac:spMkLst>
            <pc:docMk/>
            <pc:sldMk cId="1561748706" sldId="273"/>
            <ac:spMk id="36" creationId="{24273ACF-AABD-4B19-83B5-6F489F3CA022}"/>
          </ac:spMkLst>
        </pc:spChg>
        <pc:spChg chg="add del mod">
          <ac:chgData name="Chris Woodruff" userId="2dbf025665e4d94d" providerId="LiveId" clId="{5AB9D1B8-FAD9-4817-BCC1-601C6630A774}" dt="2018-11-06T22:51:03.385" v="476"/>
          <ac:spMkLst>
            <pc:docMk/>
            <pc:sldMk cId="1561748706" sldId="273"/>
            <ac:spMk id="37" creationId="{7007B6B2-BBD9-424A-A7EB-CD10E6C797F1}"/>
          </ac:spMkLst>
        </pc:spChg>
        <pc:spChg chg="add del mod">
          <ac:chgData name="Chris Woodruff" userId="2dbf025665e4d94d" providerId="LiveId" clId="{5AB9D1B8-FAD9-4817-BCC1-601C6630A774}" dt="2018-11-06T22:51:03.385" v="476"/>
          <ac:spMkLst>
            <pc:docMk/>
            <pc:sldMk cId="1561748706" sldId="273"/>
            <ac:spMk id="38" creationId="{D1FEE62A-6AEA-4048-84B5-0275D246097B}"/>
          </ac:spMkLst>
        </pc:spChg>
        <pc:spChg chg="add del mod">
          <ac:chgData name="Chris Woodruff" userId="2dbf025665e4d94d" providerId="LiveId" clId="{5AB9D1B8-FAD9-4817-BCC1-601C6630A774}" dt="2018-11-06T22:51:03.385" v="476"/>
          <ac:spMkLst>
            <pc:docMk/>
            <pc:sldMk cId="1561748706" sldId="273"/>
            <ac:spMk id="39" creationId="{05E385B5-56F9-46A7-B889-0C1CE1B43EF8}"/>
          </ac:spMkLst>
        </pc:spChg>
        <pc:spChg chg="add del mod">
          <ac:chgData name="Chris Woodruff" userId="2dbf025665e4d94d" providerId="LiveId" clId="{5AB9D1B8-FAD9-4817-BCC1-601C6630A774}" dt="2018-11-06T22:51:03.385" v="476"/>
          <ac:spMkLst>
            <pc:docMk/>
            <pc:sldMk cId="1561748706" sldId="273"/>
            <ac:spMk id="40" creationId="{B37E2FD9-8ECA-49CB-A132-9745D2532213}"/>
          </ac:spMkLst>
        </pc:spChg>
        <pc:spChg chg="add del mod">
          <ac:chgData name="Chris Woodruff" userId="2dbf025665e4d94d" providerId="LiveId" clId="{5AB9D1B8-FAD9-4817-BCC1-601C6630A774}" dt="2018-11-06T22:51:03.385" v="476"/>
          <ac:spMkLst>
            <pc:docMk/>
            <pc:sldMk cId="1561748706" sldId="273"/>
            <ac:spMk id="41" creationId="{5BE07AF4-B6B4-4E1E-8A1F-6A7098B84044}"/>
          </ac:spMkLst>
        </pc:spChg>
        <pc:spChg chg="add del mod">
          <ac:chgData name="Chris Woodruff" userId="2dbf025665e4d94d" providerId="LiveId" clId="{5AB9D1B8-FAD9-4817-BCC1-601C6630A774}" dt="2018-11-06T22:51:18.048" v="477"/>
          <ac:spMkLst>
            <pc:docMk/>
            <pc:sldMk cId="1561748706" sldId="273"/>
            <ac:spMk id="42" creationId="{EF07E3FF-A712-48F8-AEEE-9A35F754A50C}"/>
          </ac:spMkLst>
        </pc:spChg>
        <pc:spChg chg="add del mod">
          <ac:chgData name="Chris Woodruff" userId="2dbf025665e4d94d" providerId="LiveId" clId="{5AB9D1B8-FAD9-4817-BCC1-601C6630A774}" dt="2018-11-06T22:51:18.048" v="477"/>
          <ac:spMkLst>
            <pc:docMk/>
            <pc:sldMk cId="1561748706" sldId="273"/>
            <ac:spMk id="43" creationId="{EDE07B79-88A4-4E9A-A65A-06DA21F6261F}"/>
          </ac:spMkLst>
        </pc:spChg>
        <pc:spChg chg="add del mod">
          <ac:chgData name="Chris Woodruff" userId="2dbf025665e4d94d" providerId="LiveId" clId="{5AB9D1B8-FAD9-4817-BCC1-601C6630A774}" dt="2018-11-06T22:51:18.048" v="477"/>
          <ac:spMkLst>
            <pc:docMk/>
            <pc:sldMk cId="1561748706" sldId="273"/>
            <ac:spMk id="44" creationId="{D8AAC76E-56DF-48A0-8833-5C667D5D34CF}"/>
          </ac:spMkLst>
        </pc:spChg>
        <pc:spChg chg="add del mod">
          <ac:chgData name="Chris Woodruff" userId="2dbf025665e4d94d" providerId="LiveId" clId="{5AB9D1B8-FAD9-4817-BCC1-601C6630A774}" dt="2018-11-06T22:51:18.048" v="477"/>
          <ac:spMkLst>
            <pc:docMk/>
            <pc:sldMk cId="1561748706" sldId="273"/>
            <ac:spMk id="45" creationId="{AC631109-5F44-402A-A3BD-A798F99631AF}"/>
          </ac:spMkLst>
        </pc:spChg>
        <pc:spChg chg="add del mod">
          <ac:chgData name="Chris Woodruff" userId="2dbf025665e4d94d" providerId="LiveId" clId="{5AB9D1B8-FAD9-4817-BCC1-601C6630A774}" dt="2018-11-06T22:51:18.048" v="477"/>
          <ac:spMkLst>
            <pc:docMk/>
            <pc:sldMk cId="1561748706" sldId="273"/>
            <ac:spMk id="46" creationId="{29D5C085-80A4-4DE9-8CFE-E3DB3EB8896B}"/>
          </ac:spMkLst>
        </pc:spChg>
        <pc:spChg chg="add del mod">
          <ac:chgData name="Chris Woodruff" userId="2dbf025665e4d94d" providerId="LiveId" clId="{5AB9D1B8-FAD9-4817-BCC1-601C6630A774}" dt="2018-11-06T22:51:18.048" v="477"/>
          <ac:spMkLst>
            <pc:docMk/>
            <pc:sldMk cId="1561748706" sldId="273"/>
            <ac:spMk id="47" creationId="{09EAC3ED-EBE9-43FC-BE1F-FA7A2F72F52D}"/>
          </ac:spMkLst>
        </pc:spChg>
        <pc:spChg chg="add mod">
          <ac:chgData name="Chris Woodruff" userId="2dbf025665e4d94d" providerId="LiveId" clId="{5AB9D1B8-FAD9-4817-BCC1-601C6630A774}" dt="2018-11-06T22:53:50.966" v="506" actId="14100"/>
          <ac:spMkLst>
            <pc:docMk/>
            <pc:sldMk cId="1561748706" sldId="273"/>
            <ac:spMk id="48" creationId="{64ABD30F-01C4-4A68-9E0C-68E9C2BA42C0}"/>
          </ac:spMkLst>
        </pc:spChg>
        <pc:spChg chg="add del mod">
          <ac:chgData name="Chris Woodruff" userId="2dbf025665e4d94d" providerId="LiveId" clId="{5AB9D1B8-FAD9-4817-BCC1-601C6630A774}" dt="2018-11-06T22:51:21.324" v="478" actId="478"/>
          <ac:spMkLst>
            <pc:docMk/>
            <pc:sldMk cId="1561748706" sldId="273"/>
            <ac:spMk id="49" creationId="{86F87292-E358-426A-B31B-50DF2ECF8290}"/>
          </ac:spMkLst>
        </pc:spChg>
        <pc:spChg chg="mod">
          <ac:chgData name="Chris Woodruff" userId="2dbf025665e4d94d" providerId="LiveId" clId="{5AB9D1B8-FAD9-4817-BCC1-601C6630A774}" dt="2018-11-06T22:53:39.781" v="504" actId="207"/>
          <ac:spMkLst>
            <pc:docMk/>
            <pc:sldMk cId="1561748706" sldId="273"/>
            <ac:spMk id="53" creationId="{30484922-8A31-4972-8AFF-F699B5650559}"/>
          </ac:spMkLst>
        </pc:spChg>
        <pc:spChg chg="add del">
          <ac:chgData name="Chris Woodruff" userId="2dbf025665e4d94d" providerId="LiveId" clId="{5AB9D1B8-FAD9-4817-BCC1-601C6630A774}" dt="2018-11-06T22:52:08.328" v="503"/>
          <ac:spMkLst>
            <pc:docMk/>
            <pc:sldMk cId="1561748706" sldId="273"/>
            <ac:spMk id="59" creationId="{6D41F742-86E1-4088-ADD3-C4BD710476EC}"/>
          </ac:spMkLst>
        </pc:spChg>
        <pc:grpChg chg="add">
          <ac:chgData name="Chris Woodruff" userId="2dbf025665e4d94d" providerId="LiveId" clId="{5AB9D1B8-FAD9-4817-BCC1-601C6630A774}" dt="2018-11-06T22:51:56.565" v="501"/>
          <ac:grpSpMkLst>
            <pc:docMk/>
            <pc:sldMk cId="1561748706" sldId="273"/>
            <ac:grpSpMk id="50" creationId="{E124D562-ED26-47B2-9E36-5484B25F227B}"/>
          </ac:grpSpMkLst>
        </pc:grpChg>
      </pc:sldChg>
      <pc:sldChg chg="modSp add del">
        <pc:chgData name="Chris Woodruff" userId="2dbf025665e4d94d" providerId="LiveId" clId="{5AB9D1B8-FAD9-4817-BCC1-601C6630A774}" dt="2018-11-07T04:50:07.618" v="723" actId="2696"/>
        <pc:sldMkLst>
          <pc:docMk/>
          <pc:sldMk cId="2760864593" sldId="274"/>
        </pc:sldMkLst>
        <pc:spChg chg="mod">
          <ac:chgData name="Chris Woodruff" userId="2dbf025665e4d94d" providerId="LiveId" clId="{5AB9D1B8-FAD9-4817-BCC1-601C6630A774}" dt="2018-11-01T20:54:52.721" v="201" actId="20577"/>
          <ac:spMkLst>
            <pc:docMk/>
            <pc:sldMk cId="2760864593" sldId="274"/>
            <ac:spMk id="13" creationId="{AC8D1563-47A8-42D2-A8DC-70E8204A3CB7}"/>
          </ac:spMkLst>
        </pc:spChg>
      </pc:sldChg>
      <pc:sldChg chg="addSp delSp modSp add modTransition">
        <pc:chgData name="Chris Woodruff" userId="2dbf025665e4d94d" providerId="LiveId" clId="{5AB9D1B8-FAD9-4817-BCC1-601C6630A774}" dt="2018-11-07T10:26:12.611" v="914" actId="403"/>
        <pc:sldMkLst>
          <pc:docMk/>
          <pc:sldMk cId="3371358522" sldId="275"/>
        </pc:sldMkLst>
        <pc:spChg chg="add del mod">
          <ac:chgData name="Chris Woodruff" userId="2dbf025665e4d94d" providerId="LiveId" clId="{5AB9D1B8-FAD9-4817-BCC1-601C6630A774}" dt="2018-11-07T10:25:54.156" v="897"/>
          <ac:spMkLst>
            <pc:docMk/>
            <pc:sldMk cId="3371358522" sldId="275"/>
            <ac:spMk id="2" creationId="{3DB64B73-7749-4C7A-B249-66AD41375E08}"/>
          </ac:spMkLst>
        </pc:spChg>
        <pc:spChg chg="add del mod">
          <ac:chgData name="Chris Woodruff" userId="2dbf025665e4d94d" providerId="LiveId" clId="{5AB9D1B8-FAD9-4817-BCC1-601C6630A774}" dt="2018-11-07T10:26:12.611" v="914" actId="403"/>
          <ac:spMkLst>
            <pc:docMk/>
            <pc:sldMk cId="3371358522" sldId="275"/>
            <ac:spMk id="13" creationId="{AC8D1563-47A8-42D2-A8DC-70E8204A3CB7}"/>
          </ac:spMkLst>
        </pc:spChg>
        <pc:spChg chg="add del mod">
          <ac:chgData name="Chris Woodruff" userId="2dbf025665e4d94d" providerId="LiveId" clId="{5AB9D1B8-FAD9-4817-BCC1-601C6630A774}" dt="2018-11-07T10:25:52.822" v="894"/>
          <ac:spMkLst>
            <pc:docMk/>
            <pc:sldMk cId="3371358522" sldId="275"/>
            <ac:spMk id="21" creationId="{2D20DC49-1706-4CA7-AC53-E72BB345B5E2}"/>
          </ac:spMkLst>
        </pc:spChg>
        <pc:spChg chg="add del mod">
          <ac:chgData name="Chris Woodruff" userId="2dbf025665e4d94d" providerId="LiveId" clId="{5AB9D1B8-FAD9-4817-BCC1-601C6630A774}" dt="2018-11-07T10:25:52.822" v="894"/>
          <ac:spMkLst>
            <pc:docMk/>
            <pc:sldMk cId="3371358522" sldId="275"/>
            <ac:spMk id="22" creationId="{D9A04E22-2AB3-42E6-97EC-354558285068}"/>
          </ac:spMkLst>
        </pc:spChg>
        <pc:spChg chg="add del mod">
          <ac:chgData name="Chris Woodruff" userId="2dbf025665e4d94d" providerId="LiveId" clId="{5AB9D1B8-FAD9-4817-BCC1-601C6630A774}" dt="2018-11-07T10:25:52.822" v="894"/>
          <ac:spMkLst>
            <pc:docMk/>
            <pc:sldMk cId="3371358522" sldId="275"/>
            <ac:spMk id="23" creationId="{6D90F860-4550-43DB-8E24-EDF642007426}"/>
          </ac:spMkLst>
        </pc:spChg>
        <pc:spChg chg="add del mod">
          <ac:chgData name="Chris Woodruff" userId="2dbf025665e4d94d" providerId="LiveId" clId="{5AB9D1B8-FAD9-4817-BCC1-601C6630A774}" dt="2018-11-07T10:25:52.822" v="894"/>
          <ac:spMkLst>
            <pc:docMk/>
            <pc:sldMk cId="3371358522" sldId="275"/>
            <ac:spMk id="24" creationId="{77A8ED9B-4E4B-4A2F-9053-1C73A682D3D0}"/>
          </ac:spMkLst>
        </pc:spChg>
        <pc:spChg chg="add del mod">
          <ac:chgData name="Chris Woodruff" userId="2dbf025665e4d94d" providerId="LiveId" clId="{5AB9D1B8-FAD9-4817-BCC1-601C6630A774}" dt="2018-11-07T10:25:52.822" v="894"/>
          <ac:spMkLst>
            <pc:docMk/>
            <pc:sldMk cId="3371358522" sldId="275"/>
            <ac:spMk id="25" creationId="{B0A662D6-3271-452A-9CE9-266E94D6FA34}"/>
          </ac:spMkLst>
        </pc:spChg>
        <pc:spChg chg="add del mod">
          <ac:chgData name="Chris Woodruff" userId="2dbf025665e4d94d" providerId="LiveId" clId="{5AB9D1B8-FAD9-4817-BCC1-601C6630A774}" dt="2018-11-07T10:25:52.822" v="894"/>
          <ac:spMkLst>
            <pc:docMk/>
            <pc:sldMk cId="3371358522" sldId="275"/>
            <ac:spMk id="26" creationId="{630848F1-DC46-41D8-9A91-D68B70C675EB}"/>
          </ac:spMkLst>
        </pc:spChg>
        <pc:spChg chg="add del mod">
          <ac:chgData name="Chris Woodruff" userId="2dbf025665e4d94d" providerId="LiveId" clId="{5AB9D1B8-FAD9-4817-BCC1-601C6630A774}" dt="2018-11-07T10:25:52.822" v="894"/>
          <ac:spMkLst>
            <pc:docMk/>
            <pc:sldMk cId="3371358522" sldId="275"/>
            <ac:spMk id="27" creationId="{90CFECB8-61DA-4AD6-B9DA-9534124C142A}"/>
          </ac:spMkLst>
        </pc:spChg>
        <pc:spChg chg="add del mod">
          <ac:chgData name="Chris Woodruff" userId="2dbf025665e4d94d" providerId="LiveId" clId="{5AB9D1B8-FAD9-4817-BCC1-601C6630A774}" dt="2018-11-07T10:25:52.822" v="894"/>
          <ac:spMkLst>
            <pc:docMk/>
            <pc:sldMk cId="3371358522" sldId="275"/>
            <ac:spMk id="28" creationId="{5479DAEF-27C5-41E7-B76A-84E82AD9F3BF}"/>
          </ac:spMkLst>
        </pc:spChg>
        <pc:spChg chg="add del mod">
          <ac:chgData name="Chris Woodruff" userId="2dbf025665e4d94d" providerId="LiveId" clId="{5AB9D1B8-FAD9-4817-BCC1-601C6630A774}" dt="2018-11-07T10:25:52.822" v="894"/>
          <ac:spMkLst>
            <pc:docMk/>
            <pc:sldMk cId="3371358522" sldId="275"/>
            <ac:spMk id="29" creationId="{6DD8F6C1-48C8-46A3-BC54-CC7850AA165A}"/>
          </ac:spMkLst>
        </pc:spChg>
        <pc:spChg chg="add del mod">
          <ac:chgData name="Chris Woodruff" userId="2dbf025665e4d94d" providerId="LiveId" clId="{5AB9D1B8-FAD9-4817-BCC1-601C6630A774}" dt="2018-11-07T10:25:52.822" v="894"/>
          <ac:spMkLst>
            <pc:docMk/>
            <pc:sldMk cId="3371358522" sldId="275"/>
            <ac:spMk id="30" creationId="{2D73530A-46F3-4F95-BE91-A11AAA1E0BD0}"/>
          </ac:spMkLst>
        </pc:spChg>
        <pc:spChg chg="add del mod">
          <ac:chgData name="Chris Woodruff" userId="2dbf025665e4d94d" providerId="LiveId" clId="{5AB9D1B8-FAD9-4817-BCC1-601C6630A774}" dt="2018-11-07T10:25:52.822" v="894"/>
          <ac:spMkLst>
            <pc:docMk/>
            <pc:sldMk cId="3371358522" sldId="275"/>
            <ac:spMk id="31" creationId="{516DACD5-9B11-4651-B4AC-818F714F4AFC}"/>
          </ac:spMkLst>
        </pc:spChg>
        <pc:spChg chg="add del">
          <ac:chgData name="Chris Woodruff" userId="2dbf025665e4d94d" providerId="LiveId" clId="{5AB9D1B8-FAD9-4817-BCC1-601C6630A774}" dt="2018-11-07T10:25:39.203" v="890"/>
          <ac:spMkLst>
            <pc:docMk/>
            <pc:sldMk cId="3371358522" sldId="275"/>
            <ac:spMk id="32" creationId="{961958CB-2D6C-44B0-923F-ACC67DAAA829}"/>
          </ac:spMkLst>
        </pc:spChg>
        <pc:grpChg chg="add del mod">
          <ac:chgData name="Chris Woodruff" userId="2dbf025665e4d94d" providerId="LiveId" clId="{5AB9D1B8-FAD9-4817-BCC1-601C6630A774}" dt="2018-11-07T10:17:00.061" v="883"/>
          <ac:grpSpMkLst>
            <pc:docMk/>
            <pc:sldMk cId="3371358522" sldId="275"/>
            <ac:grpSpMk id="4" creationId="{1229FB9D-35BF-46AF-8D8F-6CC48A8A21D3}"/>
          </ac:grpSpMkLst>
        </pc:grpChg>
        <pc:graphicFrameChg chg="add del mod">
          <ac:chgData name="Chris Woodruff" userId="2dbf025665e4d94d" providerId="LiveId" clId="{5AB9D1B8-FAD9-4817-BCC1-601C6630A774}" dt="2018-11-07T10:17:26.976" v="885" actId="1032"/>
          <ac:graphicFrameMkLst>
            <pc:docMk/>
            <pc:sldMk cId="3371358522" sldId="275"/>
            <ac:graphicFrameMk id="3" creationId="{55853A2F-599E-4343-A0BA-2F288B987E80}"/>
          </ac:graphicFrameMkLst>
        </pc:graphicFrameChg>
        <pc:picChg chg="add del">
          <ac:chgData name="Chris Woodruff" userId="2dbf025665e4d94d" providerId="LiveId" clId="{5AB9D1B8-FAD9-4817-BCC1-601C6630A774}" dt="2018-11-07T10:25:49.015" v="892"/>
          <ac:picMkLst>
            <pc:docMk/>
            <pc:sldMk cId="3371358522" sldId="275"/>
            <ac:picMk id="33" creationId="{DD15FAA3-7FA3-4215-8346-31EE403B0048}"/>
          </ac:picMkLst>
        </pc:picChg>
      </pc:sldChg>
      <pc:sldChg chg="addSp delSp modSp add modTransition">
        <pc:chgData name="Chris Woodruff" userId="2dbf025665e4d94d" providerId="LiveId" clId="{5AB9D1B8-FAD9-4817-BCC1-601C6630A774}" dt="2018-11-07T11:11:35.863" v="1144" actId="1076"/>
        <pc:sldMkLst>
          <pc:docMk/>
          <pc:sldMk cId="8734045" sldId="276"/>
        </pc:sldMkLst>
        <pc:spChg chg="del">
          <ac:chgData name="Chris Woodruff" userId="2dbf025665e4d94d" providerId="LiveId" clId="{5AB9D1B8-FAD9-4817-BCC1-601C6630A774}" dt="2018-11-06T22:04:18.195" v="222"/>
          <ac:spMkLst>
            <pc:docMk/>
            <pc:sldMk cId="8734045" sldId="276"/>
            <ac:spMk id="2" creationId="{C90AE36D-4104-4E27-B7CD-CE913BCAF55B}"/>
          </ac:spMkLst>
        </pc:spChg>
        <pc:spChg chg="del">
          <ac:chgData name="Chris Woodruff" userId="2dbf025665e4d94d" providerId="LiveId" clId="{5AB9D1B8-FAD9-4817-BCC1-601C6630A774}" dt="2018-11-07T05:05:17.357" v="817" actId="478"/>
          <ac:spMkLst>
            <pc:docMk/>
            <pc:sldMk cId="8734045" sldId="276"/>
            <ac:spMk id="3" creationId="{D457EFCB-E2CE-44E1-92F9-410246FC277A}"/>
          </ac:spMkLst>
        </pc:spChg>
        <pc:spChg chg="del">
          <ac:chgData name="Chris Woodruff" userId="2dbf025665e4d94d" providerId="LiveId" clId="{5AB9D1B8-FAD9-4817-BCC1-601C6630A774}" dt="2018-11-07T05:05:21.393" v="818" actId="478"/>
          <ac:spMkLst>
            <pc:docMk/>
            <pc:sldMk cId="8734045" sldId="276"/>
            <ac:spMk id="4" creationId="{AF519128-8D55-49EF-B204-7123BC99898A}"/>
          </ac:spMkLst>
        </pc:spChg>
        <pc:spChg chg="del">
          <ac:chgData name="Chris Woodruff" userId="2dbf025665e4d94d" providerId="LiveId" clId="{5AB9D1B8-FAD9-4817-BCC1-601C6630A774}" dt="2018-11-07T05:05:24.725" v="819" actId="478"/>
          <ac:spMkLst>
            <pc:docMk/>
            <pc:sldMk cId="8734045" sldId="276"/>
            <ac:spMk id="5" creationId="{CCCA8E63-6C21-4028-8305-ADD1507BAF54}"/>
          </ac:spMkLst>
        </pc:spChg>
        <pc:spChg chg="add del mod">
          <ac:chgData name="Chris Woodruff" userId="2dbf025665e4d94d" providerId="LiveId" clId="{5AB9D1B8-FAD9-4817-BCC1-601C6630A774}" dt="2018-11-06T22:04:37.149" v="223"/>
          <ac:spMkLst>
            <pc:docMk/>
            <pc:sldMk cId="8734045" sldId="276"/>
            <ac:spMk id="6" creationId="{9A117681-7718-4B73-9664-A53C355EEBB9}"/>
          </ac:spMkLst>
        </pc:spChg>
        <pc:spChg chg="add del mod">
          <ac:chgData name="Chris Woodruff" userId="2dbf025665e4d94d" providerId="LiveId" clId="{5AB9D1B8-FAD9-4817-BCC1-601C6630A774}" dt="2018-11-06T22:04:37.149" v="223"/>
          <ac:spMkLst>
            <pc:docMk/>
            <pc:sldMk cId="8734045" sldId="276"/>
            <ac:spMk id="7" creationId="{A7B8F779-4DA7-48C0-8A48-5780F9DE7F0A}"/>
          </ac:spMkLst>
        </pc:spChg>
        <pc:spChg chg="add del mod">
          <ac:chgData name="Chris Woodruff" userId="2dbf025665e4d94d" providerId="LiveId" clId="{5AB9D1B8-FAD9-4817-BCC1-601C6630A774}" dt="2018-11-06T22:04:37.149" v="223"/>
          <ac:spMkLst>
            <pc:docMk/>
            <pc:sldMk cId="8734045" sldId="276"/>
            <ac:spMk id="8" creationId="{83077B73-5E95-4DF0-B082-DCE720E35BCF}"/>
          </ac:spMkLst>
        </pc:spChg>
        <pc:spChg chg="add del mod">
          <ac:chgData name="Chris Woodruff" userId="2dbf025665e4d94d" providerId="LiveId" clId="{5AB9D1B8-FAD9-4817-BCC1-601C6630A774}" dt="2018-11-06T22:04:37.149" v="223"/>
          <ac:spMkLst>
            <pc:docMk/>
            <pc:sldMk cId="8734045" sldId="276"/>
            <ac:spMk id="9" creationId="{2F724920-4D07-4E81-97C3-624495C6495C}"/>
          </ac:spMkLst>
        </pc:spChg>
        <pc:spChg chg="add del mod">
          <ac:chgData name="Chris Woodruff" userId="2dbf025665e4d94d" providerId="LiveId" clId="{5AB9D1B8-FAD9-4817-BCC1-601C6630A774}" dt="2018-11-06T22:05:00.913" v="224"/>
          <ac:spMkLst>
            <pc:docMk/>
            <pc:sldMk cId="8734045" sldId="276"/>
            <ac:spMk id="10" creationId="{DC9C26D5-B9FD-4360-9102-AE2DEB7B366F}"/>
          </ac:spMkLst>
        </pc:spChg>
        <pc:spChg chg="add del mod">
          <ac:chgData name="Chris Woodruff" userId="2dbf025665e4d94d" providerId="LiveId" clId="{5AB9D1B8-FAD9-4817-BCC1-601C6630A774}" dt="2018-11-06T22:05:00.913" v="224"/>
          <ac:spMkLst>
            <pc:docMk/>
            <pc:sldMk cId="8734045" sldId="276"/>
            <ac:spMk id="11" creationId="{C729C1F1-DA14-4FA0-B030-8FDF4A8B470B}"/>
          </ac:spMkLst>
        </pc:spChg>
        <pc:spChg chg="add del mod">
          <ac:chgData name="Chris Woodruff" userId="2dbf025665e4d94d" providerId="LiveId" clId="{5AB9D1B8-FAD9-4817-BCC1-601C6630A774}" dt="2018-11-06T22:05:00.913" v="224"/>
          <ac:spMkLst>
            <pc:docMk/>
            <pc:sldMk cId="8734045" sldId="276"/>
            <ac:spMk id="12" creationId="{33E04740-DCE4-4D8D-B80C-80954705B89C}"/>
          </ac:spMkLst>
        </pc:spChg>
        <pc:spChg chg="add del mod">
          <ac:chgData name="Chris Woodruff" userId="2dbf025665e4d94d" providerId="LiveId" clId="{5AB9D1B8-FAD9-4817-BCC1-601C6630A774}" dt="2018-11-06T22:05:00.913" v="224"/>
          <ac:spMkLst>
            <pc:docMk/>
            <pc:sldMk cId="8734045" sldId="276"/>
            <ac:spMk id="13" creationId="{8532D711-17E2-43C8-894E-A8EEF7602A43}"/>
          </ac:spMkLst>
        </pc:spChg>
        <pc:spChg chg="add del mod">
          <ac:chgData name="Chris Woodruff" userId="2dbf025665e4d94d" providerId="LiveId" clId="{5AB9D1B8-FAD9-4817-BCC1-601C6630A774}" dt="2018-11-06T22:05:05.961" v="225"/>
          <ac:spMkLst>
            <pc:docMk/>
            <pc:sldMk cId="8734045" sldId="276"/>
            <ac:spMk id="14" creationId="{4144177B-441B-4616-8661-F4A5DD4F4D4A}"/>
          </ac:spMkLst>
        </pc:spChg>
        <pc:spChg chg="add del mod">
          <ac:chgData name="Chris Woodruff" userId="2dbf025665e4d94d" providerId="LiveId" clId="{5AB9D1B8-FAD9-4817-BCC1-601C6630A774}" dt="2018-11-06T22:05:05.961" v="225"/>
          <ac:spMkLst>
            <pc:docMk/>
            <pc:sldMk cId="8734045" sldId="276"/>
            <ac:spMk id="15" creationId="{80489F92-12DB-48FE-962D-783239BC0B63}"/>
          </ac:spMkLst>
        </pc:spChg>
        <pc:spChg chg="add del mod">
          <ac:chgData name="Chris Woodruff" userId="2dbf025665e4d94d" providerId="LiveId" clId="{5AB9D1B8-FAD9-4817-BCC1-601C6630A774}" dt="2018-11-06T22:05:05.961" v="225"/>
          <ac:spMkLst>
            <pc:docMk/>
            <pc:sldMk cId="8734045" sldId="276"/>
            <ac:spMk id="16" creationId="{675A67DB-0B81-4C65-9A37-4D6FF7B6151F}"/>
          </ac:spMkLst>
        </pc:spChg>
        <pc:spChg chg="add del mod">
          <ac:chgData name="Chris Woodruff" userId="2dbf025665e4d94d" providerId="LiveId" clId="{5AB9D1B8-FAD9-4817-BCC1-601C6630A774}" dt="2018-11-06T22:05:05.961" v="225"/>
          <ac:spMkLst>
            <pc:docMk/>
            <pc:sldMk cId="8734045" sldId="276"/>
            <ac:spMk id="17" creationId="{E08C2023-C923-4ECC-B1E4-D66856789F74}"/>
          </ac:spMkLst>
        </pc:spChg>
        <pc:spChg chg="add del mod">
          <ac:chgData name="Chris Woodruff" userId="2dbf025665e4d94d" providerId="LiveId" clId="{5AB9D1B8-FAD9-4817-BCC1-601C6630A774}" dt="2018-11-06T22:05:05.961" v="225"/>
          <ac:spMkLst>
            <pc:docMk/>
            <pc:sldMk cId="8734045" sldId="276"/>
            <ac:spMk id="18" creationId="{0189775F-712A-4C2E-83A8-0FB74AEDE2B3}"/>
          </ac:spMkLst>
        </pc:spChg>
        <pc:spChg chg="add del mod">
          <ac:chgData name="Chris Woodruff" userId="2dbf025665e4d94d" providerId="LiveId" clId="{5AB9D1B8-FAD9-4817-BCC1-601C6630A774}" dt="2018-11-06T22:05:05.961" v="225"/>
          <ac:spMkLst>
            <pc:docMk/>
            <pc:sldMk cId="8734045" sldId="276"/>
            <ac:spMk id="19" creationId="{977E3803-3656-4AFD-BB51-9F852A9F9975}"/>
          </ac:spMkLst>
        </pc:spChg>
        <pc:spChg chg="add del mod">
          <ac:chgData name="Chris Woodruff" userId="2dbf025665e4d94d" providerId="LiveId" clId="{5AB9D1B8-FAD9-4817-BCC1-601C6630A774}" dt="2018-11-06T22:05:05.961" v="225"/>
          <ac:spMkLst>
            <pc:docMk/>
            <pc:sldMk cId="8734045" sldId="276"/>
            <ac:spMk id="20" creationId="{21C90CD8-9C6B-4C99-9B30-9B5039ACD645}"/>
          </ac:spMkLst>
        </pc:spChg>
        <pc:spChg chg="add del mod">
          <ac:chgData name="Chris Woodruff" userId="2dbf025665e4d94d" providerId="LiveId" clId="{5AB9D1B8-FAD9-4817-BCC1-601C6630A774}" dt="2018-11-06T22:05:05.961" v="225"/>
          <ac:spMkLst>
            <pc:docMk/>
            <pc:sldMk cId="8734045" sldId="276"/>
            <ac:spMk id="21" creationId="{39EB7A8E-7A48-43D5-9E08-FF64A2CC30FD}"/>
          </ac:spMkLst>
        </pc:spChg>
        <pc:spChg chg="add del mod">
          <ac:chgData name="Chris Woodruff" userId="2dbf025665e4d94d" providerId="LiveId" clId="{5AB9D1B8-FAD9-4817-BCC1-601C6630A774}" dt="2018-11-06T22:05:05.961" v="225"/>
          <ac:spMkLst>
            <pc:docMk/>
            <pc:sldMk cId="8734045" sldId="276"/>
            <ac:spMk id="22" creationId="{4810F986-68EE-4271-9C87-B796D865096D}"/>
          </ac:spMkLst>
        </pc:spChg>
        <pc:spChg chg="add del mod">
          <ac:chgData name="Chris Woodruff" userId="2dbf025665e4d94d" providerId="LiveId" clId="{5AB9D1B8-FAD9-4817-BCC1-601C6630A774}" dt="2018-11-06T22:05:05.961" v="225"/>
          <ac:spMkLst>
            <pc:docMk/>
            <pc:sldMk cId="8734045" sldId="276"/>
            <ac:spMk id="23" creationId="{3EFEBC9E-F868-4A18-A727-22CF1F50A2A1}"/>
          </ac:spMkLst>
        </pc:spChg>
        <pc:spChg chg="add del mod">
          <ac:chgData name="Chris Woodruff" userId="2dbf025665e4d94d" providerId="LiveId" clId="{5AB9D1B8-FAD9-4817-BCC1-601C6630A774}" dt="2018-11-06T22:05:05.961" v="225"/>
          <ac:spMkLst>
            <pc:docMk/>
            <pc:sldMk cId="8734045" sldId="276"/>
            <ac:spMk id="24" creationId="{948AAD1D-ED06-4CA5-A821-EE7FBF5FF61C}"/>
          </ac:spMkLst>
        </pc:spChg>
        <pc:spChg chg="add del mod">
          <ac:chgData name="Chris Woodruff" userId="2dbf025665e4d94d" providerId="LiveId" clId="{5AB9D1B8-FAD9-4817-BCC1-601C6630A774}" dt="2018-11-06T22:05:05.961" v="225"/>
          <ac:spMkLst>
            <pc:docMk/>
            <pc:sldMk cId="8734045" sldId="276"/>
            <ac:spMk id="25" creationId="{111416A5-0F75-4ADB-A2EA-5B0427B4C4A3}"/>
          </ac:spMkLst>
        </pc:spChg>
        <pc:spChg chg="add del mod">
          <ac:chgData name="Chris Woodruff" userId="2dbf025665e4d94d" providerId="LiveId" clId="{5AB9D1B8-FAD9-4817-BCC1-601C6630A774}" dt="2018-11-06T22:05:05.961" v="225"/>
          <ac:spMkLst>
            <pc:docMk/>
            <pc:sldMk cId="8734045" sldId="276"/>
            <ac:spMk id="26" creationId="{716BAE37-5E6A-465C-A877-27DAE957B959}"/>
          </ac:spMkLst>
        </pc:spChg>
        <pc:spChg chg="add del mod">
          <ac:chgData name="Chris Woodruff" userId="2dbf025665e4d94d" providerId="LiveId" clId="{5AB9D1B8-FAD9-4817-BCC1-601C6630A774}" dt="2018-11-06T22:05:05.961" v="225"/>
          <ac:spMkLst>
            <pc:docMk/>
            <pc:sldMk cId="8734045" sldId="276"/>
            <ac:spMk id="27" creationId="{A5F0D380-16CC-4220-804B-4B4A867D127C}"/>
          </ac:spMkLst>
        </pc:spChg>
        <pc:spChg chg="add del mod">
          <ac:chgData name="Chris Woodruff" userId="2dbf025665e4d94d" providerId="LiveId" clId="{5AB9D1B8-FAD9-4817-BCC1-601C6630A774}" dt="2018-11-06T22:05:05.961" v="225"/>
          <ac:spMkLst>
            <pc:docMk/>
            <pc:sldMk cId="8734045" sldId="276"/>
            <ac:spMk id="28" creationId="{FAD82953-AC7F-41ED-879E-368D68613BCE}"/>
          </ac:spMkLst>
        </pc:spChg>
        <pc:spChg chg="add del mod">
          <ac:chgData name="Chris Woodruff" userId="2dbf025665e4d94d" providerId="LiveId" clId="{5AB9D1B8-FAD9-4817-BCC1-601C6630A774}" dt="2018-11-06T22:05:15.536" v="226"/>
          <ac:spMkLst>
            <pc:docMk/>
            <pc:sldMk cId="8734045" sldId="276"/>
            <ac:spMk id="29" creationId="{175B0B96-61EA-455E-A9C7-62BEC9860508}"/>
          </ac:spMkLst>
        </pc:spChg>
        <pc:spChg chg="add del mod">
          <ac:chgData name="Chris Woodruff" userId="2dbf025665e4d94d" providerId="LiveId" clId="{5AB9D1B8-FAD9-4817-BCC1-601C6630A774}" dt="2018-11-06T22:05:15.536" v="226"/>
          <ac:spMkLst>
            <pc:docMk/>
            <pc:sldMk cId="8734045" sldId="276"/>
            <ac:spMk id="30" creationId="{E34AD13C-E6C9-4778-A710-D2CADDB7575E}"/>
          </ac:spMkLst>
        </pc:spChg>
        <pc:spChg chg="add del mod">
          <ac:chgData name="Chris Woodruff" userId="2dbf025665e4d94d" providerId="LiveId" clId="{5AB9D1B8-FAD9-4817-BCC1-601C6630A774}" dt="2018-11-06T22:05:15.536" v="226"/>
          <ac:spMkLst>
            <pc:docMk/>
            <pc:sldMk cId="8734045" sldId="276"/>
            <ac:spMk id="31" creationId="{10FBD4A6-B7EF-4BD5-AF10-7CA3D25D8D64}"/>
          </ac:spMkLst>
        </pc:spChg>
        <pc:spChg chg="add del mod">
          <ac:chgData name="Chris Woodruff" userId="2dbf025665e4d94d" providerId="LiveId" clId="{5AB9D1B8-FAD9-4817-BCC1-601C6630A774}" dt="2018-11-06T22:05:15.536" v="226"/>
          <ac:spMkLst>
            <pc:docMk/>
            <pc:sldMk cId="8734045" sldId="276"/>
            <ac:spMk id="32" creationId="{74BD14E0-A6B0-4526-A9AC-1B56031544D7}"/>
          </ac:spMkLst>
        </pc:spChg>
        <pc:spChg chg="add del mod">
          <ac:chgData name="Chris Woodruff" userId="2dbf025665e4d94d" providerId="LiveId" clId="{5AB9D1B8-FAD9-4817-BCC1-601C6630A774}" dt="2018-11-06T22:05:15.536" v="226"/>
          <ac:spMkLst>
            <pc:docMk/>
            <pc:sldMk cId="8734045" sldId="276"/>
            <ac:spMk id="33" creationId="{6F01CD22-210A-44D7-A99F-92FA3B6499FC}"/>
          </ac:spMkLst>
        </pc:spChg>
        <pc:spChg chg="add del mod">
          <ac:chgData name="Chris Woodruff" userId="2dbf025665e4d94d" providerId="LiveId" clId="{5AB9D1B8-FAD9-4817-BCC1-601C6630A774}" dt="2018-11-06T22:05:15.536" v="226"/>
          <ac:spMkLst>
            <pc:docMk/>
            <pc:sldMk cId="8734045" sldId="276"/>
            <ac:spMk id="34" creationId="{A129495F-F51B-4897-8641-99A160881FE2}"/>
          </ac:spMkLst>
        </pc:spChg>
        <pc:spChg chg="add del mod">
          <ac:chgData name="Chris Woodruff" userId="2dbf025665e4d94d" providerId="LiveId" clId="{5AB9D1B8-FAD9-4817-BCC1-601C6630A774}" dt="2018-11-06T22:05:15.536" v="226"/>
          <ac:spMkLst>
            <pc:docMk/>
            <pc:sldMk cId="8734045" sldId="276"/>
            <ac:spMk id="35" creationId="{F73780EB-94DA-4AE6-9F4E-7A83D249B3D4}"/>
          </ac:spMkLst>
        </pc:spChg>
        <pc:spChg chg="add del mod">
          <ac:chgData name="Chris Woodruff" userId="2dbf025665e4d94d" providerId="LiveId" clId="{5AB9D1B8-FAD9-4817-BCC1-601C6630A774}" dt="2018-11-06T22:05:15.536" v="226"/>
          <ac:spMkLst>
            <pc:docMk/>
            <pc:sldMk cId="8734045" sldId="276"/>
            <ac:spMk id="36" creationId="{24F15F09-E7AA-4A97-B8F7-0C6E26DE3C3F}"/>
          </ac:spMkLst>
        </pc:spChg>
        <pc:spChg chg="add del mod">
          <ac:chgData name="Chris Woodruff" userId="2dbf025665e4d94d" providerId="LiveId" clId="{5AB9D1B8-FAD9-4817-BCC1-601C6630A774}" dt="2018-11-06T22:05:15.536" v="226"/>
          <ac:spMkLst>
            <pc:docMk/>
            <pc:sldMk cId="8734045" sldId="276"/>
            <ac:spMk id="37" creationId="{300E4D63-3876-4239-8B9F-6028B4386CBB}"/>
          </ac:spMkLst>
        </pc:spChg>
        <pc:spChg chg="add del mod">
          <ac:chgData name="Chris Woodruff" userId="2dbf025665e4d94d" providerId="LiveId" clId="{5AB9D1B8-FAD9-4817-BCC1-601C6630A774}" dt="2018-11-06T22:05:15.536" v="226"/>
          <ac:spMkLst>
            <pc:docMk/>
            <pc:sldMk cId="8734045" sldId="276"/>
            <ac:spMk id="38" creationId="{61805CDD-F6D3-4C4D-80AE-1F6BF54A45DC}"/>
          </ac:spMkLst>
        </pc:spChg>
        <pc:spChg chg="add del mod">
          <ac:chgData name="Chris Woodruff" userId="2dbf025665e4d94d" providerId="LiveId" clId="{5AB9D1B8-FAD9-4817-BCC1-601C6630A774}" dt="2018-11-06T22:05:15.536" v="226"/>
          <ac:spMkLst>
            <pc:docMk/>
            <pc:sldMk cId="8734045" sldId="276"/>
            <ac:spMk id="39" creationId="{F1F5EFE2-0A66-4200-AFC7-F0D1BCB3720B}"/>
          </ac:spMkLst>
        </pc:spChg>
        <pc:spChg chg="add del mod">
          <ac:chgData name="Chris Woodruff" userId="2dbf025665e4d94d" providerId="LiveId" clId="{5AB9D1B8-FAD9-4817-BCC1-601C6630A774}" dt="2018-11-06T22:05:15.536" v="226"/>
          <ac:spMkLst>
            <pc:docMk/>
            <pc:sldMk cId="8734045" sldId="276"/>
            <ac:spMk id="40" creationId="{F3347394-6184-4D26-991E-6842D0DDA158}"/>
          </ac:spMkLst>
        </pc:spChg>
        <pc:spChg chg="add del mod">
          <ac:chgData name="Chris Woodruff" userId="2dbf025665e4d94d" providerId="LiveId" clId="{5AB9D1B8-FAD9-4817-BCC1-601C6630A774}" dt="2018-11-06T22:05:37.227" v="227"/>
          <ac:spMkLst>
            <pc:docMk/>
            <pc:sldMk cId="8734045" sldId="276"/>
            <ac:spMk id="41" creationId="{FBE2342C-D6ED-437A-9EB2-E9D7FEEE938D}"/>
          </ac:spMkLst>
        </pc:spChg>
        <pc:spChg chg="add del mod">
          <ac:chgData name="Chris Woodruff" userId="2dbf025665e4d94d" providerId="LiveId" clId="{5AB9D1B8-FAD9-4817-BCC1-601C6630A774}" dt="2018-11-06T22:05:37.227" v="227"/>
          <ac:spMkLst>
            <pc:docMk/>
            <pc:sldMk cId="8734045" sldId="276"/>
            <ac:spMk id="42" creationId="{7001C8F5-5064-49F1-B135-C3807D58693B}"/>
          </ac:spMkLst>
        </pc:spChg>
        <pc:spChg chg="add del mod">
          <ac:chgData name="Chris Woodruff" userId="2dbf025665e4d94d" providerId="LiveId" clId="{5AB9D1B8-FAD9-4817-BCC1-601C6630A774}" dt="2018-11-06T22:05:37.227" v="227"/>
          <ac:spMkLst>
            <pc:docMk/>
            <pc:sldMk cId="8734045" sldId="276"/>
            <ac:spMk id="43" creationId="{6D0083D5-DC12-4379-B299-5CDE83E290AB}"/>
          </ac:spMkLst>
        </pc:spChg>
        <pc:spChg chg="add del mod">
          <ac:chgData name="Chris Woodruff" userId="2dbf025665e4d94d" providerId="LiveId" clId="{5AB9D1B8-FAD9-4817-BCC1-601C6630A774}" dt="2018-11-06T22:05:37.227" v="227"/>
          <ac:spMkLst>
            <pc:docMk/>
            <pc:sldMk cId="8734045" sldId="276"/>
            <ac:spMk id="44" creationId="{A5215992-4637-4400-9FA9-6BAE8C21699D}"/>
          </ac:spMkLst>
        </pc:spChg>
        <pc:spChg chg="add del mod">
          <ac:chgData name="Chris Woodruff" userId="2dbf025665e4d94d" providerId="LiveId" clId="{5AB9D1B8-FAD9-4817-BCC1-601C6630A774}" dt="2018-11-06T22:05:37.227" v="227"/>
          <ac:spMkLst>
            <pc:docMk/>
            <pc:sldMk cId="8734045" sldId="276"/>
            <ac:spMk id="45" creationId="{3840A257-1F15-4E00-8496-1BDAF0CA6911}"/>
          </ac:spMkLst>
        </pc:spChg>
        <pc:spChg chg="add del mod">
          <ac:chgData name="Chris Woodruff" userId="2dbf025665e4d94d" providerId="LiveId" clId="{5AB9D1B8-FAD9-4817-BCC1-601C6630A774}" dt="2018-11-06T22:05:37.227" v="227"/>
          <ac:spMkLst>
            <pc:docMk/>
            <pc:sldMk cId="8734045" sldId="276"/>
            <ac:spMk id="46" creationId="{4955D158-D359-4CB9-9240-C15C31A02B6B}"/>
          </ac:spMkLst>
        </pc:spChg>
        <pc:spChg chg="add del mod">
          <ac:chgData name="Chris Woodruff" userId="2dbf025665e4d94d" providerId="LiveId" clId="{5AB9D1B8-FAD9-4817-BCC1-601C6630A774}" dt="2018-11-06T22:05:37.227" v="227"/>
          <ac:spMkLst>
            <pc:docMk/>
            <pc:sldMk cId="8734045" sldId="276"/>
            <ac:spMk id="47" creationId="{D1EAE121-B620-4981-8464-F5EE36F0E925}"/>
          </ac:spMkLst>
        </pc:spChg>
        <pc:spChg chg="add del mod">
          <ac:chgData name="Chris Woodruff" userId="2dbf025665e4d94d" providerId="LiveId" clId="{5AB9D1B8-FAD9-4817-BCC1-601C6630A774}" dt="2018-11-06T22:05:47.374" v="228"/>
          <ac:spMkLst>
            <pc:docMk/>
            <pc:sldMk cId="8734045" sldId="276"/>
            <ac:spMk id="48" creationId="{0C078C67-6BF6-4570-A2E0-5658974DEA35}"/>
          </ac:spMkLst>
        </pc:spChg>
        <pc:spChg chg="add del mod">
          <ac:chgData name="Chris Woodruff" userId="2dbf025665e4d94d" providerId="LiveId" clId="{5AB9D1B8-FAD9-4817-BCC1-601C6630A774}" dt="2018-11-06T22:05:47.374" v="228"/>
          <ac:spMkLst>
            <pc:docMk/>
            <pc:sldMk cId="8734045" sldId="276"/>
            <ac:spMk id="49" creationId="{BB292336-E4E3-4949-81AF-51DAC3D2903C}"/>
          </ac:spMkLst>
        </pc:spChg>
        <pc:spChg chg="add del mod">
          <ac:chgData name="Chris Woodruff" userId="2dbf025665e4d94d" providerId="LiveId" clId="{5AB9D1B8-FAD9-4817-BCC1-601C6630A774}" dt="2018-11-06T22:05:47.374" v="228"/>
          <ac:spMkLst>
            <pc:docMk/>
            <pc:sldMk cId="8734045" sldId="276"/>
            <ac:spMk id="50" creationId="{86BAA00F-DB07-440E-B34A-E563E148E5DE}"/>
          </ac:spMkLst>
        </pc:spChg>
        <pc:spChg chg="add del mod">
          <ac:chgData name="Chris Woodruff" userId="2dbf025665e4d94d" providerId="LiveId" clId="{5AB9D1B8-FAD9-4817-BCC1-601C6630A774}" dt="2018-11-06T22:05:47.374" v="228"/>
          <ac:spMkLst>
            <pc:docMk/>
            <pc:sldMk cId="8734045" sldId="276"/>
            <ac:spMk id="51" creationId="{B0F90D20-7524-4305-8052-CE19EAF5E4E0}"/>
          </ac:spMkLst>
        </pc:spChg>
        <pc:spChg chg="add del mod">
          <ac:chgData name="Chris Woodruff" userId="2dbf025665e4d94d" providerId="LiveId" clId="{5AB9D1B8-FAD9-4817-BCC1-601C6630A774}" dt="2018-11-06T22:05:47.374" v="228"/>
          <ac:spMkLst>
            <pc:docMk/>
            <pc:sldMk cId="8734045" sldId="276"/>
            <ac:spMk id="52" creationId="{B3830775-06CA-45BB-A1F0-99DB816695A0}"/>
          </ac:spMkLst>
        </pc:spChg>
        <pc:spChg chg="add del mod">
          <ac:chgData name="Chris Woodruff" userId="2dbf025665e4d94d" providerId="LiveId" clId="{5AB9D1B8-FAD9-4817-BCC1-601C6630A774}" dt="2018-11-06T22:05:47.374" v="228"/>
          <ac:spMkLst>
            <pc:docMk/>
            <pc:sldMk cId="8734045" sldId="276"/>
            <ac:spMk id="53" creationId="{FF85AA07-0F79-4D91-B103-048380FA59EC}"/>
          </ac:spMkLst>
        </pc:spChg>
        <pc:spChg chg="add del mod">
          <ac:chgData name="Chris Woodruff" userId="2dbf025665e4d94d" providerId="LiveId" clId="{5AB9D1B8-FAD9-4817-BCC1-601C6630A774}" dt="2018-11-06T22:05:47.374" v="228"/>
          <ac:spMkLst>
            <pc:docMk/>
            <pc:sldMk cId="8734045" sldId="276"/>
            <ac:spMk id="54" creationId="{55CDE819-124F-4A9A-94C7-7CB07DA84B05}"/>
          </ac:spMkLst>
        </pc:spChg>
        <pc:spChg chg="add del mod">
          <ac:chgData name="Chris Woodruff" userId="2dbf025665e4d94d" providerId="LiveId" clId="{5AB9D1B8-FAD9-4817-BCC1-601C6630A774}" dt="2018-11-06T22:05:47.374" v="228"/>
          <ac:spMkLst>
            <pc:docMk/>
            <pc:sldMk cId="8734045" sldId="276"/>
            <ac:spMk id="55" creationId="{2C1DD088-3606-413B-A3FC-436D95A30DE3}"/>
          </ac:spMkLst>
        </pc:spChg>
        <pc:spChg chg="add del mod">
          <ac:chgData name="Chris Woodruff" userId="2dbf025665e4d94d" providerId="LiveId" clId="{5AB9D1B8-FAD9-4817-BCC1-601C6630A774}" dt="2018-11-06T22:05:47.374" v="228"/>
          <ac:spMkLst>
            <pc:docMk/>
            <pc:sldMk cId="8734045" sldId="276"/>
            <ac:spMk id="56" creationId="{C0D81008-FAF0-428F-BDA3-568B5EA5AE23}"/>
          </ac:spMkLst>
        </pc:spChg>
        <pc:spChg chg="add del mod">
          <ac:chgData name="Chris Woodruff" userId="2dbf025665e4d94d" providerId="LiveId" clId="{5AB9D1B8-FAD9-4817-BCC1-601C6630A774}" dt="2018-11-06T22:05:47.374" v="228"/>
          <ac:spMkLst>
            <pc:docMk/>
            <pc:sldMk cId="8734045" sldId="276"/>
            <ac:spMk id="57" creationId="{11BD0CDF-3022-46A9-B4A7-128852FA648B}"/>
          </ac:spMkLst>
        </pc:spChg>
        <pc:spChg chg="add del mod">
          <ac:chgData name="Chris Woodruff" userId="2dbf025665e4d94d" providerId="LiveId" clId="{5AB9D1B8-FAD9-4817-BCC1-601C6630A774}" dt="2018-11-06T22:05:47.374" v="228"/>
          <ac:spMkLst>
            <pc:docMk/>
            <pc:sldMk cId="8734045" sldId="276"/>
            <ac:spMk id="58" creationId="{3A8AD96C-CD2D-42AB-BFA5-7CA0F75C8DEA}"/>
          </ac:spMkLst>
        </pc:spChg>
        <pc:spChg chg="add del mod">
          <ac:chgData name="Chris Woodruff" userId="2dbf025665e4d94d" providerId="LiveId" clId="{5AB9D1B8-FAD9-4817-BCC1-601C6630A774}" dt="2018-11-06T22:05:47.374" v="228"/>
          <ac:spMkLst>
            <pc:docMk/>
            <pc:sldMk cId="8734045" sldId="276"/>
            <ac:spMk id="59" creationId="{2B94402E-B2B2-41B9-AEE5-DE2EC39C7C0C}"/>
          </ac:spMkLst>
        </pc:spChg>
        <pc:spChg chg="add del mod">
          <ac:chgData name="Chris Woodruff" userId="2dbf025665e4d94d" providerId="LiveId" clId="{5AB9D1B8-FAD9-4817-BCC1-601C6630A774}" dt="2018-11-06T22:05:47.374" v="228"/>
          <ac:spMkLst>
            <pc:docMk/>
            <pc:sldMk cId="8734045" sldId="276"/>
            <ac:spMk id="60" creationId="{0F1BFD5B-375D-46F7-9E47-A069739465D7}"/>
          </ac:spMkLst>
        </pc:spChg>
        <pc:spChg chg="add del mod">
          <ac:chgData name="Chris Woodruff" userId="2dbf025665e4d94d" providerId="LiveId" clId="{5AB9D1B8-FAD9-4817-BCC1-601C6630A774}" dt="2018-11-06T22:05:55.357" v="229"/>
          <ac:spMkLst>
            <pc:docMk/>
            <pc:sldMk cId="8734045" sldId="276"/>
            <ac:spMk id="61" creationId="{B0F7E0A5-DB35-4182-9AF7-0713ED6E8110}"/>
          </ac:spMkLst>
        </pc:spChg>
        <pc:spChg chg="add del mod">
          <ac:chgData name="Chris Woodruff" userId="2dbf025665e4d94d" providerId="LiveId" clId="{5AB9D1B8-FAD9-4817-BCC1-601C6630A774}" dt="2018-11-06T22:05:55.357" v="229"/>
          <ac:spMkLst>
            <pc:docMk/>
            <pc:sldMk cId="8734045" sldId="276"/>
            <ac:spMk id="62" creationId="{8193905D-D91E-4076-BE23-CAB9F3B45A4B}"/>
          </ac:spMkLst>
        </pc:spChg>
        <pc:spChg chg="add del mod">
          <ac:chgData name="Chris Woodruff" userId="2dbf025665e4d94d" providerId="LiveId" clId="{5AB9D1B8-FAD9-4817-BCC1-601C6630A774}" dt="2018-11-06T22:05:55.357" v="229"/>
          <ac:spMkLst>
            <pc:docMk/>
            <pc:sldMk cId="8734045" sldId="276"/>
            <ac:spMk id="63" creationId="{4CB9CCDB-11D4-4243-B274-521A53DA3CB9}"/>
          </ac:spMkLst>
        </pc:spChg>
        <pc:spChg chg="add del mod">
          <ac:chgData name="Chris Woodruff" userId="2dbf025665e4d94d" providerId="LiveId" clId="{5AB9D1B8-FAD9-4817-BCC1-601C6630A774}" dt="2018-11-06T22:05:55.357" v="229"/>
          <ac:spMkLst>
            <pc:docMk/>
            <pc:sldMk cId="8734045" sldId="276"/>
            <ac:spMk id="64" creationId="{B9F026C4-FF3D-4197-8C94-C55C72C1B46A}"/>
          </ac:spMkLst>
        </pc:spChg>
        <pc:spChg chg="add del mod">
          <ac:chgData name="Chris Woodruff" userId="2dbf025665e4d94d" providerId="LiveId" clId="{5AB9D1B8-FAD9-4817-BCC1-601C6630A774}" dt="2018-11-06T22:05:55.357" v="229"/>
          <ac:spMkLst>
            <pc:docMk/>
            <pc:sldMk cId="8734045" sldId="276"/>
            <ac:spMk id="65" creationId="{AEDF92C2-A45A-4D56-8F03-EE3A579B796B}"/>
          </ac:spMkLst>
        </pc:spChg>
        <pc:spChg chg="add del mod">
          <ac:chgData name="Chris Woodruff" userId="2dbf025665e4d94d" providerId="LiveId" clId="{5AB9D1B8-FAD9-4817-BCC1-601C6630A774}" dt="2018-11-06T22:05:55.357" v="229"/>
          <ac:spMkLst>
            <pc:docMk/>
            <pc:sldMk cId="8734045" sldId="276"/>
            <ac:spMk id="66" creationId="{A56FF17E-D6BE-4D83-BAC6-B9BE0D835487}"/>
          </ac:spMkLst>
        </pc:spChg>
        <pc:spChg chg="add del mod">
          <ac:chgData name="Chris Woodruff" userId="2dbf025665e4d94d" providerId="LiveId" clId="{5AB9D1B8-FAD9-4817-BCC1-601C6630A774}" dt="2018-11-06T22:05:55.357" v="229"/>
          <ac:spMkLst>
            <pc:docMk/>
            <pc:sldMk cId="8734045" sldId="276"/>
            <ac:spMk id="67" creationId="{C1D8E7F8-F832-4825-9774-72C7B60AF18A}"/>
          </ac:spMkLst>
        </pc:spChg>
        <pc:spChg chg="add del mod">
          <ac:chgData name="Chris Woodruff" userId="2dbf025665e4d94d" providerId="LiveId" clId="{5AB9D1B8-FAD9-4817-BCC1-601C6630A774}" dt="2018-11-06T22:05:55.357" v="229"/>
          <ac:spMkLst>
            <pc:docMk/>
            <pc:sldMk cId="8734045" sldId="276"/>
            <ac:spMk id="68" creationId="{6A554107-9482-4171-950E-AD77F56B762D}"/>
          </ac:spMkLst>
        </pc:spChg>
        <pc:spChg chg="add del mod">
          <ac:chgData name="Chris Woodruff" userId="2dbf025665e4d94d" providerId="LiveId" clId="{5AB9D1B8-FAD9-4817-BCC1-601C6630A774}" dt="2018-11-06T22:05:55.357" v="229"/>
          <ac:spMkLst>
            <pc:docMk/>
            <pc:sldMk cId="8734045" sldId="276"/>
            <ac:spMk id="69" creationId="{4414B428-0E00-4D98-AEB2-AD4652ACEE19}"/>
          </ac:spMkLst>
        </pc:spChg>
        <pc:spChg chg="add del mod">
          <ac:chgData name="Chris Woodruff" userId="2dbf025665e4d94d" providerId="LiveId" clId="{5AB9D1B8-FAD9-4817-BCC1-601C6630A774}" dt="2018-11-06T22:06:28.199" v="236"/>
          <ac:spMkLst>
            <pc:docMk/>
            <pc:sldMk cId="8734045" sldId="276"/>
            <ac:spMk id="70" creationId="{D367847E-A896-41AE-8FE7-7002FF323E18}"/>
          </ac:spMkLst>
        </pc:spChg>
        <pc:spChg chg="add del mod">
          <ac:chgData name="Chris Woodruff" userId="2dbf025665e4d94d" providerId="LiveId" clId="{5AB9D1B8-FAD9-4817-BCC1-601C6630A774}" dt="2018-11-06T22:06:28.199" v="236"/>
          <ac:spMkLst>
            <pc:docMk/>
            <pc:sldMk cId="8734045" sldId="276"/>
            <ac:spMk id="71" creationId="{AE86D189-81AE-4A81-A8A2-EEE97CA06BD3}"/>
          </ac:spMkLst>
        </pc:spChg>
        <pc:spChg chg="add del mod">
          <ac:chgData name="Chris Woodruff" userId="2dbf025665e4d94d" providerId="LiveId" clId="{5AB9D1B8-FAD9-4817-BCC1-601C6630A774}" dt="2018-11-06T22:06:19.863" v="235"/>
          <ac:spMkLst>
            <pc:docMk/>
            <pc:sldMk cId="8734045" sldId="276"/>
            <ac:spMk id="72" creationId="{1501383A-813C-4C62-8CB3-2331500B0D45}"/>
          </ac:spMkLst>
        </pc:spChg>
        <pc:spChg chg="add del mod">
          <ac:chgData name="Chris Woodruff" userId="2dbf025665e4d94d" providerId="LiveId" clId="{5AB9D1B8-FAD9-4817-BCC1-601C6630A774}" dt="2018-11-06T22:06:19.863" v="235"/>
          <ac:spMkLst>
            <pc:docMk/>
            <pc:sldMk cId="8734045" sldId="276"/>
            <ac:spMk id="73" creationId="{58902CEF-4A26-45B5-A1E0-5E5B258EA8EB}"/>
          </ac:spMkLst>
        </pc:spChg>
        <pc:spChg chg="add del mod">
          <ac:chgData name="Chris Woodruff" userId="2dbf025665e4d94d" providerId="LiveId" clId="{5AB9D1B8-FAD9-4817-BCC1-601C6630A774}" dt="2018-11-06T22:06:19.863" v="235"/>
          <ac:spMkLst>
            <pc:docMk/>
            <pc:sldMk cId="8734045" sldId="276"/>
            <ac:spMk id="74" creationId="{002D4275-9B02-4CD6-B5A6-119B086AFE75}"/>
          </ac:spMkLst>
        </pc:spChg>
        <pc:spChg chg="add del mod">
          <ac:chgData name="Chris Woodruff" userId="2dbf025665e4d94d" providerId="LiveId" clId="{5AB9D1B8-FAD9-4817-BCC1-601C6630A774}" dt="2018-11-06T22:06:19.863" v="235"/>
          <ac:spMkLst>
            <pc:docMk/>
            <pc:sldMk cId="8734045" sldId="276"/>
            <ac:spMk id="75" creationId="{A4811A04-5ACB-402B-B70A-CDC467C3E072}"/>
          </ac:spMkLst>
        </pc:spChg>
        <pc:spChg chg="add del mod">
          <ac:chgData name="Chris Woodruff" userId="2dbf025665e4d94d" providerId="LiveId" clId="{5AB9D1B8-FAD9-4817-BCC1-601C6630A774}" dt="2018-11-06T22:06:19.863" v="235"/>
          <ac:spMkLst>
            <pc:docMk/>
            <pc:sldMk cId="8734045" sldId="276"/>
            <ac:spMk id="76" creationId="{A9B289BB-2C31-4349-B6A2-9694F2BAD46B}"/>
          </ac:spMkLst>
        </pc:spChg>
        <pc:spChg chg="add del mod">
          <ac:chgData name="Chris Woodruff" userId="2dbf025665e4d94d" providerId="LiveId" clId="{5AB9D1B8-FAD9-4817-BCC1-601C6630A774}" dt="2018-11-06T22:06:19.863" v="235"/>
          <ac:spMkLst>
            <pc:docMk/>
            <pc:sldMk cId="8734045" sldId="276"/>
            <ac:spMk id="77" creationId="{ADDD1DE5-B67F-4282-8BFF-46E01063A817}"/>
          </ac:spMkLst>
        </pc:spChg>
        <pc:spChg chg="add mod">
          <ac:chgData name="Chris Woodruff" userId="2dbf025665e4d94d" providerId="LiveId" clId="{5AB9D1B8-FAD9-4817-BCC1-601C6630A774}" dt="2018-11-06T22:07:31.886" v="244" actId="14100"/>
          <ac:spMkLst>
            <pc:docMk/>
            <pc:sldMk cId="8734045" sldId="276"/>
            <ac:spMk id="79" creationId="{FBAF7102-8E96-462E-B16F-20BD88743B5C}"/>
          </ac:spMkLst>
        </pc:spChg>
        <pc:spChg chg="add del mod">
          <ac:chgData name="Chris Woodruff" userId="2dbf025665e4d94d" providerId="LiveId" clId="{5AB9D1B8-FAD9-4817-BCC1-601C6630A774}" dt="2018-11-06T22:06:31.222" v="237" actId="478"/>
          <ac:spMkLst>
            <pc:docMk/>
            <pc:sldMk cId="8734045" sldId="276"/>
            <ac:spMk id="80" creationId="{2751BEB2-6D04-4DC9-BD65-D3784BE1FCCE}"/>
          </ac:spMkLst>
        </pc:spChg>
        <pc:picChg chg="add del">
          <ac:chgData name="Chris Woodruff" userId="2dbf025665e4d94d" providerId="LiveId" clId="{5AB9D1B8-FAD9-4817-BCC1-601C6630A774}" dt="2018-11-06T22:06:18.853" v="233"/>
          <ac:picMkLst>
            <pc:docMk/>
            <pc:sldMk cId="8734045" sldId="276"/>
            <ac:picMk id="78" creationId="{802C36DA-79CC-4F02-9DA6-0EFF34839465}"/>
          </ac:picMkLst>
        </pc:picChg>
        <pc:picChg chg="add del mod ord">
          <ac:chgData name="Chris Woodruff" userId="2dbf025665e4d94d" providerId="LiveId" clId="{5AB9D1B8-FAD9-4817-BCC1-601C6630A774}" dt="2018-11-07T11:11:24.088" v="1140" actId="478"/>
          <ac:picMkLst>
            <pc:docMk/>
            <pc:sldMk cId="8734045" sldId="276"/>
            <ac:picMk id="81" creationId="{06AE4BC4-633D-4B7B-9D82-5D5F5C8BDFA1}"/>
          </ac:picMkLst>
        </pc:picChg>
        <pc:picChg chg="add mod">
          <ac:chgData name="Chris Woodruff" userId="2dbf025665e4d94d" providerId="LiveId" clId="{5AB9D1B8-FAD9-4817-BCC1-601C6630A774}" dt="2018-11-07T11:11:35.863" v="1144" actId="1076"/>
          <ac:picMkLst>
            <pc:docMk/>
            <pc:sldMk cId="8734045" sldId="276"/>
            <ac:picMk id="82" creationId="{E5B27136-2473-4F5B-9DB6-D9494D3773D2}"/>
          </ac:picMkLst>
        </pc:picChg>
      </pc:sldChg>
      <pc:sldChg chg="addSp delSp modSp add">
        <pc:chgData name="Chris Woodruff" userId="2dbf025665e4d94d" providerId="LiveId" clId="{5AB9D1B8-FAD9-4817-BCC1-601C6630A774}" dt="2018-11-07T05:05:44.891" v="822" actId="478"/>
        <pc:sldMkLst>
          <pc:docMk/>
          <pc:sldMk cId="3533291289" sldId="277"/>
        </pc:sldMkLst>
        <pc:spChg chg="del">
          <ac:chgData name="Chris Woodruff" userId="2dbf025665e4d94d" providerId="LiveId" clId="{5AB9D1B8-FAD9-4817-BCC1-601C6630A774}" dt="2018-11-06T22:19:02.822" v="248" actId="478"/>
          <ac:spMkLst>
            <pc:docMk/>
            <pc:sldMk cId="3533291289" sldId="277"/>
            <ac:spMk id="2" creationId="{C351FD3F-3538-44EA-92AF-7B993A7E6271}"/>
          </ac:spMkLst>
        </pc:spChg>
        <pc:spChg chg="del">
          <ac:chgData name="Chris Woodruff" userId="2dbf025665e4d94d" providerId="LiveId" clId="{5AB9D1B8-FAD9-4817-BCC1-601C6630A774}" dt="2018-11-06T22:19:45.202" v="252"/>
          <ac:spMkLst>
            <pc:docMk/>
            <pc:sldMk cId="3533291289" sldId="277"/>
            <ac:spMk id="3" creationId="{E3C43989-89D5-417B-8254-DBBD05D7E6D1}"/>
          </ac:spMkLst>
        </pc:spChg>
        <pc:spChg chg="del">
          <ac:chgData name="Chris Woodruff" userId="2dbf025665e4d94d" providerId="LiveId" clId="{5AB9D1B8-FAD9-4817-BCC1-601C6630A774}" dt="2018-11-07T05:05:32.865" v="820" actId="478"/>
          <ac:spMkLst>
            <pc:docMk/>
            <pc:sldMk cId="3533291289" sldId="277"/>
            <ac:spMk id="4" creationId="{7EA6A574-C33D-4564-A54B-FF75B2FE178E}"/>
          </ac:spMkLst>
        </pc:spChg>
        <pc:spChg chg="del">
          <ac:chgData name="Chris Woodruff" userId="2dbf025665e4d94d" providerId="LiveId" clId="{5AB9D1B8-FAD9-4817-BCC1-601C6630A774}" dt="2018-11-07T05:05:35.828" v="821" actId="478"/>
          <ac:spMkLst>
            <pc:docMk/>
            <pc:sldMk cId="3533291289" sldId="277"/>
            <ac:spMk id="5" creationId="{9FB30549-7A11-4EFE-BFFD-BE360E37A706}"/>
          </ac:spMkLst>
        </pc:spChg>
        <pc:spChg chg="del">
          <ac:chgData name="Chris Woodruff" userId="2dbf025665e4d94d" providerId="LiveId" clId="{5AB9D1B8-FAD9-4817-BCC1-601C6630A774}" dt="2018-11-07T05:05:44.891" v="822" actId="478"/>
          <ac:spMkLst>
            <pc:docMk/>
            <pc:sldMk cId="3533291289" sldId="277"/>
            <ac:spMk id="6" creationId="{91F24725-C5E5-432E-B8EE-907A28121438}"/>
          </ac:spMkLst>
        </pc:spChg>
        <pc:spChg chg="add del mod">
          <ac:chgData name="Chris Woodruff" userId="2dbf025665e4d94d" providerId="LiveId" clId="{5AB9D1B8-FAD9-4817-BCC1-601C6630A774}" dt="2018-11-06T22:22:10.838" v="254" actId="931"/>
          <ac:spMkLst>
            <pc:docMk/>
            <pc:sldMk cId="3533291289" sldId="277"/>
            <ac:spMk id="7" creationId="{0A1429DF-AB99-4E74-9028-66FD7974A324}"/>
          </ac:spMkLst>
        </pc:spChg>
        <pc:spChg chg="add mod">
          <ac:chgData name="Chris Woodruff" userId="2dbf025665e4d94d" providerId="LiveId" clId="{5AB9D1B8-FAD9-4817-BCC1-601C6630A774}" dt="2018-11-06T22:34:54.363" v="350" actId="207"/>
          <ac:spMkLst>
            <pc:docMk/>
            <pc:sldMk cId="3533291289" sldId="277"/>
            <ac:spMk id="11" creationId="{068F9F45-C4EE-48E3-A2CE-2F7A18820C68}"/>
          </ac:spMkLst>
        </pc:spChg>
        <pc:picChg chg="add mod">
          <ac:chgData name="Chris Woodruff" userId="2dbf025665e4d94d" providerId="LiveId" clId="{5AB9D1B8-FAD9-4817-BCC1-601C6630A774}" dt="2018-11-06T22:31:04.331" v="262" actId="1076"/>
          <ac:picMkLst>
            <pc:docMk/>
            <pc:sldMk cId="3533291289" sldId="277"/>
            <ac:picMk id="9" creationId="{8DF6CA0B-D5B9-4E09-9543-3855EC1D60BE}"/>
          </ac:picMkLst>
        </pc:picChg>
        <pc:picChg chg="add del mod">
          <ac:chgData name="Chris Woodruff" userId="2dbf025665e4d94d" providerId="LiveId" clId="{5AB9D1B8-FAD9-4817-BCC1-601C6630A774}" dt="2018-11-06T22:19:54.311" v="253" actId="478"/>
          <ac:picMkLst>
            <pc:docMk/>
            <pc:sldMk cId="3533291289" sldId="277"/>
            <ac:picMk id="1026" creationId="{4BFD38A7-C95F-4EB3-A3EC-8734F1CA455D}"/>
          </ac:picMkLst>
        </pc:picChg>
      </pc:sldChg>
      <pc:sldChg chg="addSp delSp modSp add">
        <pc:chgData name="Chris Woodruff" userId="2dbf025665e4d94d" providerId="LiveId" clId="{5AB9D1B8-FAD9-4817-BCC1-601C6630A774}" dt="2018-11-07T05:05:56.973" v="825" actId="478"/>
        <pc:sldMkLst>
          <pc:docMk/>
          <pc:sldMk cId="4270773322" sldId="278"/>
        </pc:sldMkLst>
        <pc:spChg chg="del">
          <ac:chgData name="Chris Woodruff" userId="2dbf025665e4d94d" providerId="LiveId" clId="{5AB9D1B8-FAD9-4817-BCC1-601C6630A774}" dt="2018-11-06T22:30:31.767" v="256" actId="931"/>
          <ac:spMkLst>
            <pc:docMk/>
            <pc:sldMk cId="4270773322" sldId="278"/>
            <ac:spMk id="2" creationId="{E875A17E-8905-493A-8B0D-08B05F3B02AF}"/>
          </ac:spMkLst>
        </pc:spChg>
        <pc:spChg chg="del">
          <ac:chgData name="Chris Woodruff" userId="2dbf025665e4d94d" providerId="LiveId" clId="{5AB9D1B8-FAD9-4817-BCC1-601C6630A774}" dt="2018-11-07T05:05:50.149" v="823" actId="478"/>
          <ac:spMkLst>
            <pc:docMk/>
            <pc:sldMk cId="4270773322" sldId="278"/>
            <ac:spMk id="3" creationId="{C4DDFD70-FB4A-4E7B-B546-92C5357C3CFD}"/>
          </ac:spMkLst>
        </pc:spChg>
        <pc:spChg chg="del">
          <ac:chgData name="Chris Woodruff" userId="2dbf025665e4d94d" providerId="LiveId" clId="{5AB9D1B8-FAD9-4817-BCC1-601C6630A774}" dt="2018-11-07T05:05:52.349" v="824" actId="478"/>
          <ac:spMkLst>
            <pc:docMk/>
            <pc:sldMk cId="4270773322" sldId="278"/>
            <ac:spMk id="4" creationId="{34C26A32-F554-46E7-972C-D16631BFEFDB}"/>
          </ac:spMkLst>
        </pc:spChg>
        <pc:spChg chg="del">
          <ac:chgData name="Chris Woodruff" userId="2dbf025665e4d94d" providerId="LiveId" clId="{5AB9D1B8-FAD9-4817-BCC1-601C6630A774}" dt="2018-11-07T05:05:56.973" v="825" actId="478"/>
          <ac:spMkLst>
            <pc:docMk/>
            <pc:sldMk cId="4270773322" sldId="278"/>
            <ac:spMk id="5" creationId="{B218BE7E-1DC1-4907-A343-943E0983C11F}"/>
          </ac:spMkLst>
        </pc:spChg>
        <pc:spChg chg="add mod">
          <ac:chgData name="Chris Woodruff" userId="2dbf025665e4d94d" providerId="LiveId" clId="{5AB9D1B8-FAD9-4817-BCC1-601C6630A774}" dt="2018-11-06T22:35:21.338" v="354" actId="20577"/>
          <ac:spMkLst>
            <pc:docMk/>
            <pc:sldMk cId="4270773322" sldId="278"/>
            <ac:spMk id="8" creationId="{E867530B-377E-4B21-BDE8-82151B740DE7}"/>
          </ac:spMkLst>
        </pc:spChg>
        <pc:picChg chg="add mod">
          <ac:chgData name="Chris Woodruff" userId="2dbf025665e4d94d" providerId="LiveId" clId="{5AB9D1B8-FAD9-4817-BCC1-601C6630A774}" dt="2018-11-06T22:30:31.767" v="256" actId="931"/>
          <ac:picMkLst>
            <pc:docMk/>
            <pc:sldMk cId="4270773322" sldId="278"/>
            <ac:picMk id="7" creationId="{C72AEAB7-0CCF-4F13-B010-1EAFEBDC60A1}"/>
          </ac:picMkLst>
        </pc:picChg>
      </pc:sldChg>
      <pc:sldChg chg="addSp delSp modSp add">
        <pc:chgData name="Chris Woodruff" userId="2dbf025665e4d94d" providerId="LiveId" clId="{5AB9D1B8-FAD9-4817-BCC1-601C6630A774}" dt="2018-11-06T22:39:48.349" v="441" actId="113"/>
        <pc:sldMkLst>
          <pc:docMk/>
          <pc:sldMk cId="2584218719" sldId="279"/>
        </pc:sldMkLst>
        <pc:spChg chg="del">
          <ac:chgData name="Chris Woodruff" userId="2dbf025665e4d94d" providerId="LiveId" clId="{5AB9D1B8-FAD9-4817-BCC1-601C6630A774}" dt="2018-11-06T22:36:24.099" v="356" actId="931"/>
          <ac:spMkLst>
            <pc:docMk/>
            <pc:sldMk cId="2584218719" sldId="279"/>
            <ac:spMk id="2" creationId="{98616AB4-1943-4B0A-8450-B891D86C0300}"/>
          </ac:spMkLst>
        </pc:spChg>
        <pc:spChg chg="add mod">
          <ac:chgData name="Chris Woodruff" userId="2dbf025665e4d94d" providerId="LiveId" clId="{5AB9D1B8-FAD9-4817-BCC1-601C6630A774}" dt="2018-11-06T22:39:48.349" v="441" actId="113"/>
          <ac:spMkLst>
            <pc:docMk/>
            <pc:sldMk cId="2584218719" sldId="279"/>
            <ac:spMk id="8" creationId="{BD32FD22-6FB7-4E27-BE25-BA450FCB753C}"/>
          </ac:spMkLst>
        </pc:spChg>
        <pc:picChg chg="add mod">
          <ac:chgData name="Chris Woodruff" userId="2dbf025665e4d94d" providerId="LiveId" clId="{5AB9D1B8-FAD9-4817-BCC1-601C6630A774}" dt="2018-11-06T22:37:50.266" v="373" actId="1076"/>
          <ac:picMkLst>
            <pc:docMk/>
            <pc:sldMk cId="2584218719" sldId="279"/>
            <ac:picMk id="7" creationId="{6B89BEA0-4FED-4FC1-867A-2D6E0B8ABEC0}"/>
          </ac:picMkLst>
        </pc:picChg>
      </pc:sldChg>
      <pc:sldChg chg="addSp delSp modSp add modTransition">
        <pc:chgData name="Chris Woodruff" userId="2dbf025665e4d94d" providerId="LiveId" clId="{5AB9D1B8-FAD9-4817-BCC1-601C6630A774}" dt="2018-11-07T11:00:02.816" v="1137" actId="478"/>
        <pc:sldMkLst>
          <pc:docMk/>
          <pc:sldMk cId="191394542" sldId="280"/>
        </pc:sldMkLst>
        <pc:spChg chg="del">
          <ac:chgData name="Chris Woodruff" userId="2dbf025665e4d94d" providerId="LiveId" clId="{5AB9D1B8-FAD9-4817-BCC1-601C6630A774}" dt="2018-11-06T22:43:03.451" v="449"/>
          <ac:spMkLst>
            <pc:docMk/>
            <pc:sldMk cId="191394542" sldId="280"/>
            <ac:spMk id="2" creationId="{E8F09B3B-6049-4687-82F7-5D356E9A31F0}"/>
          </ac:spMkLst>
        </pc:spChg>
        <pc:spChg chg="del mod">
          <ac:chgData name="Chris Woodruff" userId="2dbf025665e4d94d" providerId="LiveId" clId="{5AB9D1B8-FAD9-4817-BCC1-601C6630A774}" dt="2018-11-07T10:59:59.102" v="1136" actId="478"/>
          <ac:spMkLst>
            <pc:docMk/>
            <pc:sldMk cId="191394542" sldId="280"/>
            <ac:spMk id="3" creationId="{AAB72280-CE63-46AE-9B71-7C938DD30D31}"/>
          </ac:spMkLst>
        </pc:spChg>
        <pc:spChg chg="del mod">
          <ac:chgData name="Chris Woodruff" userId="2dbf025665e4d94d" providerId="LiveId" clId="{5AB9D1B8-FAD9-4817-BCC1-601C6630A774}" dt="2018-11-07T10:59:55.335" v="1135" actId="478"/>
          <ac:spMkLst>
            <pc:docMk/>
            <pc:sldMk cId="191394542" sldId="280"/>
            <ac:spMk id="4" creationId="{BCE6C156-6EBB-4B5C-85CD-3A252349A459}"/>
          </ac:spMkLst>
        </pc:spChg>
        <pc:spChg chg="del">
          <ac:chgData name="Chris Woodruff" userId="2dbf025665e4d94d" providerId="LiveId" clId="{5AB9D1B8-FAD9-4817-BCC1-601C6630A774}" dt="2018-11-07T11:00:02.816" v="1137" actId="478"/>
          <ac:spMkLst>
            <pc:docMk/>
            <pc:sldMk cId="191394542" sldId="280"/>
            <ac:spMk id="5" creationId="{B8BCA50A-E5EE-421F-B81A-B978B273F197}"/>
          </ac:spMkLst>
        </pc:spChg>
        <pc:spChg chg="add del mod">
          <ac:chgData name="Chris Woodruff" userId="2dbf025665e4d94d" providerId="LiveId" clId="{5AB9D1B8-FAD9-4817-BCC1-601C6630A774}" dt="2018-11-06T22:43:08.349" v="450" actId="931"/>
          <ac:spMkLst>
            <pc:docMk/>
            <pc:sldMk cId="191394542" sldId="280"/>
            <ac:spMk id="6" creationId="{0A910F53-764E-4425-B802-2B3AE521B74C}"/>
          </ac:spMkLst>
        </pc:spChg>
        <pc:picChg chg="add mod">
          <ac:chgData name="Chris Woodruff" userId="2dbf025665e4d94d" providerId="LiveId" clId="{5AB9D1B8-FAD9-4817-BCC1-601C6630A774}" dt="2018-11-07T10:59:42.964" v="1132" actId="1076"/>
          <ac:picMkLst>
            <pc:docMk/>
            <pc:sldMk cId="191394542" sldId="280"/>
            <ac:picMk id="8" creationId="{3689C20F-F9FB-450D-BD46-3AADDA65613B}"/>
          </ac:picMkLst>
        </pc:picChg>
      </pc:sldChg>
      <pc:sldChg chg="addSp delSp add del modAnim">
        <pc:chgData name="Chris Woodruff" userId="2dbf025665e4d94d" providerId="LiveId" clId="{5AB9D1B8-FAD9-4817-BCC1-601C6630A774}" dt="2018-11-06T22:46:15.899" v="459" actId="2696"/>
        <pc:sldMkLst>
          <pc:docMk/>
          <pc:sldMk cId="2715091186" sldId="281"/>
        </pc:sldMkLst>
        <pc:spChg chg="del">
          <ac:chgData name="Chris Woodruff" userId="2dbf025665e4d94d" providerId="LiveId" clId="{5AB9D1B8-FAD9-4817-BCC1-601C6630A774}" dt="2018-11-06T22:45:08.484" v="454"/>
          <ac:spMkLst>
            <pc:docMk/>
            <pc:sldMk cId="2715091186" sldId="281"/>
            <ac:spMk id="2" creationId="{719CC285-5CAD-4C9D-8A19-521D39D83A89}"/>
          </ac:spMkLst>
        </pc:spChg>
        <pc:spChg chg="add del">
          <ac:chgData name="Chris Woodruff" userId="2dbf025665e4d94d" providerId="LiveId" clId="{5AB9D1B8-FAD9-4817-BCC1-601C6630A774}" dt="2018-11-06T22:45:29.739" v="456"/>
          <ac:spMkLst>
            <pc:docMk/>
            <pc:sldMk cId="2715091186" sldId="281"/>
            <ac:spMk id="6" creationId="{5F270E69-2C54-4AF2-BDF7-7112CA6AF8E7}"/>
          </ac:spMkLst>
        </pc:spChg>
        <pc:spChg chg="add del">
          <ac:chgData name="Chris Woodruff" userId="2dbf025665e4d94d" providerId="LiveId" clId="{5AB9D1B8-FAD9-4817-BCC1-601C6630A774}" dt="2018-11-06T22:45:29.739" v="456"/>
          <ac:spMkLst>
            <pc:docMk/>
            <pc:sldMk cId="2715091186" sldId="281"/>
            <ac:spMk id="7" creationId="{116A081B-A6A1-4FF2-A328-963E0E86B24F}"/>
          </ac:spMkLst>
        </pc:spChg>
        <pc:spChg chg="add del">
          <ac:chgData name="Chris Woodruff" userId="2dbf025665e4d94d" providerId="LiveId" clId="{5AB9D1B8-FAD9-4817-BCC1-601C6630A774}" dt="2018-11-06T22:45:29.739" v="456"/>
          <ac:spMkLst>
            <pc:docMk/>
            <pc:sldMk cId="2715091186" sldId="281"/>
            <ac:spMk id="8" creationId="{B17E1ACE-1351-4258-9F93-D747F4D74DEA}"/>
          </ac:spMkLst>
        </pc:spChg>
        <pc:spChg chg="add del">
          <ac:chgData name="Chris Woodruff" userId="2dbf025665e4d94d" providerId="LiveId" clId="{5AB9D1B8-FAD9-4817-BCC1-601C6630A774}" dt="2018-11-06T22:45:29.739" v="456"/>
          <ac:spMkLst>
            <pc:docMk/>
            <pc:sldMk cId="2715091186" sldId="281"/>
            <ac:spMk id="9" creationId="{51CC864D-BC3F-4C76-AD40-C316DEE9D221}"/>
          </ac:spMkLst>
        </pc:spChg>
        <pc:spChg chg="add del">
          <ac:chgData name="Chris Woodruff" userId="2dbf025665e4d94d" providerId="LiveId" clId="{5AB9D1B8-FAD9-4817-BCC1-601C6630A774}" dt="2018-11-06T22:45:29.739" v="456"/>
          <ac:spMkLst>
            <pc:docMk/>
            <pc:sldMk cId="2715091186" sldId="281"/>
            <ac:spMk id="10" creationId="{7A21F03A-7140-4C1E-93C8-A6D36B554706}"/>
          </ac:spMkLst>
        </pc:spChg>
        <pc:spChg chg="add del">
          <ac:chgData name="Chris Woodruff" userId="2dbf025665e4d94d" providerId="LiveId" clId="{5AB9D1B8-FAD9-4817-BCC1-601C6630A774}" dt="2018-11-06T22:45:29.739" v="456"/>
          <ac:spMkLst>
            <pc:docMk/>
            <pc:sldMk cId="2715091186" sldId="281"/>
            <ac:spMk id="11" creationId="{429C1756-73A6-491B-BC43-61D98EAE82B6}"/>
          </ac:spMkLst>
        </pc:spChg>
        <pc:spChg chg="add del">
          <ac:chgData name="Chris Woodruff" userId="2dbf025665e4d94d" providerId="LiveId" clId="{5AB9D1B8-FAD9-4817-BCC1-601C6630A774}" dt="2018-11-06T22:45:29.739" v="456"/>
          <ac:spMkLst>
            <pc:docMk/>
            <pc:sldMk cId="2715091186" sldId="281"/>
            <ac:spMk id="12" creationId="{535EAE25-8BBA-4D76-862F-39C1DC919C54}"/>
          </ac:spMkLst>
        </pc:spChg>
        <pc:spChg chg="add del">
          <ac:chgData name="Chris Woodruff" userId="2dbf025665e4d94d" providerId="LiveId" clId="{5AB9D1B8-FAD9-4817-BCC1-601C6630A774}" dt="2018-11-06T22:45:29.739" v="456"/>
          <ac:spMkLst>
            <pc:docMk/>
            <pc:sldMk cId="2715091186" sldId="281"/>
            <ac:spMk id="13" creationId="{AB559247-E2A2-4976-8C1F-0FE01B7B6DB7}"/>
          </ac:spMkLst>
        </pc:spChg>
        <pc:spChg chg="add del">
          <ac:chgData name="Chris Woodruff" userId="2dbf025665e4d94d" providerId="LiveId" clId="{5AB9D1B8-FAD9-4817-BCC1-601C6630A774}" dt="2018-11-06T22:45:29.739" v="456"/>
          <ac:spMkLst>
            <pc:docMk/>
            <pc:sldMk cId="2715091186" sldId="281"/>
            <ac:spMk id="14" creationId="{BA128846-47A4-42DB-8888-F5D93D7D7E2A}"/>
          </ac:spMkLst>
        </pc:spChg>
        <pc:spChg chg="add del">
          <ac:chgData name="Chris Woodruff" userId="2dbf025665e4d94d" providerId="LiveId" clId="{5AB9D1B8-FAD9-4817-BCC1-601C6630A774}" dt="2018-11-06T22:45:29.739" v="456"/>
          <ac:spMkLst>
            <pc:docMk/>
            <pc:sldMk cId="2715091186" sldId="281"/>
            <ac:spMk id="15" creationId="{C8A7FF49-65C1-48A8-8C26-8C790AB0C621}"/>
          </ac:spMkLst>
        </pc:spChg>
        <pc:spChg chg="add del">
          <ac:chgData name="Chris Woodruff" userId="2dbf025665e4d94d" providerId="LiveId" clId="{5AB9D1B8-FAD9-4817-BCC1-601C6630A774}" dt="2018-11-06T22:45:29.739" v="456"/>
          <ac:spMkLst>
            <pc:docMk/>
            <pc:sldMk cId="2715091186" sldId="281"/>
            <ac:spMk id="16" creationId="{9A996BE1-20E8-4A77-8333-00F4859E0A0B}"/>
          </ac:spMkLst>
        </pc:spChg>
        <pc:spChg chg="add del">
          <ac:chgData name="Chris Woodruff" userId="2dbf025665e4d94d" providerId="LiveId" clId="{5AB9D1B8-FAD9-4817-BCC1-601C6630A774}" dt="2018-11-06T22:45:29.739" v="456"/>
          <ac:spMkLst>
            <pc:docMk/>
            <pc:sldMk cId="2715091186" sldId="281"/>
            <ac:spMk id="17" creationId="{B31145D1-03DB-4B02-B079-BCAA1171D879}"/>
          </ac:spMkLst>
        </pc:spChg>
        <pc:spChg chg="add del">
          <ac:chgData name="Chris Woodruff" userId="2dbf025665e4d94d" providerId="LiveId" clId="{5AB9D1B8-FAD9-4817-BCC1-601C6630A774}" dt="2018-11-06T22:45:29.739" v="456"/>
          <ac:spMkLst>
            <pc:docMk/>
            <pc:sldMk cId="2715091186" sldId="281"/>
            <ac:spMk id="18" creationId="{E85E45F7-C73B-47A6-B116-7525BF2F03D8}"/>
          </ac:spMkLst>
        </pc:spChg>
        <pc:spChg chg="add del">
          <ac:chgData name="Chris Woodruff" userId="2dbf025665e4d94d" providerId="LiveId" clId="{5AB9D1B8-FAD9-4817-BCC1-601C6630A774}" dt="2018-11-06T22:45:29.739" v="456"/>
          <ac:spMkLst>
            <pc:docMk/>
            <pc:sldMk cId="2715091186" sldId="281"/>
            <ac:spMk id="19" creationId="{05E1E34E-32EF-48D2-8737-8ED4A6980FB5}"/>
          </ac:spMkLst>
        </pc:spChg>
        <pc:spChg chg="add del">
          <ac:chgData name="Chris Woodruff" userId="2dbf025665e4d94d" providerId="LiveId" clId="{5AB9D1B8-FAD9-4817-BCC1-601C6630A774}" dt="2018-11-06T22:45:29.739" v="456"/>
          <ac:spMkLst>
            <pc:docMk/>
            <pc:sldMk cId="2715091186" sldId="281"/>
            <ac:spMk id="20" creationId="{209FED85-C4A2-40BA-9066-D36283AFAFF2}"/>
          </ac:spMkLst>
        </pc:spChg>
        <pc:spChg chg="add del">
          <ac:chgData name="Chris Woodruff" userId="2dbf025665e4d94d" providerId="LiveId" clId="{5AB9D1B8-FAD9-4817-BCC1-601C6630A774}" dt="2018-11-06T22:45:29.739" v="456"/>
          <ac:spMkLst>
            <pc:docMk/>
            <pc:sldMk cId="2715091186" sldId="281"/>
            <ac:spMk id="21" creationId="{BD60748F-4D8F-423D-B73B-A0E60A7CF53B}"/>
          </ac:spMkLst>
        </pc:spChg>
        <pc:spChg chg="add del">
          <ac:chgData name="Chris Woodruff" userId="2dbf025665e4d94d" providerId="LiveId" clId="{5AB9D1B8-FAD9-4817-BCC1-601C6630A774}" dt="2018-11-06T22:45:29.739" v="456"/>
          <ac:spMkLst>
            <pc:docMk/>
            <pc:sldMk cId="2715091186" sldId="281"/>
            <ac:spMk id="22" creationId="{59A2C0EF-2892-4966-A95F-2F3B0CB2E96F}"/>
          </ac:spMkLst>
        </pc:spChg>
        <pc:spChg chg="add del">
          <ac:chgData name="Chris Woodruff" userId="2dbf025665e4d94d" providerId="LiveId" clId="{5AB9D1B8-FAD9-4817-BCC1-601C6630A774}" dt="2018-11-06T22:45:29.739" v="456"/>
          <ac:spMkLst>
            <pc:docMk/>
            <pc:sldMk cId="2715091186" sldId="281"/>
            <ac:spMk id="23" creationId="{D7E420D4-D295-47D6-A9F8-2AE5569C1D21}"/>
          </ac:spMkLst>
        </pc:spChg>
        <pc:spChg chg="add del">
          <ac:chgData name="Chris Woodruff" userId="2dbf025665e4d94d" providerId="LiveId" clId="{5AB9D1B8-FAD9-4817-BCC1-601C6630A774}" dt="2018-11-06T22:45:29.739" v="456"/>
          <ac:spMkLst>
            <pc:docMk/>
            <pc:sldMk cId="2715091186" sldId="281"/>
            <ac:spMk id="24" creationId="{8EFAD9C6-A0ED-4E22-8E7F-7F8543D3B9FD}"/>
          </ac:spMkLst>
        </pc:spChg>
        <pc:spChg chg="add del">
          <ac:chgData name="Chris Woodruff" userId="2dbf025665e4d94d" providerId="LiveId" clId="{5AB9D1B8-FAD9-4817-BCC1-601C6630A774}" dt="2018-11-06T22:45:29.739" v="456"/>
          <ac:spMkLst>
            <pc:docMk/>
            <pc:sldMk cId="2715091186" sldId="281"/>
            <ac:spMk id="25" creationId="{BDC27C3A-3FA4-4482-9E2F-7BD992FECEE5}"/>
          </ac:spMkLst>
        </pc:spChg>
        <pc:spChg chg="add del">
          <ac:chgData name="Chris Woodruff" userId="2dbf025665e4d94d" providerId="LiveId" clId="{5AB9D1B8-FAD9-4817-BCC1-601C6630A774}" dt="2018-11-06T22:45:29.739" v="456"/>
          <ac:spMkLst>
            <pc:docMk/>
            <pc:sldMk cId="2715091186" sldId="281"/>
            <ac:spMk id="26" creationId="{2967BEEC-6C7D-470D-849E-DF471B3F232E}"/>
          </ac:spMkLst>
        </pc:spChg>
        <pc:spChg chg="add del">
          <ac:chgData name="Chris Woodruff" userId="2dbf025665e4d94d" providerId="LiveId" clId="{5AB9D1B8-FAD9-4817-BCC1-601C6630A774}" dt="2018-11-06T22:45:29.739" v="456"/>
          <ac:spMkLst>
            <pc:docMk/>
            <pc:sldMk cId="2715091186" sldId="281"/>
            <ac:spMk id="27" creationId="{27D73886-E699-422D-AFF0-ABB17BB9EBC0}"/>
          </ac:spMkLst>
        </pc:spChg>
        <pc:spChg chg="add del">
          <ac:chgData name="Chris Woodruff" userId="2dbf025665e4d94d" providerId="LiveId" clId="{5AB9D1B8-FAD9-4817-BCC1-601C6630A774}" dt="2018-11-06T22:45:29.739" v="456"/>
          <ac:spMkLst>
            <pc:docMk/>
            <pc:sldMk cId="2715091186" sldId="281"/>
            <ac:spMk id="28" creationId="{0E2E20D8-4ED8-4746-A1FA-1F8A28AF3C30}"/>
          </ac:spMkLst>
        </pc:spChg>
        <pc:spChg chg="add del">
          <ac:chgData name="Chris Woodruff" userId="2dbf025665e4d94d" providerId="LiveId" clId="{5AB9D1B8-FAD9-4817-BCC1-601C6630A774}" dt="2018-11-06T22:45:29.739" v="456"/>
          <ac:spMkLst>
            <pc:docMk/>
            <pc:sldMk cId="2715091186" sldId="281"/>
            <ac:spMk id="29" creationId="{6C9E54DA-63C1-43A2-98F1-BBEA6701FAE4}"/>
          </ac:spMkLst>
        </pc:spChg>
        <pc:spChg chg="add del">
          <ac:chgData name="Chris Woodruff" userId="2dbf025665e4d94d" providerId="LiveId" clId="{5AB9D1B8-FAD9-4817-BCC1-601C6630A774}" dt="2018-11-06T22:45:29.739" v="456"/>
          <ac:spMkLst>
            <pc:docMk/>
            <pc:sldMk cId="2715091186" sldId="281"/>
            <ac:spMk id="30" creationId="{06E491E4-7F3D-4877-9FF8-DC6DB417DB7B}"/>
          </ac:spMkLst>
        </pc:spChg>
        <pc:spChg chg="add del">
          <ac:chgData name="Chris Woodruff" userId="2dbf025665e4d94d" providerId="LiveId" clId="{5AB9D1B8-FAD9-4817-BCC1-601C6630A774}" dt="2018-11-06T22:45:29.739" v="456"/>
          <ac:spMkLst>
            <pc:docMk/>
            <pc:sldMk cId="2715091186" sldId="281"/>
            <ac:spMk id="31" creationId="{2C6F8FE0-E381-4DD4-8C33-B84CD1563EC3}"/>
          </ac:spMkLst>
        </pc:spChg>
        <pc:spChg chg="add del">
          <ac:chgData name="Chris Woodruff" userId="2dbf025665e4d94d" providerId="LiveId" clId="{5AB9D1B8-FAD9-4817-BCC1-601C6630A774}" dt="2018-11-06T22:45:29.739" v="456"/>
          <ac:spMkLst>
            <pc:docMk/>
            <pc:sldMk cId="2715091186" sldId="281"/>
            <ac:spMk id="32" creationId="{570AF35E-E37D-49AA-9184-B9F9B2E3DCC6}"/>
          </ac:spMkLst>
        </pc:spChg>
        <pc:spChg chg="add del">
          <ac:chgData name="Chris Woodruff" userId="2dbf025665e4d94d" providerId="LiveId" clId="{5AB9D1B8-FAD9-4817-BCC1-601C6630A774}" dt="2018-11-06T22:45:29.739" v="456"/>
          <ac:spMkLst>
            <pc:docMk/>
            <pc:sldMk cId="2715091186" sldId="281"/>
            <ac:spMk id="33" creationId="{10097261-7648-4D45-ACC6-1AE2A9DC198A}"/>
          </ac:spMkLst>
        </pc:spChg>
        <pc:spChg chg="add del">
          <ac:chgData name="Chris Woodruff" userId="2dbf025665e4d94d" providerId="LiveId" clId="{5AB9D1B8-FAD9-4817-BCC1-601C6630A774}" dt="2018-11-06T22:45:29.739" v="456"/>
          <ac:spMkLst>
            <pc:docMk/>
            <pc:sldMk cId="2715091186" sldId="281"/>
            <ac:spMk id="34" creationId="{34A6FEDF-4D3D-4CC2-989D-C3C869A7AC0C}"/>
          </ac:spMkLst>
        </pc:spChg>
        <pc:spChg chg="add del">
          <ac:chgData name="Chris Woodruff" userId="2dbf025665e4d94d" providerId="LiveId" clId="{5AB9D1B8-FAD9-4817-BCC1-601C6630A774}" dt="2018-11-06T22:45:29.739" v="456"/>
          <ac:spMkLst>
            <pc:docMk/>
            <pc:sldMk cId="2715091186" sldId="281"/>
            <ac:spMk id="35" creationId="{9A2F3939-22BA-4A59-B857-702834BD9CC1}"/>
          </ac:spMkLst>
        </pc:spChg>
        <pc:spChg chg="add del">
          <ac:chgData name="Chris Woodruff" userId="2dbf025665e4d94d" providerId="LiveId" clId="{5AB9D1B8-FAD9-4817-BCC1-601C6630A774}" dt="2018-11-06T22:45:29.739" v="456"/>
          <ac:spMkLst>
            <pc:docMk/>
            <pc:sldMk cId="2715091186" sldId="281"/>
            <ac:spMk id="36" creationId="{11EDA6B3-9E32-45B6-A4B0-62C0D4C09422}"/>
          </ac:spMkLst>
        </pc:spChg>
        <pc:spChg chg="add del">
          <ac:chgData name="Chris Woodruff" userId="2dbf025665e4d94d" providerId="LiveId" clId="{5AB9D1B8-FAD9-4817-BCC1-601C6630A774}" dt="2018-11-06T22:45:29.739" v="456"/>
          <ac:spMkLst>
            <pc:docMk/>
            <pc:sldMk cId="2715091186" sldId="281"/>
            <ac:spMk id="37" creationId="{AB403D49-AB07-433B-A1A6-05E3E583F60E}"/>
          </ac:spMkLst>
        </pc:spChg>
        <pc:spChg chg="add del">
          <ac:chgData name="Chris Woodruff" userId="2dbf025665e4d94d" providerId="LiveId" clId="{5AB9D1B8-FAD9-4817-BCC1-601C6630A774}" dt="2018-11-06T22:45:29.739" v="456"/>
          <ac:spMkLst>
            <pc:docMk/>
            <pc:sldMk cId="2715091186" sldId="281"/>
            <ac:spMk id="38" creationId="{02578166-F973-49B2-A92C-5F6B8F1ADD89}"/>
          </ac:spMkLst>
        </pc:spChg>
        <pc:spChg chg="add del">
          <ac:chgData name="Chris Woodruff" userId="2dbf025665e4d94d" providerId="LiveId" clId="{5AB9D1B8-FAD9-4817-BCC1-601C6630A774}" dt="2018-11-06T22:45:29.739" v="456"/>
          <ac:spMkLst>
            <pc:docMk/>
            <pc:sldMk cId="2715091186" sldId="281"/>
            <ac:spMk id="39" creationId="{E6248DD1-CFA7-4676-BE0A-8180A048BD96}"/>
          </ac:spMkLst>
        </pc:spChg>
        <pc:spChg chg="add del">
          <ac:chgData name="Chris Woodruff" userId="2dbf025665e4d94d" providerId="LiveId" clId="{5AB9D1B8-FAD9-4817-BCC1-601C6630A774}" dt="2018-11-06T22:45:29.739" v="456"/>
          <ac:spMkLst>
            <pc:docMk/>
            <pc:sldMk cId="2715091186" sldId="281"/>
            <ac:spMk id="40" creationId="{2B14A21F-27E3-480C-8FEF-8657F09F6520}"/>
          </ac:spMkLst>
        </pc:spChg>
        <pc:spChg chg="add del">
          <ac:chgData name="Chris Woodruff" userId="2dbf025665e4d94d" providerId="LiveId" clId="{5AB9D1B8-FAD9-4817-BCC1-601C6630A774}" dt="2018-11-06T22:45:29.739" v="456"/>
          <ac:spMkLst>
            <pc:docMk/>
            <pc:sldMk cId="2715091186" sldId="281"/>
            <ac:spMk id="41" creationId="{27159823-B50A-40E0-AC6F-8D6B3C4B7A14}"/>
          </ac:spMkLst>
        </pc:spChg>
        <pc:spChg chg="add del">
          <ac:chgData name="Chris Woodruff" userId="2dbf025665e4d94d" providerId="LiveId" clId="{5AB9D1B8-FAD9-4817-BCC1-601C6630A774}" dt="2018-11-06T22:45:29.739" v="456"/>
          <ac:spMkLst>
            <pc:docMk/>
            <pc:sldMk cId="2715091186" sldId="281"/>
            <ac:spMk id="42" creationId="{05D04B69-126E-4FE7-ACD1-76DD6E0FC0F0}"/>
          </ac:spMkLst>
        </pc:spChg>
        <pc:picChg chg="add del">
          <ac:chgData name="Chris Woodruff" userId="2dbf025665e4d94d" providerId="LiveId" clId="{5AB9D1B8-FAD9-4817-BCC1-601C6630A774}" dt="2018-11-06T22:45:53.602" v="458"/>
          <ac:picMkLst>
            <pc:docMk/>
            <pc:sldMk cId="2715091186" sldId="281"/>
            <ac:picMk id="43" creationId="{71041B1F-0905-4DBB-95FF-485528DD75B6}"/>
          </ac:picMkLst>
        </pc:picChg>
      </pc:sldChg>
      <pc:sldChg chg="addSp delSp modSp add">
        <pc:chgData name="Chris Woodruff" userId="2dbf025665e4d94d" providerId="LiveId" clId="{5AB9D1B8-FAD9-4817-BCC1-601C6630A774}" dt="2018-11-07T04:53:06.488" v="730" actId="2711"/>
        <pc:sldMkLst>
          <pc:docMk/>
          <pc:sldMk cId="1181064103" sldId="287"/>
        </pc:sldMkLst>
        <pc:spChg chg="mod">
          <ac:chgData name="Chris Woodruff" userId="2dbf025665e4d94d" providerId="LiveId" clId="{5AB9D1B8-FAD9-4817-BCC1-601C6630A774}" dt="2018-11-07T04:53:06.488" v="730" actId="2711"/>
          <ac:spMkLst>
            <pc:docMk/>
            <pc:sldMk cId="1181064103" sldId="287"/>
            <ac:spMk id="267" creationId="{00000000-0000-0000-0000-000000000000}"/>
          </ac:spMkLst>
        </pc:spChg>
        <pc:picChg chg="del">
          <ac:chgData name="Chris Woodruff" userId="2dbf025665e4d94d" providerId="LiveId" clId="{5AB9D1B8-FAD9-4817-BCC1-601C6630A774}" dt="2018-11-07T04:50:18.647" v="725" actId="478"/>
          <ac:picMkLst>
            <pc:docMk/>
            <pc:sldMk cId="1181064103" sldId="287"/>
            <ac:picMk id="1026" creationId="{FA902047-86C7-4098-95AE-FC620EDB48B2}"/>
          </ac:picMkLst>
        </pc:picChg>
        <pc:picChg chg="add mod">
          <ac:chgData name="Chris Woodruff" userId="2dbf025665e4d94d" providerId="LiveId" clId="{5AB9D1B8-FAD9-4817-BCC1-601C6630A774}" dt="2018-11-07T04:52:59.771" v="728" actId="14100"/>
          <ac:picMkLst>
            <pc:docMk/>
            <pc:sldMk cId="1181064103" sldId="287"/>
            <ac:picMk id="9218" creationId="{11B90ABA-45D8-42A2-8308-EEB27B6BB142}"/>
          </ac:picMkLst>
        </pc:picChg>
      </pc:sldChg>
      <pc:sldChg chg="modSp add">
        <pc:chgData name="Chris Woodruff" userId="2dbf025665e4d94d" providerId="LiveId" clId="{5AB9D1B8-FAD9-4817-BCC1-601C6630A774}" dt="2018-11-07T04:54:46.801" v="749" actId="207"/>
        <pc:sldMkLst>
          <pc:docMk/>
          <pc:sldMk cId="3673447279" sldId="288"/>
        </pc:sldMkLst>
        <pc:spChg chg="mod">
          <ac:chgData name="Chris Woodruff" userId="2dbf025665e4d94d" providerId="LiveId" clId="{5AB9D1B8-FAD9-4817-BCC1-601C6630A774}" dt="2018-11-07T04:54:12.348" v="743" actId="403"/>
          <ac:spMkLst>
            <pc:docMk/>
            <pc:sldMk cId="3673447279" sldId="288"/>
            <ac:spMk id="4" creationId="{A34BC048-26C2-4F8D-B0D6-94916CEF222B}"/>
          </ac:spMkLst>
        </pc:spChg>
        <pc:spChg chg="mod">
          <ac:chgData name="Chris Woodruff" userId="2dbf025665e4d94d" providerId="LiveId" clId="{5AB9D1B8-FAD9-4817-BCC1-601C6630A774}" dt="2018-11-07T04:54:23.237" v="747" actId="207"/>
          <ac:spMkLst>
            <pc:docMk/>
            <pc:sldMk cId="3673447279" sldId="288"/>
            <ac:spMk id="5" creationId="{DFCA9D71-D8CD-46D4-8B3E-F526E3B6CD1D}"/>
          </ac:spMkLst>
        </pc:spChg>
        <pc:spChg chg="mod">
          <ac:chgData name="Chris Woodruff" userId="2dbf025665e4d94d" providerId="LiveId" clId="{5AB9D1B8-FAD9-4817-BCC1-601C6630A774}" dt="2018-11-07T04:54:46.801" v="749" actId="207"/>
          <ac:spMkLst>
            <pc:docMk/>
            <pc:sldMk cId="3673447279" sldId="288"/>
            <ac:spMk id="7" creationId="{17A6CF96-3122-429D-95F1-824D68EF806E}"/>
          </ac:spMkLst>
        </pc:spChg>
        <pc:spChg chg="mod">
          <ac:chgData name="Chris Woodruff" userId="2dbf025665e4d94d" providerId="LiveId" clId="{5AB9D1B8-FAD9-4817-BCC1-601C6630A774}" dt="2018-11-07T04:54:42.005" v="748" actId="207"/>
          <ac:spMkLst>
            <pc:docMk/>
            <pc:sldMk cId="3673447279" sldId="288"/>
            <ac:spMk id="10" creationId="{6E8E4F0E-F58F-4FEE-A28C-0F37B3F48894}"/>
          </ac:spMkLst>
        </pc:spChg>
      </pc:sldChg>
      <pc:sldChg chg="delSp modSp add">
        <pc:chgData name="Chris Woodruff" userId="2dbf025665e4d94d" providerId="LiveId" clId="{5AB9D1B8-FAD9-4817-BCC1-601C6630A774}" dt="2018-11-07T04:55:27.253" v="756" actId="207"/>
        <pc:sldMkLst>
          <pc:docMk/>
          <pc:sldMk cId="1461525545" sldId="289"/>
        </pc:sldMkLst>
        <pc:spChg chg="mod">
          <ac:chgData name="Chris Woodruff" userId="2dbf025665e4d94d" providerId="LiveId" clId="{5AB9D1B8-FAD9-4817-BCC1-601C6630A774}" dt="2018-11-07T04:55:27.253" v="756" actId="207"/>
          <ac:spMkLst>
            <pc:docMk/>
            <pc:sldMk cId="1461525545" sldId="289"/>
            <ac:spMk id="2" creationId="{F9A78F9B-85DC-4EA0-BC5D-A35C584F10E1}"/>
          </ac:spMkLst>
        </pc:spChg>
        <pc:spChg chg="mod">
          <ac:chgData name="Chris Woodruff" userId="2dbf025665e4d94d" providerId="LiveId" clId="{5AB9D1B8-FAD9-4817-BCC1-601C6630A774}" dt="2018-11-07T04:55:20.893" v="755" actId="403"/>
          <ac:spMkLst>
            <pc:docMk/>
            <pc:sldMk cId="1461525545" sldId="289"/>
            <ac:spMk id="4" creationId="{A34BC048-26C2-4F8D-B0D6-94916CEF222B}"/>
          </ac:spMkLst>
        </pc:spChg>
        <pc:picChg chg="del">
          <ac:chgData name="Chris Woodruff" userId="2dbf025665e4d94d" providerId="LiveId" clId="{5AB9D1B8-FAD9-4817-BCC1-601C6630A774}" dt="2018-11-07T04:55:09.255" v="750" actId="478"/>
          <ac:picMkLst>
            <pc:docMk/>
            <pc:sldMk cId="1461525545" sldId="289"/>
            <ac:picMk id="2050" creationId="{C1990DAA-DEB5-4376-87BF-F7AE20B19979}"/>
          </ac:picMkLst>
        </pc:picChg>
      </pc:sldChg>
      <pc:sldChg chg="modSp add">
        <pc:chgData name="Chris Woodruff" userId="2dbf025665e4d94d" providerId="LiveId" clId="{5AB9D1B8-FAD9-4817-BCC1-601C6630A774}" dt="2018-11-07T04:55:47.695" v="762" actId="207"/>
        <pc:sldMkLst>
          <pc:docMk/>
          <pc:sldMk cId="836863891" sldId="290"/>
        </pc:sldMkLst>
        <pc:spChg chg="mod">
          <ac:chgData name="Chris Woodruff" userId="2dbf025665e4d94d" providerId="LiveId" clId="{5AB9D1B8-FAD9-4817-BCC1-601C6630A774}" dt="2018-11-07T04:55:44.225" v="761" actId="403"/>
          <ac:spMkLst>
            <pc:docMk/>
            <pc:sldMk cId="836863891" sldId="290"/>
            <ac:spMk id="4" creationId="{A34BC048-26C2-4F8D-B0D6-94916CEF222B}"/>
          </ac:spMkLst>
        </pc:spChg>
        <pc:spChg chg="mod">
          <ac:chgData name="Chris Woodruff" userId="2dbf025665e4d94d" providerId="LiveId" clId="{5AB9D1B8-FAD9-4817-BCC1-601C6630A774}" dt="2018-11-07T04:55:47.695" v="762" actId="207"/>
          <ac:spMkLst>
            <pc:docMk/>
            <pc:sldMk cId="836863891" sldId="290"/>
            <ac:spMk id="5" creationId="{DFCA9D71-D8CD-46D4-8B3E-F526E3B6CD1D}"/>
          </ac:spMkLst>
        </pc:spChg>
      </pc:sldChg>
      <pc:sldChg chg="modSp add">
        <pc:chgData name="Chris Woodruff" userId="2dbf025665e4d94d" providerId="LiveId" clId="{5AB9D1B8-FAD9-4817-BCC1-601C6630A774}" dt="2018-11-07T05:02:17.996" v="792" actId="11"/>
        <pc:sldMkLst>
          <pc:docMk/>
          <pc:sldMk cId="181909729" sldId="291"/>
        </pc:sldMkLst>
        <pc:spChg chg="mod">
          <ac:chgData name="Chris Woodruff" userId="2dbf025665e4d94d" providerId="LiveId" clId="{5AB9D1B8-FAD9-4817-BCC1-601C6630A774}" dt="2018-11-07T04:58:48.854" v="769" actId="404"/>
          <ac:spMkLst>
            <pc:docMk/>
            <pc:sldMk cId="181909729" sldId="291"/>
            <ac:spMk id="2" creationId="{711E0B93-4E69-49FC-B032-DC7C7373D93F}"/>
          </ac:spMkLst>
        </pc:spChg>
        <pc:spChg chg="mod">
          <ac:chgData name="Chris Woodruff" userId="2dbf025665e4d94d" providerId="LiveId" clId="{5AB9D1B8-FAD9-4817-BCC1-601C6630A774}" dt="2018-11-07T05:02:17.996" v="792" actId="11"/>
          <ac:spMkLst>
            <pc:docMk/>
            <pc:sldMk cId="181909729" sldId="291"/>
            <ac:spMk id="3" creationId="{4C3CA32D-D6AB-40ED-B5D8-42D3FFC98084}"/>
          </ac:spMkLst>
        </pc:spChg>
      </pc:sldChg>
      <pc:sldChg chg="modSp add">
        <pc:chgData name="Chris Woodruff" userId="2dbf025665e4d94d" providerId="LiveId" clId="{5AB9D1B8-FAD9-4817-BCC1-601C6630A774}" dt="2018-11-07T04:54:02.931" v="738" actId="1076"/>
        <pc:sldMkLst>
          <pc:docMk/>
          <pc:sldMk cId="4287098552" sldId="318"/>
        </pc:sldMkLst>
        <pc:spChg chg="mod">
          <ac:chgData name="Chris Woodruff" userId="2dbf025665e4d94d" providerId="LiveId" clId="{5AB9D1B8-FAD9-4817-BCC1-601C6630A774}" dt="2018-11-07T04:54:02.931" v="738" actId="1076"/>
          <ac:spMkLst>
            <pc:docMk/>
            <pc:sldMk cId="4287098552" sldId="318"/>
            <ac:spMk id="6" creationId="{FBD30E1E-B16A-460C-A2EE-C234D75BC081}"/>
          </ac:spMkLst>
        </pc:spChg>
        <pc:spChg chg="mod">
          <ac:chgData name="Chris Woodruff" userId="2dbf025665e4d94d" providerId="LiveId" clId="{5AB9D1B8-FAD9-4817-BCC1-601C6630A774}" dt="2018-11-07T04:54:00.490" v="736" actId="207"/>
          <ac:spMkLst>
            <pc:docMk/>
            <pc:sldMk cId="4287098552" sldId="318"/>
            <ac:spMk id="7" creationId="{1BD791C9-E4F5-46F1-8CE6-6B23F7DBC949}"/>
          </ac:spMkLst>
        </pc:spChg>
      </pc:sldChg>
      <pc:sldChg chg="modSp add del setBg modAnim">
        <pc:chgData name="Chris Woodruff" userId="2dbf025665e4d94d" providerId="LiveId" clId="{5AB9D1B8-FAD9-4817-BCC1-601C6630A774}" dt="2018-11-07T11:13:54.800" v="1186" actId="207"/>
        <pc:sldMkLst>
          <pc:docMk/>
          <pc:sldMk cId="919446415" sldId="348"/>
        </pc:sldMkLst>
        <pc:spChg chg="mod">
          <ac:chgData name="Chris Woodruff" userId="2dbf025665e4d94d" providerId="LiveId" clId="{5AB9D1B8-FAD9-4817-BCC1-601C6630A774}" dt="2018-11-07T11:13:07.193" v="1181" actId="1076"/>
          <ac:spMkLst>
            <pc:docMk/>
            <pc:sldMk cId="919446415" sldId="348"/>
            <ac:spMk id="4" creationId="{00000000-0000-0000-0000-000000000000}"/>
          </ac:spMkLst>
        </pc:spChg>
        <pc:spChg chg="mod">
          <ac:chgData name="Chris Woodruff" userId="2dbf025665e4d94d" providerId="LiveId" clId="{5AB9D1B8-FAD9-4817-BCC1-601C6630A774}" dt="2018-11-07T11:13:08.128" v="1182" actId="403"/>
          <ac:spMkLst>
            <pc:docMk/>
            <pc:sldMk cId="919446415" sldId="348"/>
            <ac:spMk id="5" creationId="{00000000-0000-0000-0000-000000000000}"/>
          </ac:spMkLst>
        </pc:spChg>
        <pc:spChg chg="mod">
          <ac:chgData name="Chris Woodruff" userId="2dbf025665e4d94d" providerId="LiveId" clId="{5AB9D1B8-FAD9-4817-BCC1-601C6630A774}" dt="2018-11-07T11:13:38.930" v="1183" actId="207"/>
          <ac:spMkLst>
            <pc:docMk/>
            <pc:sldMk cId="919446415" sldId="348"/>
            <ac:spMk id="6" creationId="{00000000-0000-0000-0000-000000000000}"/>
          </ac:spMkLst>
        </pc:spChg>
        <pc:spChg chg="mod">
          <ac:chgData name="Chris Woodruff" userId="2dbf025665e4d94d" providerId="LiveId" clId="{5AB9D1B8-FAD9-4817-BCC1-601C6630A774}" dt="2018-11-07T11:13:49.095" v="1185" actId="207"/>
          <ac:spMkLst>
            <pc:docMk/>
            <pc:sldMk cId="919446415" sldId="348"/>
            <ac:spMk id="7" creationId="{00000000-0000-0000-0000-000000000000}"/>
          </ac:spMkLst>
        </pc:spChg>
        <pc:spChg chg="mod">
          <ac:chgData name="Chris Woodruff" userId="2dbf025665e4d94d" providerId="LiveId" clId="{5AB9D1B8-FAD9-4817-BCC1-601C6630A774}" dt="2018-11-07T11:13:44.471" v="1184" actId="207"/>
          <ac:spMkLst>
            <pc:docMk/>
            <pc:sldMk cId="919446415" sldId="348"/>
            <ac:spMk id="8" creationId="{00000000-0000-0000-0000-000000000000}"/>
          </ac:spMkLst>
        </pc:spChg>
        <pc:spChg chg="mod">
          <ac:chgData name="Chris Woodruff" userId="2dbf025665e4d94d" providerId="LiveId" clId="{5AB9D1B8-FAD9-4817-BCC1-601C6630A774}" dt="2018-11-07T11:13:54.800" v="1186" actId="207"/>
          <ac:spMkLst>
            <pc:docMk/>
            <pc:sldMk cId="919446415" sldId="348"/>
            <ac:spMk id="9" creationId="{00000000-0000-0000-0000-000000000000}"/>
          </ac:spMkLst>
        </pc:spChg>
        <pc:spChg chg="mod">
          <ac:chgData name="Chris Woodruff" userId="2dbf025665e4d94d" providerId="LiveId" clId="{5AB9D1B8-FAD9-4817-BCC1-601C6630A774}" dt="2018-11-07T11:13:08.128" v="1182" actId="403"/>
          <ac:spMkLst>
            <pc:docMk/>
            <pc:sldMk cId="919446415" sldId="348"/>
            <ac:spMk id="10" creationId="{00000000-0000-0000-0000-000000000000}"/>
          </ac:spMkLst>
        </pc:spChg>
        <pc:spChg chg="mod">
          <ac:chgData name="Chris Woodruff" userId="2dbf025665e4d94d" providerId="LiveId" clId="{5AB9D1B8-FAD9-4817-BCC1-601C6630A774}" dt="2018-11-07T11:13:08.128" v="1182" actId="403"/>
          <ac:spMkLst>
            <pc:docMk/>
            <pc:sldMk cId="919446415" sldId="348"/>
            <ac:spMk id="11" creationId="{00000000-0000-0000-0000-000000000000}"/>
          </ac:spMkLst>
        </pc:spChg>
        <pc:spChg chg="mod">
          <ac:chgData name="Chris Woodruff" userId="2dbf025665e4d94d" providerId="LiveId" clId="{5AB9D1B8-FAD9-4817-BCC1-601C6630A774}" dt="2018-11-07T11:13:08.128" v="1182" actId="403"/>
          <ac:spMkLst>
            <pc:docMk/>
            <pc:sldMk cId="919446415" sldId="348"/>
            <ac:spMk id="12" creationId="{00000000-0000-0000-0000-000000000000}"/>
          </ac:spMkLst>
        </pc:spChg>
        <pc:spChg chg="mod">
          <ac:chgData name="Chris Woodruff" userId="2dbf025665e4d94d" providerId="LiveId" clId="{5AB9D1B8-FAD9-4817-BCC1-601C6630A774}" dt="2018-11-07T11:13:08.128" v="1182" actId="403"/>
          <ac:spMkLst>
            <pc:docMk/>
            <pc:sldMk cId="919446415" sldId="348"/>
            <ac:spMk id="13" creationId="{00000000-0000-0000-0000-000000000000}"/>
          </ac:spMkLst>
        </pc:spChg>
        <pc:spChg chg="mod">
          <ac:chgData name="Chris Woodruff" userId="2dbf025665e4d94d" providerId="LiveId" clId="{5AB9D1B8-FAD9-4817-BCC1-601C6630A774}" dt="2018-11-07T11:13:08.128" v="1182" actId="403"/>
          <ac:spMkLst>
            <pc:docMk/>
            <pc:sldMk cId="919446415" sldId="348"/>
            <ac:spMk id="14" creationId="{00000000-0000-0000-0000-000000000000}"/>
          </ac:spMkLst>
        </pc:spChg>
        <pc:spChg chg="mod">
          <ac:chgData name="Chris Woodruff" userId="2dbf025665e4d94d" providerId="LiveId" clId="{5AB9D1B8-FAD9-4817-BCC1-601C6630A774}" dt="2018-11-07T11:13:08.128" v="1182" actId="403"/>
          <ac:spMkLst>
            <pc:docMk/>
            <pc:sldMk cId="919446415" sldId="348"/>
            <ac:spMk id="15" creationId="{00000000-0000-0000-0000-000000000000}"/>
          </ac:spMkLst>
        </pc:spChg>
        <pc:spChg chg="mod">
          <ac:chgData name="Chris Woodruff" userId="2dbf025665e4d94d" providerId="LiveId" clId="{5AB9D1B8-FAD9-4817-BCC1-601C6630A774}" dt="2018-11-07T11:13:08.128" v="1182" actId="403"/>
          <ac:spMkLst>
            <pc:docMk/>
            <pc:sldMk cId="919446415" sldId="348"/>
            <ac:spMk id="16" creationId="{00000000-0000-0000-0000-000000000000}"/>
          </ac:spMkLst>
        </pc:spChg>
        <pc:spChg chg="mod">
          <ac:chgData name="Chris Woodruff" userId="2dbf025665e4d94d" providerId="LiveId" clId="{5AB9D1B8-FAD9-4817-BCC1-601C6630A774}" dt="2018-11-07T11:13:08.128" v="1182" actId="403"/>
          <ac:spMkLst>
            <pc:docMk/>
            <pc:sldMk cId="919446415" sldId="348"/>
            <ac:spMk id="17" creationId="{00000000-0000-0000-0000-000000000000}"/>
          </ac:spMkLst>
        </pc:spChg>
        <pc:spChg chg="mod">
          <ac:chgData name="Chris Woodruff" userId="2dbf025665e4d94d" providerId="LiveId" clId="{5AB9D1B8-FAD9-4817-BCC1-601C6630A774}" dt="2018-11-07T11:13:08.128" v="1182" actId="403"/>
          <ac:spMkLst>
            <pc:docMk/>
            <pc:sldMk cId="919446415" sldId="348"/>
            <ac:spMk id="18" creationId="{00000000-0000-0000-0000-000000000000}"/>
          </ac:spMkLst>
        </pc:spChg>
        <pc:spChg chg="mod">
          <ac:chgData name="Chris Woodruff" userId="2dbf025665e4d94d" providerId="LiveId" clId="{5AB9D1B8-FAD9-4817-BCC1-601C6630A774}" dt="2018-11-07T11:13:08.128" v="1182" actId="403"/>
          <ac:spMkLst>
            <pc:docMk/>
            <pc:sldMk cId="919446415" sldId="348"/>
            <ac:spMk id="19" creationId="{00000000-0000-0000-0000-000000000000}"/>
          </ac:spMkLst>
        </pc:spChg>
        <pc:spChg chg="mod">
          <ac:chgData name="Chris Woodruff" userId="2dbf025665e4d94d" providerId="LiveId" clId="{5AB9D1B8-FAD9-4817-BCC1-601C6630A774}" dt="2018-11-07T11:13:08.128" v="1182" actId="403"/>
          <ac:spMkLst>
            <pc:docMk/>
            <pc:sldMk cId="919446415" sldId="348"/>
            <ac:spMk id="20" creationId="{00000000-0000-0000-0000-000000000000}"/>
          </ac:spMkLst>
        </pc:spChg>
        <pc:spChg chg="mod">
          <ac:chgData name="Chris Woodruff" userId="2dbf025665e4d94d" providerId="LiveId" clId="{5AB9D1B8-FAD9-4817-BCC1-601C6630A774}" dt="2018-11-07T11:13:08.128" v="1182" actId="403"/>
          <ac:spMkLst>
            <pc:docMk/>
            <pc:sldMk cId="919446415" sldId="348"/>
            <ac:spMk id="21" creationId="{00000000-0000-0000-0000-000000000000}"/>
          </ac:spMkLst>
        </pc:spChg>
        <pc:spChg chg="mod">
          <ac:chgData name="Chris Woodruff" userId="2dbf025665e4d94d" providerId="LiveId" clId="{5AB9D1B8-FAD9-4817-BCC1-601C6630A774}" dt="2018-11-07T11:13:08.128" v="1182" actId="403"/>
          <ac:spMkLst>
            <pc:docMk/>
            <pc:sldMk cId="919446415" sldId="348"/>
            <ac:spMk id="22" creationId="{00000000-0000-0000-0000-000000000000}"/>
          </ac:spMkLst>
        </pc:spChg>
        <pc:spChg chg="mod">
          <ac:chgData name="Chris Woodruff" userId="2dbf025665e4d94d" providerId="LiveId" clId="{5AB9D1B8-FAD9-4817-BCC1-601C6630A774}" dt="2018-11-07T11:13:08.128" v="1182" actId="403"/>
          <ac:spMkLst>
            <pc:docMk/>
            <pc:sldMk cId="919446415" sldId="348"/>
            <ac:spMk id="23" creationId="{00000000-0000-0000-0000-000000000000}"/>
          </ac:spMkLst>
        </pc:spChg>
        <pc:spChg chg="mod">
          <ac:chgData name="Chris Woodruff" userId="2dbf025665e4d94d" providerId="LiveId" clId="{5AB9D1B8-FAD9-4817-BCC1-601C6630A774}" dt="2018-11-07T11:13:08.128" v="1182" actId="403"/>
          <ac:spMkLst>
            <pc:docMk/>
            <pc:sldMk cId="919446415" sldId="348"/>
            <ac:spMk id="24" creationId="{00000000-0000-0000-0000-000000000000}"/>
          </ac:spMkLst>
        </pc:spChg>
        <pc:spChg chg="mod">
          <ac:chgData name="Chris Woodruff" userId="2dbf025665e4d94d" providerId="LiveId" clId="{5AB9D1B8-FAD9-4817-BCC1-601C6630A774}" dt="2018-11-07T11:13:08.128" v="1182" actId="403"/>
          <ac:spMkLst>
            <pc:docMk/>
            <pc:sldMk cId="919446415" sldId="348"/>
            <ac:spMk id="25" creationId="{00000000-0000-0000-0000-000000000000}"/>
          </ac:spMkLst>
        </pc:spChg>
        <pc:spChg chg="mod">
          <ac:chgData name="Chris Woodruff" userId="2dbf025665e4d94d" providerId="LiveId" clId="{5AB9D1B8-FAD9-4817-BCC1-601C6630A774}" dt="2018-11-07T11:13:08.128" v="1182" actId="403"/>
          <ac:spMkLst>
            <pc:docMk/>
            <pc:sldMk cId="919446415" sldId="348"/>
            <ac:spMk id="26" creationId="{00000000-0000-0000-0000-000000000000}"/>
          </ac:spMkLst>
        </pc:spChg>
        <pc:spChg chg="mod">
          <ac:chgData name="Chris Woodruff" userId="2dbf025665e4d94d" providerId="LiveId" clId="{5AB9D1B8-FAD9-4817-BCC1-601C6630A774}" dt="2018-11-07T11:13:08.128" v="1182" actId="403"/>
          <ac:spMkLst>
            <pc:docMk/>
            <pc:sldMk cId="919446415" sldId="348"/>
            <ac:spMk id="27" creationId="{00000000-0000-0000-0000-000000000000}"/>
          </ac:spMkLst>
        </pc:spChg>
        <pc:spChg chg="mod">
          <ac:chgData name="Chris Woodruff" userId="2dbf025665e4d94d" providerId="LiveId" clId="{5AB9D1B8-FAD9-4817-BCC1-601C6630A774}" dt="2018-11-07T11:13:08.128" v="1182" actId="403"/>
          <ac:spMkLst>
            <pc:docMk/>
            <pc:sldMk cId="919446415" sldId="348"/>
            <ac:spMk id="28" creationId="{00000000-0000-0000-0000-000000000000}"/>
          </ac:spMkLst>
        </pc:spChg>
        <pc:spChg chg="mod">
          <ac:chgData name="Chris Woodruff" userId="2dbf025665e4d94d" providerId="LiveId" clId="{5AB9D1B8-FAD9-4817-BCC1-601C6630A774}" dt="2018-11-07T11:13:08.128" v="1182" actId="403"/>
          <ac:spMkLst>
            <pc:docMk/>
            <pc:sldMk cId="919446415" sldId="348"/>
            <ac:spMk id="29" creationId="{00000000-0000-0000-0000-000000000000}"/>
          </ac:spMkLst>
        </pc:spChg>
        <pc:spChg chg="mod">
          <ac:chgData name="Chris Woodruff" userId="2dbf025665e4d94d" providerId="LiveId" clId="{5AB9D1B8-FAD9-4817-BCC1-601C6630A774}" dt="2018-11-07T11:13:08.128" v="1182" actId="403"/>
          <ac:spMkLst>
            <pc:docMk/>
            <pc:sldMk cId="919446415" sldId="348"/>
            <ac:spMk id="30" creationId="{00000000-0000-0000-0000-000000000000}"/>
          </ac:spMkLst>
        </pc:spChg>
        <pc:spChg chg="mod">
          <ac:chgData name="Chris Woodruff" userId="2dbf025665e4d94d" providerId="LiveId" clId="{5AB9D1B8-FAD9-4817-BCC1-601C6630A774}" dt="2018-11-07T11:13:08.128" v="1182" actId="403"/>
          <ac:spMkLst>
            <pc:docMk/>
            <pc:sldMk cId="919446415" sldId="348"/>
            <ac:spMk id="31" creationId="{00000000-0000-0000-0000-000000000000}"/>
          </ac:spMkLst>
        </pc:spChg>
        <pc:spChg chg="mod">
          <ac:chgData name="Chris Woodruff" userId="2dbf025665e4d94d" providerId="LiveId" clId="{5AB9D1B8-FAD9-4817-BCC1-601C6630A774}" dt="2018-11-07T11:13:08.128" v="1182" actId="403"/>
          <ac:spMkLst>
            <pc:docMk/>
            <pc:sldMk cId="919446415" sldId="348"/>
            <ac:spMk id="32" creationId="{00000000-0000-0000-0000-000000000000}"/>
          </ac:spMkLst>
        </pc:spChg>
        <pc:spChg chg="mod">
          <ac:chgData name="Chris Woodruff" userId="2dbf025665e4d94d" providerId="LiveId" clId="{5AB9D1B8-FAD9-4817-BCC1-601C6630A774}" dt="2018-11-07T11:13:08.128" v="1182" actId="403"/>
          <ac:spMkLst>
            <pc:docMk/>
            <pc:sldMk cId="919446415" sldId="348"/>
            <ac:spMk id="33" creationId="{00000000-0000-0000-0000-000000000000}"/>
          </ac:spMkLst>
        </pc:spChg>
        <pc:spChg chg="mod">
          <ac:chgData name="Chris Woodruff" userId="2dbf025665e4d94d" providerId="LiveId" clId="{5AB9D1B8-FAD9-4817-BCC1-601C6630A774}" dt="2018-11-07T11:13:08.128" v="1182" actId="403"/>
          <ac:spMkLst>
            <pc:docMk/>
            <pc:sldMk cId="919446415" sldId="348"/>
            <ac:spMk id="34" creationId="{00000000-0000-0000-0000-000000000000}"/>
          </ac:spMkLst>
        </pc:spChg>
        <pc:spChg chg="mod">
          <ac:chgData name="Chris Woodruff" userId="2dbf025665e4d94d" providerId="LiveId" clId="{5AB9D1B8-FAD9-4817-BCC1-601C6630A774}" dt="2018-11-07T11:13:08.128" v="1182" actId="403"/>
          <ac:spMkLst>
            <pc:docMk/>
            <pc:sldMk cId="919446415" sldId="348"/>
            <ac:spMk id="35" creationId="{00000000-0000-0000-0000-000000000000}"/>
          </ac:spMkLst>
        </pc:spChg>
        <pc:spChg chg="mod">
          <ac:chgData name="Chris Woodruff" userId="2dbf025665e4d94d" providerId="LiveId" clId="{5AB9D1B8-FAD9-4817-BCC1-601C6630A774}" dt="2018-11-07T11:13:08.128" v="1182" actId="403"/>
          <ac:spMkLst>
            <pc:docMk/>
            <pc:sldMk cId="919446415" sldId="348"/>
            <ac:spMk id="36" creationId="{00000000-0000-0000-0000-000000000000}"/>
          </ac:spMkLst>
        </pc:spChg>
        <pc:spChg chg="mod">
          <ac:chgData name="Chris Woodruff" userId="2dbf025665e4d94d" providerId="LiveId" clId="{5AB9D1B8-FAD9-4817-BCC1-601C6630A774}" dt="2018-11-07T11:13:08.128" v="1182" actId="403"/>
          <ac:spMkLst>
            <pc:docMk/>
            <pc:sldMk cId="919446415" sldId="348"/>
            <ac:spMk id="37" creationId="{00000000-0000-0000-0000-000000000000}"/>
          </ac:spMkLst>
        </pc:spChg>
        <pc:spChg chg="mod">
          <ac:chgData name="Chris Woodruff" userId="2dbf025665e4d94d" providerId="LiveId" clId="{5AB9D1B8-FAD9-4817-BCC1-601C6630A774}" dt="2018-11-07T11:13:08.128" v="1182" actId="403"/>
          <ac:spMkLst>
            <pc:docMk/>
            <pc:sldMk cId="919446415" sldId="348"/>
            <ac:spMk id="38" creationId="{00000000-0000-0000-0000-000000000000}"/>
          </ac:spMkLst>
        </pc:spChg>
        <pc:spChg chg="mod">
          <ac:chgData name="Chris Woodruff" userId="2dbf025665e4d94d" providerId="LiveId" clId="{5AB9D1B8-FAD9-4817-BCC1-601C6630A774}" dt="2018-11-07T11:13:08.128" v="1182" actId="403"/>
          <ac:spMkLst>
            <pc:docMk/>
            <pc:sldMk cId="919446415" sldId="348"/>
            <ac:spMk id="39" creationId="{00000000-0000-0000-0000-000000000000}"/>
          </ac:spMkLst>
        </pc:spChg>
        <pc:spChg chg="mod">
          <ac:chgData name="Chris Woodruff" userId="2dbf025665e4d94d" providerId="LiveId" clId="{5AB9D1B8-FAD9-4817-BCC1-601C6630A774}" dt="2018-11-07T11:13:08.128" v="1182" actId="403"/>
          <ac:spMkLst>
            <pc:docMk/>
            <pc:sldMk cId="919446415" sldId="348"/>
            <ac:spMk id="40" creationId="{00000000-0000-0000-0000-000000000000}"/>
          </ac:spMkLst>
        </pc:spChg>
      </pc:sldChg>
      <pc:sldChg chg="modSp add del">
        <pc:chgData name="Chris Woodruff" userId="2dbf025665e4d94d" providerId="LiveId" clId="{5AB9D1B8-FAD9-4817-BCC1-601C6630A774}" dt="2018-11-07T05:08:57.648" v="861" actId="2696"/>
        <pc:sldMkLst>
          <pc:docMk/>
          <pc:sldMk cId="3847453725" sldId="365"/>
        </pc:sldMkLst>
        <pc:spChg chg="mod">
          <ac:chgData name="Chris Woodruff" userId="2dbf025665e4d94d" providerId="LiveId" clId="{5AB9D1B8-FAD9-4817-BCC1-601C6630A774}" dt="2018-11-07T05:06:48.399" v="830" actId="403"/>
          <ac:spMkLst>
            <pc:docMk/>
            <pc:sldMk cId="3847453725" sldId="365"/>
            <ac:spMk id="2" creationId="{00000000-0000-0000-0000-000000000000}"/>
          </ac:spMkLst>
        </pc:spChg>
        <pc:spChg chg="mod">
          <ac:chgData name="Chris Woodruff" userId="2dbf025665e4d94d" providerId="LiveId" clId="{5AB9D1B8-FAD9-4817-BCC1-601C6630A774}" dt="2018-11-07T05:07:00.026" v="833" actId="404"/>
          <ac:spMkLst>
            <pc:docMk/>
            <pc:sldMk cId="3847453725" sldId="365"/>
            <ac:spMk id="3" creationId="{00000000-0000-0000-0000-000000000000}"/>
          </ac:spMkLst>
        </pc:spChg>
        <pc:spChg chg="mod">
          <ac:chgData name="Chris Woodruff" userId="2dbf025665e4d94d" providerId="LiveId" clId="{5AB9D1B8-FAD9-4817-BCC1-601C6630A774}" dt="2018-11-07T05:07:22.846" v="849" actId="20577"/>
          <ac:spMkLst>
            <pc:docMk/>
            <pc:sldMk cId="3847453725" sldId="365"/>
            <ac:spMk id="4" creationId="{00000000-0000-0000-0000-000000000000}"/>
          </ac:spMkLst>
        </pc:spChg>
      </pc:sldChg>
      <pc:sldChg chg="addSp delSp modSp add modTransition">
        <pc:chgData name="Chris Woodruff" userId="2dbf025665e4d94d" providerId="LiveId" clId="{5AB9D1B8-FAD9-4817-BCC1-601C6630A774}" dt="2018-11-07T03:55:12.905" v="571" actId="14100"/>
        <pc:sldMkLst>
          <pc:docMk/>
          <pc:sldMk cId="1803998004" sldId="366"/>
        </pc:sldMkLst>
        <pc:spChg chg="del">
          <ac:chgData name="Chris Woodruff" userId="2dbf025665e4d94d" providerId="LiveId" clId="{5AB9D1B8-FAD9-4817-BCC1-601C6630A774}" dt="2018-11-07T03:33:31.766" v="518"/>
          <ac:spMkLst>
            <pc:docMk/>
            <pc:sldMk cId="1803998004" sldId="366"/>
            <ac:spMk id="2" creationId="{8A976DCE-A5F3-4B68-B3C8-C62C0B7BF092}"/>
          </ac:spMkLst>
        </pc:spChg>
        <pc:spChg chg="add mod">
          <ac:chgData name="Chris Woodruff" userId="2dbf025665e4d94d" providerId="LiveId" clId="{5AB9D1B8-FAD9-4817-BCC1-601C6630A774}" dt="2018-11-07T03:55:12.905" v="571" actId="14100"/>
          <ac:spMkLst>
            <pc:docMk/>
            <pc:sldMk cId="1803998004" sldId="366"/>
            <ac:spMk id="3" creationId="{313978D6-D190-4C9B-BEAF-84FC5E1C3136}"/>
          </ac:spMkLst>
        </pc:spChg>
        <pc:spChg chg="add del mod">
          <ac:chgData name="Chris Woodruff" userId="2dbf025665e4d94d" providerId="LiveId" clId="{5AB9D1B8-FAD9-4817-BCC1-601C6630A774}" dt="2018-11-07T03:54:03.305" v="519" actId="478"/>
          <ac:spMkLst>
            <pc:docMk/>
            <pc:sldMk cId="1803998004" sldId="366"/>
            <ac:spMk id="4" creationId="{03191A56-D66F-45D4-8897-634498E4B8F4}"/>
          </ac:spMkLst>
        </pc:spChg>
        <pc:picChg chg="add mod">
          <ac:chgData name="Chris Woodruff" userId="2dbf025665e4d94d" providerId="LiveId" clId="{5AB9D1B8-FAD9-4817-BCC1-601C6630A774}" dt="2018-11-07T03:54:21.604" v="525" actId="14100"/>
          <ac:picMkLst>
            <pc:docMk/>
            <pc:sldMk cId="1803998004" sldId="366"/>
            <ac:picMk id="5" creationId="{0C6EE455-464C-44A7-B865-E37628316D25}"/>
          </ac:picMkLst>
        </pc:picChg>
      </pc:sldChg>
      <pc:sldChg chg="addSp delSp modSp add">
        <pc:chgData name="Chris Woodruff" userId="2dbf025665e4d94d" providerId="LiveId" clId="{5AB9D1B8-FAD9-4817-BCC1-601C6630A774}" dt="2018-11-07T04:17:08.970" v="624" actId="14100"/>
        <pc:sldMkLst>
          <pc:docMk/>
          <pc:sldMk cId="0" sldId="367"/>
        </pc:sldMkLst>
        <pc:spChg chg="mod">
          <ac:chgData name="Chris Woodruff" userId="2dbf025665e4d94d" providerId="LiveId" clId="{5AB9D1B8-FAD9-4817-BCC1-601C6630A774}" dt="2018-11-07T03:56:28.333" v="575" actId="207"/>
          <ac:spMkLst>
            <pc:docMk/>
            <pc:sldMk cId="0" sldId="367"/>
            <ac:spMk id="189" creationId="{00000000-0000-0000-0000-000000000000}"/>
          </ac:spMkLst>
        </pc:spChg>
        <pc:picChg chg="add mod">
          <ac:chgData name="Chris Woodruff" userId="2dbf025665e4d94d" providerId="LiveId" clId="{5AB9D1B8-FAD9-4817-BCC1-601C6630A774}" dt="2018-11-07T04:17:08.970" v="624" actId="14100"/>
          <ac:picMkLst>
            <pc:docMk/>
            <pc:sldMk cId="0" sldId="367"/>
            <ac:picMk id="2" creationId="{54435404-0441-4779-AB20-D11CC895F97D}"/>
          </ac:picMkLst>
        </pc:picChg>
        <pc:picChg chg="del">
          <ac:chgData name="Chris Woodruff" userId="2dbf025665e4d94d" providerId="LiveId" clId="{5AB9D1B8-FAD9-4817-BCC1-601C6630A774}" dt="2018-11-07T03:56:09.415" v="573" actId="478"/>
          <ac:picMkLst>
            <pc:docMk/>
            <pc:sldMk cId="0" sldId="367"/>
            <ac:picMk id="3074" creationId="{0FF67ADE-260E-4A3F-A585-0FDF54708B3D}"/>
          </ac:picMkLst>
        </pc:picChg>
      </pc:sldChg>
      <pc:sldChg chg="delSp modSp add">
        <pc:chgData name="Chris Woodruff" userId="2dbf025665e4d94d" providerId="LiveId" clId="{5AB9D1B8-FAD9-4817-BCC1-601C6630A774}" dt="2018-11-07T04:23:18.953" v="643" actId="20577"/>
        <pc:sldMkLst>
          <pc:docMk/>
          <pc:sldMk cId="0" sldId="368"/>
        </pc:sldMkLst>
        <pc:spChg chg="mod">
          <ac:chgData name="Chris Woodruff" userId="2dbf025665e4d94d" providerId="LiveId" clId="{5AB9D1B8-FAD9-4817-BCC1-601C6630A774}" dt="2018-11-07T03:57:27.554" v="584" actId="404"/>
          <ac:spMkLst>
            <pc:docMk/>
            <pc:sldMk cId="0" sldId="368"/>
            <ac:spMk id="195" creationId="{00000000-0000-0000-0000-000000000000}"/>
          </ac:spMkLst>
        </pc:spChg>
        <pc:spChg chg="mod">
          <ac:chgData name="Chris Woodruff" userId="2dbf025665e4d94d" providerId="LiveId" clId="{5AB9D1B8-FAD9-4817-BCC1-601C6630A774}" dt="2018-11-07T04:23:18.953" v="643" actId="20577"/>
          <ac:spMkLst>
            <pc:docMk/>
            <pc:sldMk cId="0" sldId="368"/>
            <ac:spMk id="196" creationId="{00000000-0000-0000-0000-000000000000}"/>
          </ac:spMkLst>
        </pc:spChg>
        <pc:picChg chg="del">
          <ac:chgData name="Chris Woodruff" userId="2dbf025665e4d94d" providerId="LiveId" clId="{5AB9D1B8-FAD9-4817-BCC1-601C6630A774}" dt="2018-11-07T03:57:36.170" v="586" actId="478"/>
          <ac:picMkLst>
            <pc:docMk/>
            <pc:sldMk cId="0" sldId="368"/>
            <ac:picMk id="1026" creationId="{8B237B76-F00A-4DDD-9BA2-E50D18712A22}"/>
          </ac:picMkLst>
        </pc:picChg>
      </pc:sldChg>
      <pc:sldChg chg="addSp delSp modSp add">
        <pc:chgData name="Chris Woodruff" userId="2dbf025665e4d94d" providerId="LiveId" clId="{5AB9D1B8-FAD9-4817-BCC1-601C6630A774}" dt="2018-11-07T04:31:25.471" v="649"/>
        <pc:sldMkLst>
          <pc:docMk/>
          <pc:sldMk cId="0" sldId="369"/>
        </pc:sldMkLst>
        <pc:spChg chg="add del">
          <ac:chgData name="Chris Woodruff" userId="2dbf025665e4d94d" providerId="LiveId" clId="{5AB9D1B8-FAD9-4817-BCC1-601C6630A774}" dt="2018-11-07T04:21:01.430" v="628" actId="478"/>
          <ac:spMkLst>
            <pc:docMk/>
            <pc:sldMk cId="0" sldId="369"/>
            <ac:spMk id="2" creationId="{18896952-45AF-466C-9F94-36EAB11E7580}"/>
          </ac:spMkLst>
        </pc:spChg>
        <pc:spChg chg="add del">
          <ac:chgData name="Chris Woodruff" userId="2dbf025665e4d94d" providerId="LiveId" clId="{5AB9D1B8-FAD9-4817-BCC1-601C6630A774}" dt="2018-11-07T04:20:58.271" v="627"/>
          <ac:spMkLst>
            <pc:docMk/>
            <pc:sldMk cId="0" sldId="369"/>
            <ac:spMk id="3" creationId="{170017A7-6391-44AF-905B-46A0B649E9F6}"/>
          </ac:spMkLst>
        </pc:spChg>
        <pc:spChg chg="mod">
          <ac:chgData name="Chris Woodruff" userId="2dbf025665e4d94d" providerId="LiveId" clId="{5AB9D1B8-FAD9-4817-BCC1-601C6630A774}" dt="2018-11-07T03:57:49.956" v="592" actId="403"/>
          <ac:spMkLst>
            <pc:docMk/>
            <pc:sldMk cId="0" sldId="369"/>
            <ac:spMk id="201" creationId="{00000000-0000-0000-0000-000000000000}"/>
          </ac:spMkLst>
        </pc:spChg>
        <pc:spChg chg="mod">
          <ac:chgData name="Chris Woodruff" userId="2dbf025665e4d94d" providerId="LiveId" clId="{5AB9D1B8-FAD9-4817-BCC1-601C6630A774}" dt="2018-11-07T04:22:45.810" v="639" actId="20577"/>
          <ac:spMkLst>
            <pc:docMk/>
            <pc:sldMk cId="0" sldId="369"/>
            <ac:spMk id="202" creationId="{00000000-0000-0000-0000-000000000000}"/>
          </ac:spMkLst>
        </pc:spChg>
        <pc:picChg chg="add del mod">
          <ac:chgData name="Chris Woodruff" userId="2dbf025665e4d94d" providerId="LiveId" clId="{5AB9D1B8-FAD9-4817-BCC1-601C6630A774}" dt="2018-11-07T04:22:31.238" v="634" actId="478"/>
          <ac:picMkLst>
            <pc:docMk/>
            <pc:sldMk cId="0" sldId="369"/>
            <ac:picMk id="5" creationId="{71D2E69D-CFB5-42E5-A45E-176D5697AACF}"/>
          </ac:picMkLst>
        </pc:picChg>
        <pc:picChg chg="add">
          <ac:chgData name="Chris Woodruff" userId="2dbf025665e4d94d" providerId="LiveId" clId="{5AB9D1B8-FAD9-4817-BCC1-601C6630A774}" dt="2018-11-07T04:31:25.471" v="649"/>
          <ac:picMkLst>
            <pc:docMk/>
            <pc:sldMk cId="0" sldId="369"/>
            <ac:picMk id="9" creationId="{0F1CE657-1241-4C5B-B238-1742FADF28E4}"/>
          </ac:picMkLst>
        </pc:picChg>
        <pc:picChg chg="del">
          <ac:chgData name="Chris Woodruff" userId="2dbf025665e4d94d" providerId="LiveId" clId="{5AB9D1B8-FAD9-4817-BCC1-601C6630A774}" dt="2018-11-07T03:58:02.487" v="594" actId="478"/>
          <ac:picMkLst>
            <pc:docMk/>
            <pc:sldMk cId="0" sldId="369"/>
            <ac:picMk id="2050" creationId="{59359132-B58B-4163-8FCC-4D3DF0154876}"/>
          </ac:picMkLst>
        </pc:picChg>
      </pc:sldChg>
      <pc:sldChg chg="addSp delSp modSp add">
        <pc:chgData name="Chris Woodruff" userId="2dbf025665e4d94d" providerId="LiveId" clId="{5AB9D1B8-FAD9-4817-BCC1-601C6630A774}" dt="2018-11-07T04:42:00.496" v="678" actId="14100"/>
        <pc:sldMkLst>
          <pc:docMk/>
          <pc:sldMk cId="0" sldId="370"/>
        </pc:sldMkLst>
        <pc:spChg chg="mod">
          <ac:chgData name="Chris Woodruff" userId="2dbf025665e4d94d" providerId="LiveId" clId="{5AB9D1B8-FAD9-4817-BCC1-601C6630A774}" dt="2018-11-07T03:58:14.720" v="596" actId="207"/>
          <ac:spMkLst>
            <pc:docMk/>
            <pc:sldMk cId="0" sldId="370"/>
            <ac:spMk id="207" creationId="{00000000-0000-0000-0000-000000000000}"/>
          </ac:spMkLst>
        </pc:spChg>
        <pc:picChg chg="del">
          <ac:chgData name="Chris Woodruff" userId="2dbf025665e4d94d" providerId="LiveId" clId="{5AB9D1B8-FAD9-4817-BCC1-601C6630A774}" dt="2018-11-07T03:58:25.080" v="597" actId="478"/>
          <ac:picMkLst>
            <pc:docMk/>
            <pc:sldMk cId="0" sldId="370"/>
            <ac:picMk id="2050" creationId="{958169F5-2EED-49D5-9AE5-D25051B99C1A}"/>
          </ac:picMkLst>
        </pc:picChg>
        <pc:picChg chg="add mod">
          <ac:chgData name="Chris Woodruff" userId="2dbf025665e4d94d" providerId="LiveId" clId="{5AB9D1B8-FAD9-4817-BCC1-601C6630A774}" dt="2018-11-07T04:42:00.496" v="678" actId="14100"/>
          <ac:picMkLst>
            <pc:docMk/>
            <pc:sldMk cId="0" sldId="370"/>
            <ac:picMk id="6146" creationId="{A752324D-104D-4CC6-8379-CF37D0D30099}"/>
          </ac:picMkLst>
        </pc:picChg>
      </pc:sldChg>
      <pc:sldChg chg="addSp delSp modSp add">
        <pc:chgData name="Chris Woodruff" userId="2dbf025665e4d94d" providerId="LiveId" clId="{5AB9D1B8-FAD9-4817-BCC1-601C6630A774}" dt="2018-11-07T04:39:20.417" v="671"/>
        <pc:sldMkLst>
          <pc:docMk/>
          <pc:sldMk cId="0" sldId="371"/>
        </pc:sldMkLst>
        <pc:spChg chg="mod">
          <ac:chgData name="Chris Woodruff" userId="2dbf025665e4d94d" providerId="LiveId" clId="{5AB9D1B8-FAD9-4817-BCC1-601C6630A774}" dt="2018-11-07T03:58:39.002" v="604" actId="207"/>
          <ac:spMkLst>
            <pc:docMk/>
            <pc:sldMk cId="0" sldId="371"/>
            <ac:spMk id="213" creationId="{00000000-0000-0000-0000-000000000000}"/>
          </ac:spMkLst>
        </pc:spChg>
        <pc:spChg chg="mod">
          <ac:chgData name="Chris Woodruff" userId="2dbf025665e4d94d" providerId="LiveId" clId="{5AB9D1B8-FAD9-4817-BCC1-601C6630A774}" dt="2018-11-07T03:58:42.642" v="605" actId="207"/>
          <ac:spMkLst>
            <pc:docMk/>
            <pc:sldMk cId="0" sldId="371"/>
            <ac:spMk id="214" creationId="{00000000-0000-0000-0000-000000000000}"/>
          </ac:spMkLst>
        </pc:spChg>
        <pc:picChg chg="add del mod">
          <ac:chgData name="Chris Woodruff" userId="2dbf025665e4d94d" providerId="LiveId" clId="{5AB9D1B8-FAD9-4817-BCC1-601C6630A774}" dt="2018-11-07T04:31:22.100" v="648"/>
          <ac:picMkLst>
            <pc:docMk/>
            <pc:sldMk cId="0" sldId="371"/>
            <ac:picMk id="2" creationId="{C4FC025E-3531-4431-BA21-A84BCAAB6BB0}"/>
          </ac:picMkLst>
        </pc:picChg>
        <pc:picChg chg="del">
          <ac:chgData name="Chris Woodruff" userId="2dbf025665e4d94d" providerId="LiveId" clId="{5AB9D1B8-FAD9-4817-BCC1-601C6630A774}" dt="2018-11-07T03:58:47.926" v="606" actId="478"/>
          <ac:picMkLst>
            <pc:docMk/>
            <pc:sldMk cId="0" sldId="371"/>
            <ac:picMk id="5" creationId="{27798396-C8FF-4063-AB68-08DE07ECD705}"/>
          </ac:picMkLst>
        </pc:picChg>
        <pc:picChg chg="add">
          <ac:chgData name="Chris Woodruff" userId="2dbf025665e4d94d" providerId="LiveId" clId="{5AB9D1B8-FAD9-4817-BCC1-601C6630A774}" dt="2018-11-07T04:39:20.417" v="671"/>
          <ac:picMkLst>
            <pc:docMk/>
            <pc:sldMk cId="0" sldId="371"/>
            <ac:picMk id="6" creationId="{2797246F-015A-438C-BF54-6A8C628B9A89}"/>
          </ac:picMkLst>
        </pc:picChg>
      </pc:sldChg>
      <pc:sldChg chg="modSp add">
        <pc:chgData name="Chris Woodruff" userId="2dbf025665e4d94d" providerId="LiveId" clId="{5AB9D1B8-FAD9-4817-BCC1-601C6630A774}" dt="2018-11-07T03:59:09.392" v="612" actId="207"/>
        <pc:sldMkLst>
          <pc:docMk/>
          <pc:sldMk cId="0" sldId="372"/>
        </pc:sldMkLst>
        <pc:spChg chg="mod">
          <ac:chgData name="Chris Woodruff" userId="2dbf025665e4d94d" providerId="LiveId" clId="{5AB9D1B8-FAD9-4817-BCC1-601C6630A774}" dt="2018-11-07T03:59:05.997" v="611" actId="207"/>
          <ac:spMkLst>
            <pc:docMk/>
            <pc:sldMk cId="0" sldId="372"/>
            <ac:spMk id="219" creationId="{00000000-0000-0000-0000-000000000000}"/>
          </ac:spMkLst>
        </pc:spChg>
        <pc:spChg chg="mod">
          <ac:chgData name="Chris Woodruff" userId="2dbf025665e4d94d" providerId="LiveId" clId="{5AB9D1B8-FAD9-4817-BCC1-601C6630A774}" dt="2018-11-07T03:59:09.392" v="612" actId="207"/>
          <ac:spMkLst>
            <pc:docMk/>
            <pc:sldMk cId="0" sldId="372"/>
            <ac:spMk id="220" creationId="{00000000-0000-0000-0000-000000000000}"/>
          </ac:spMkLst>
        </pc:spChg>
      </pc:sldChg>
      <pc:sldChg chg="addSp delSp modSp add">
        <pc:chgData name="Chris Woodruff" userId="2dbf025665e4d94d" providerId="LiveId" clId="{5AB9D1B8-FAD9-4817-BCC1-601C6630A774}" dt="2018-11-07T04:39:06.254" v="670" actId="14100"/>
        <pc:sldMkLst>
          <pc:docMk/>
          <pc:sldMk cId="0" sldId="373"/>
        </pc:sldMkLst>
        <pc:spChg chg="mod">
          <ac:chgData name="Chris Woodruff" userId="2dbf025665e4d94d" providerId="LiveId" clId="{5AB9D1B8-FAD9-4817-BCC1-601C6630A774}" dt="2018-11-07T04:00:09.481" v="617" actId="403"/>
          <ac:spMkLst>
            <pc:docMk/>
            <pc:sldMk cId="0" sldId="373"/>
            <ac:spMk id="225" creationId="{00000000-0000-0000-0000-000000000000}"/>
          </ac:spMkLst>
        </pc:spChg>
        <pc:spChg chg="mod">
          <ac:chgData name="Chris Woodruff" userId="2dbf025665e4d94d" providerId="LiveId" clId="{5AB9D1B8-FAD9-4817-BCC1-601C6630A774}" dt="2018-11-07T04:00:13.958" v="618" actId="207"/>
          <ac:spMkLst>
            <pc:docMk/>
            <pc:sldMk cId="0" sldId="373"/>
            <ac:spMk id="226" creationId="{00000000-0000-0000-0000-000000000000}"/>
          </ac:spMkLst>
        </pc:spChg>
        <pc:picChg chg="del">
          <ac:chgData name="Chris Woodruff" userId="2dbf025665e4d94d" providerId="LiveId" clId="{5AB9D1B8-FAD9-4817-BCC1-601C6630A774}" dt="2018-11-07T04:00:17.440" v="619" actId="478"/>
          <ac:picMkLst>
            <pc:docMk/>
            <pc:sldMk cId="0" sldId="373"/>
            <ac:picMk id="3074" creationId="{D3A284DA-BDD5-495A-9803-E85860EFE3B2}"/>
          </ac:picMkLst>
        </pc:picChg>
        <pc:picChg chg="add mod">
          <ac:chgData name="Chris Woodruff" userId="2dbf025665e4d94d" providerId="LiveId" clId="{5AB9D1B8-FAD9-4817-BCC1-601C6630A774}" dt="2018-11-07T04:39:06.254" v="670" actId="14100"/>
          <ac:picMkLst>
            <pc:docMk/>
            <pc:sldMk cId="0" sldId="373"/>
            <ac:picMk id="5122" creationId="{DA29785C-ECB9-47D1-9F49-1C5E3BAEBCE1}"/>
          </ac:picMkLst>
        </pc:picChg>
      </pc:sldChg>
      <pc:sldChg chg="addSp delSp modSp add">
        <pc:chgData name="Chris Woodruff" userId="2dbf025665e4d94d" providerId="LiveId" clId="{5AB9D1B8-FAD9-4817-BCC1-601C6630A774}" dt="2018-11-07T04:37:59.764" v="667" actId="14100"/>
        <pc:sldMkLst>
          <pc:docMk/>
          <pc:sldMk cId="0" sldId="374"/>
        </pc:sldMkLst>
        <pc:spChg chg="mod">
          <ac:chgData name="Chris Woodruff" userId="2dbf025665e4d94d" providerId="LiveId" clId="{5AB9D1B8-FAD9-4817-BCC1-601C6630A774}" dt="2018-11-07T04:31:55.072" v="654" actId="403"/>
          <ac:spMkLst>
            <pc:docMk/>
            <pc:sldMk cId="0" sldId="374"/>
            <ac:spMk id="231" creationId="{00000000-0000-0000-0000-000000000000}"/>
          </ac:spMkLst>
        </pc:spChg>
        <pc:spChg chg="mod">
          <ac:chgData name="Chris Woodruff" userId="2dbf025665e4d94d" providerId="LiveId" clId="{5AB9D1B8-FAD9-4817-BCC1-601C6630A774}" dt="2018-11-07T04:32:00.169" v="655" actId="207"/>
          <ac:spMkLst>
            <pc:docMk/>
            <pc:sldMk cId="0" sldId="374"/>
            <ac:spMk id="232" creationId="{00000000-0000-0000-0000-000000000000}"/>
          </ac:spMkLst>
        </pc:spChg>
        <pc:picChg chg="add del mod">
          <ac:chgData name="Chris Woodruff" userId="2dbf025665e4d94d" providerId="LiveId" clId="{5AB9D1B8-FAD9-4817-BCC1-601C6630A774}" dt="2018-11-07T04:37:25.320" v="661" actId="478"/>
          <ac:picMkLst>
            <pc:docMk/>
            <pc:sldMk cId="0" sldId="374"/>
            <ac:picMk id="2" creationId="{7D7000B0-6B0F-43F7-A8B2-200EF26927CD}"/>
          </ac:picMkLst>
        </pc:picChg>
        <pc:picChg chg="del">
          <ac:chgData name="Chris Woodruff" userId="2dbf025665e4d94d" providerId="LiveId" clId="{5AB9D1B8-FAD9-4817-BCC1-601C6630A774}" dt="2018-11-07T04:36:43.675" v="656" actId="478"/>
          <ac:picMkLst>
            <pc:docMk/>
            <pc:sldMk cId="0" sldId="374"/>
            <ac:picMk id="3" creationId="{69F27650-B1AA-4F88-9EB4-36D72A5FB73C}"/>
          </ac:picMkLst>
        </pc:picChg>
        <pc:picChg chg="add del mod">
          <ac:chgData name="Chris Woodruff" userId="2dbf025665e4d94d" providerId="LiveId" clId="{5AB9D1B8-FAD9-4817-BCC1-601C6630A774}" dt="2018-11-07T04:37:51.024" v="664" actId="478"/>
          <ac:picMkLst>
            <pc:docMk/>
            <pc:sldMk cId="0" sldId="374"/>
            <ac:picMk id="4" creationId="{C643E6A5-345A-4717-9F53-0BFFCD3507B5}"/>
          </ac:picMkLst>
        </pc:picChg>
        <pc:picChg chg="add mod">
          <ac:chgData name="Chris Woodruff" userId="2dbf025665e4d94d" providerId="LiveId" clId="{5AB9D1B8-FAD9-4817-BCC1-601C6630A774}" dt="2018-11-07T04:37:59.764" v="667" actId="14100"/>
          <ac:picMkLst>
            <pc:docMk/>
            <pc:sldMk cId="0" sldId="374"/>
            <ac:picMk id="5" creationId="{CFA8BE4A-5556-4F1B-A32E-2335CEFE815A}"/>
          </ac:picMkLst>
        </pc:picChg>
      </pc:sldChg>
      <pc:sldChg chg="addSp delSp modSp add">
        <pc:chgData name="Chris Woodruff" userId="2dbf025665e4d94d" providerId="LiveId" clId="{5AB9D1B8-FAD9-4817-BCC1-601C6630A774}" dt="2018-11-07T04:44:19.034" v="687" actId="167"/>
        <pc:sldMkLst>
          <pc:docMk/>
          <pc:sldMk cId="0" sldId="375"/>
        </pc:sldMkLst>
        <pc:spChg chg="mod">
          <ac:chgData name="Chris Woodruff" userId="2dbf025665e4d94d" providerId="LiveId" clId="{5AB9D1B8-FAD9-4817-BCC1-601C6630A774}" dt="2018-11-07T04:42:41.655" v="682" actId="207"/>
          <ac:spMkLst>
            <pc:docMk/>
            <pc:sldMk cId="0" sldId="375"/>
            <ac:spMk id="237" creationId="{00000000-0000-0000-0000-000000000000}"/>
          </ac:spMkLst>
        </pc:spChg>
        <pc:picChg chg="del">
          <ac:chgData name="Chris Woodruff" userId="2dbf025665e4d94d" providerId="LiveId" clId="{5AB9D1B8-FAD9-4817-BCC1-601C6630A774}" dt="2018-11-07T04:42:32.656" v="680" actId="478"/>
          <ac:picMkLst>
            <pc:docMk/>
            <pc:sldMk cId="0" sldId="375"/>
            <ac:picMk id="1026" creationId="{2A4F43C6-BD24-4377-8577-C6A5F0BFED48}"/>
          </ac:picMkLst>
        </pc:picChg>
        <pc:picChg chg="add mod ord">
          <ac:chgData name="Chris Woodruff" userId="2dbf025665e4d94d" providerId="LiveId" clId="{5AB9D1B8-FAD9-4817-BCC1-601C6630A774}" dt="2018-11-07T04:44:19.034" v="687" actId="167"/>
          <ac:picMkLst>
            <pc:docMk/>
            <pc:sldMk cId="0" sldId="375"/>
            <ac:picMk id="8194" creationId="{BE24ED0A-B949-4F10-847A-DF6D05ABD19D}"/>
          </ac:picMkLst>
        </pc:picChg>
      </pc:sldChg>
      <pc:sldChg chg="modSp add">
        <pc:chgData name="Chris Woodruff" userId="2dbf025665e4d94d" providerId="LiveId" clId="{5AB9D1B8-FAD9-4817-BCC1-601C6630A774}" dt="2018-11-07T04:44:47.791" v="695" actId="207"/>
        <pc:sldMkLst>
          <pc:docMk/>
          <pc:sldMk cId="0" sldId="376"/>
        </pc:sldMkLst>
        <pc:spChg chg="mod">
          <ac:chgData name="Chris Woodruff" userId="2dbf025665e4d94d" providerId="LiveId" clId="{5AB9D1B8-FAD9-4817-BCC1-601C6630A774}" dt="2018-11-07T04:44:43.588" v="694" actId="207"/>
          <ac:spMkLst>
            <pc:docMk/>
            <pc:sldMk cId="0" sldId="376"/>
            <ac:spMk id="243" creationId="{00000000-0000-0000-0000-000000000000}"/>
          </ac:spMkLst>
        </pc:spChg>
        <pc:spChg chg="mod">
          <ac:chgData name="Chris Woodruff" userId="2dbf025665e4d94d" providerId="LiveId" clId="{5AB9D1B8-FAD9-4817-BCC1-601C6630A774}" dt="2018-11-07T04:44:47.791" v="695" actId="207"/>
          <ac:spMkLst>
            <pc:docMk/>
            <pc:sldMk cId="0" sldId="376"/>
            <ac:spMk id="244" creationId="{00000000-0000-0000-0000-000000000000}"/>
          </ac:spMkLst>
        </pc:spChg>
      </pc:sldChg>
      <pc:sldChg chg="modSp add">
        <pc:chgData name="Chris Woodruff" userId="2dbf025665e4d94d" providerId="LiveId" clId="{5AB9D1B8-FAD9-4817-BCC1-601C6630A774}" dt="2018-11-07T04:45:09.186" v="701" actId="207"/>
        <pc:sldMkLst>
          <pc:docMk/>
          <pc:sldMk cId="0" sldId="377"/>
        </pc:sldMkLst>
        <pc:spChg chg="mod">
          <ac:chgData name="Chris Woodruff" userId="2dbf025665e4d94d" providerId="LiveId" clId="{5AB9D1B8-FAD9-4817-BCC1-601C6630A774}" dt="2018-11-07T04:45:04.682" v="700" actId="403"/>
          <ac:spMkLst>
            <pc:docMk/>
            <pc:sldMk cId="0" sldId="377"/>
            <ac:spMk id="249" creationId="{00000000-0000-0000-0000-000000000000}"/>
          </ac:spMkLst>
        </pc:spChg>
        <pc:spChg chg="mod">
          <ac:chgData name="Chris Woodruff" userId="2dbf025665e4d94d" providerId="LiveId" clId="{5AB9D1B8-FAD9-4817-BCC1-601C6630A774}" dt="2018-11-07T04:45:09.186" v="701" actId="207"/>
          <ac:spMkLst>
            <pc:docMk/>
            <pc:sldMk cId="0" sldId="377"/>
            <ac:spMk id="250" creationId="{00000000-0000-0000-0000-000000000000}"/>
          </ac:spMkLst>
        </pc:spChg>
      </pc:sldChg>
      <pc:sldChg chg="addSp delSp modSp add">
        <pc:chgData name="Chris Woodruff" userId="2dbf025665e4d94d" providerId="LiveId" clId="{5AB9D1B8-FAD9-4817-BCC1-601C6630A774}" dt="2018-11-07T04:47:39.353" v="715" actId="478"/>
        <pc:sldMkLst>
          <pc:docMk/>
          <pc:sldMk cId="0" sldId="378"/>
        </pc:sldMkLst>
        <pc:spChg chg="mod">
          <ac:chgData name="Chris Woodruff" userId="2dbf025665e4d94d" providerId="LiveId" clId="{5AB9D1B8-FAD9-4817-BCC1-601C6630A774}" dt="2018-11-07T04:45:34.411" v="706" actId="403"/>
          <ac:spMkLst>
            <pc:docMk/>
            <pc:sldMk cId="0" sldId="378"/>
            <ac:spMk id="255" creationId="{00000000-0000-0000-0000-000000000000}"/>
          </ac:spMkLst>
        </pc:spChg>
        <pc:spChg chg="mod">
          <ac:chgData name="Chris Woodruff" userId="2dbf025665e4d94d" providerId="LiveId" clId="{5AB9D1B8-FAD9-4817-BCC1-601C6630A774}" dt="2018-11-07T04:45:37.830" v="707" actId="207"/>
          <ac:spMkLst>
            <pc:docMk/>
            <pc:sldMk cId="0" sldId="378"/>
            <ac:spMk id="256" creationId="{00000000-0000-0000-0000-000000000000}"/>
          </ac:spMkLst>
        </pc:spChg>
        <pc:picChg chg="add del mod">
          <ac:chgData name="Chris Woodruff" userId="2dbf025665e4d94d" providerId="LiveId" clId="{5AB9D1B8-FAD9-4817-BCC1-601C6630A774}" dt="2018-11-07T04:47:38.922" v="714"/>
          <ac:picMkLst>
            <pc:docMk/>
            <pc:sldMk cId="0" sldId="378"/>
            <ac:picMk id="2" creationId="{66816FE5-6DB6-4D01-B4CE-131AEB006010}"/>
          </ac:picMkLst>
        </pc:picChg>
        <pc:picChg chg="add del">
          <ac:chgData name="Chris Woodruff" userId="2dbf025665e4d94d" providerId="LiveId" clId="{5AB9D1B8-FAD9-4817-BCC1-601C6630A774}" dt="2018-11-07T04:47:39.353" v="715" actId="478"/>
          <ac:picMkLst>
            <pc:docMk/>
            <pc:sldMk cId="0" sldId="378"/>
            <ac:picMk id="7170" creationId="{24DB4455-BCE5-41BC-8AD5-D6237F27FBE9}"/>
          </ac:picMkLst>
        </pc:picChg>
      </pc:sldChg>
      <pc:sldChg chg="modSp add">
        <pc:chgData name="Chris Woodruff" userId="2dbf025665e4d94d" providerId="LiveId" clId="{5AB9D1B8-FAD9-4817-BCC1-601C6630A774}" dt="2018-11-07T04:49:27.844" v="721" actId="207"/>
        <pc:sldMkLst>
          <pc:docMk/>
          <pc:sldMk cId="0" sldId="379"/>
        </pc:sldMkLst>
        <pc:spChg chg="mod">
          <ac:chgData name="Chris Woodruff" userId="2dbf025665e4d94d" providerId="LiveId" clId="{5AB9D1B8-FAD9-4817-BCC1-601C6630A774}" dt="2018-11-07T04:49:24.269" v="720" actId="403"/>
          <ac:spMkLst>
            <pc:docMk/>
            <pc:sldMk cId="0" sldId="379"/>
            <ac:spMk id="261" creationId="{00000000-0000-0000-0000-000000000000}"/>
          </ac:spMkLst>
        </pc:spChg>
        <pc:spChg chg="mod">
          <ac:chgData name="Chris Woodruff" userId="2dbf025665e4d94d" providerId="LiveId" clId="{5AB9D1B8-FAD9-4817-BCC1-601C6630A774}" dt="2018-11-07T04:49:27.844" v="721" actId="207"/>
          <ac:spMkLst>
            <pc:docMk/>
            <pc:sldMk cId="0" sldId="379"/>
            <ac:spMk id="262" creationId="{00000000-0000-0000-0000-000000000000}"/>
          </ac:spMkLst>
        </pc:spChg>
      </pc:sldChg>
      <pc:sldChg chg="addSp delSp modSp add">
        <pc:chgData name="Chris Woodruff" userId="2dbf025665e4d94d" providerId="LiveId" clId="{5AB9D1B8-FAD9-4817-BCC1-601C6630A774}" dt="2018-11-07T05:01:34.834" v="783" actId="962"/>
        <pc:sldMkLst>
          <pc:docMk/>
          <pc:sldMk cId="0" sldId="380"/>
        </pc:sldMkLst>
        <pc:spChg chg="add del mod">
          <ac:chgData name="Chris Woodruff" userId="2dbf025665e4d94d" providerId="LiveId" clId="{5AB9D1B8-FAD9-4817-BCC1-601C6630A774}" dt="2018-11-07T05:01:06.725" v="777"/>
          <ac:spMkLst>
            <pc:docMk/>
            <pc:sldMk cId="0" sldId="380"/>
            <ac:spMk id="2" creationId="{E9FA377F-F38D-4E61-AB30-56FA3F1DAE33}"/>
          </ac:spMkLst>
        </pc:spChg>
        <pc:spChg chg="mod">
          <ac:chgData name="Chris Woodruff" userId="2dbf025665e4d94d" providerId="LiveId" clId="{5AB9D1B8-FAD9-4817-BCC1-601C6630A774}" dt="2018-11-07T04:59:03.781" v="772" actId="207"/>
          <ac:spMkLst>
            <pc:docMk/>
            <pc:sldMk cId="0" sldId="380"/>
            <ac:spMk id="267" creationId="{00000000-0000-0000-0000-000000000000}"/>
          </ac:spMkLst>
        </pc:spChg>
        <pc:picChg chg="add mod">
          <ac:chgData name="Chris Woodruff" userId="2dbf025665e4d94d" providerId="LiveId" clId="{5AB9D1B8-FAD9-4817-BCC1-601C6630A774}" dt="2018-11-07T05:01:34.834" v="783" actId="962"/>
          <ac:picMkLst>
            <pc:docMk/>
            <pc:sldMk cId="0" sldId="380"/>
            <ac:picMk id="4" creationId="{B00E9550-0610-47CD-B672-2C530705413C}"/>
          </ac:picMkLst>
        </pc:picChg>
        <pc:picChg chg="del">
          <ac:chgData name="Chris Woodruff" userId="2dbf025665e4d94d" providerId="LiveId" clId="{5AB9D1B8-FAD9-4817-BCC1-601C6630A774}" dt="2018-11-07T04:59:07.445" v="773" actId="478"/>
          <ac:picMkLst>
            <pc:docMk/>
            <pc:sldMk cId="0" sldId="380"/>
            <ac:picMk id="4098" creationId="{A8DD0EAC-8E62-4517-92A1-D9CFAC7A778F}"/>
          </ac:picMkLst>
        </pc:picChg>
      </pc:sldChg>
      <pc:sldChg chg="modSp add">
        <pc:chgData name="Chris Woodruff" userId="2dbf025665e4d94d" providerId="LiveId" clId="{5AB9D1B8-FAD9-4817-BCC1-601C6630A774}" dt="2018-11-07T05:02:42.703" v="795" actId="12"/>
        <pc:sldMkLst>
          <pc:docMk/>
          <pc:sldMk cId="0" sldId="381"/>
        </pc:sldMkLst>
        <pc:spChg chg="mod">
          <ac:chgData name="Chris Woodruff" userId="2dbf025665e4d94d" providerId="LiveId" clId="{5AB9D1B8-FAD9-4817-BCC1-601C6630A774}" dt="2018-11-07T05:01:47.001" v="787" actId="403"/>
          <ac:spMkLst>
            <pc:docMk/>
            <pc:sldMk cId="0" sldId="381"/>
            <ac:spMk id="273" creationId="{00000000-0000-0000-0000-000000000000}"/>
          </ac:spMkLst>
        </pc:spChg>
        <pc:spChg chg="mod">
          <ac:chgData name="Chris Woodruff" userId="2dbf025665e4d94d" providerId="LiveId" clId="{5AB9D1B8-FAD9-4817-BCC1-601C6630A774}" dt="2018-11-07T05:02:42.703" v="795" actId="12"/>
          <ac:spMkLst>
            <pc:docMk/>
            <pc:sldMk cId="0" sldId="381"/>
            <ac:spMk id="274" creationId="{00000000-0000-0000-0000-000000000000}"/>
          </ac:spMkLst>
        </pc:spChg>
      </pc:sldChg>
      <pc:sldChg chg="addSp delSp modSp add modTransition">
        <pc:chgData name="Chris Woodruff" userId="2dbf025665e4d94d" providerId="LiveId" clId="{5AB9D1B8-FAD9-4817-BCC1-601C6630A774}" dt="2018-11-07T05:06:33.242" v="828" actId="478"/>
        <pc:sldMkLst>
          <pc:docMk/>
          <pc:sldMk cId="1786716741" sldId="382"/>
        </pc:sldMkLst>
        <pc:spChg chg="del">
          <ac:chgData name="Chris Woodruff" userId="2dbf025665e4d94d" providerId="LiveId" clId="{5AB9D1B8-FAD9-4817-BCC1-601C6630A774}" dt="2018-11-07T05:03:38.205" v="797"/>
          <ac:spMkLst>
            <pc:docMk/>
            <pc:sldMk cId="1786716741" sldId="382"/>
            <ac:spMk id="2" creationId="{799819C7-D100-4633-BDE6-0C969F008458}"/>
          </ac:spMkLst>
        </pc:spChg>
        <pc:spChg chg="del">
          <ac:chgData name="Chris Woodruff" userId="2dbf025665e4d94d" providerId="LiveId" clId="{5AB9D1B8-FAD9-4817-BCC1-601C6630A774}" dt="2018-11-07T05:03:38.205" v="797"/>
          <ac:spMkLst>
            <pc:docMk/>
            <pc:sldMk cId="1786716741" sldId="382"/>
            <ac:spMk id="3" creationId="{A7DDC671-17AA-48F9-A870-23D5CE4EF3B8}"/>
          </ac:spMkLst>
        </pc:spChg>
        <pc:spChg chg="del">
          <ac:chgData name="Chris Woodruff" userId="2dbf025665e4d94d" providerId="LiveId" clId="{5AB9D1B8-FAD9-4817-BCC1-601C6630A774}" dt="2018-11-07T05:06:27.145" v="826" actId="478"/>
          <ac:spMkLst>
            <pc:docMk/>
            <pc:sldMk cId="1786716741" sldId="382"/>
            <ac:spMk id="4" creationId="{F7EE8DC3-376A-4604-8F70-A67D1EB66886}"/>
          </ac:spMkLst>
        </pc:spChg>
        <pc:spChg chg="del">
          <ac:chgData name="Chris Woodruff" userId="2dbf025665e4d94d" providerId="LiveId" clId="{5AB9D1B8-FAD9-4817-BCC1-601C6630A774}" dt="2018-11-07T05:06:29.774" v="827" actId="478"/>
          <ac:spMkLst>
            <pc:docMk/>
            <pc:sldMk cId="1786716741" sldId="382"/>
            <ac:spMk id="5" creationId="{782E1199-C6A1-4002-BB27-8D27E6308A1B}"/>
          </ac:spMkLst>
        </pc:spChg>
        <pc:spChg chg="del">
          <ac:chgData name="Chris Woodruff" userId="2dbf025665e4d94d" providerId="LiveId" clId="{5AB9D1B8-FAD9-4817-BCC1-601C6630A774}" dt="2018-11-07T05:06:33.242" v="828" actId="478"/>
          <ac:spMkLst>
            <pc:docMk/>
            <pc:sldMk cId="1786716741" sldId="382"/>
            <ac:spMk id="6" creationId="{B2C14BB1-E6B0-4D1E-9CEF-939004E11668}"/>
          </ac:spMkLst>
        </pc:spChg>
        <pc:spChg chg="add del mod">
          <ac:chgData name="Chris Woodruff" userId="2dbf025665e4d94d" providerId="LiveId" clId="{5AB9D1B8-FAD9-4817-BCC1-601C6630A774}" dt="2018-11-07T05:04:11.967" v="803" actId="478"/>
          <ac:spMkLst>
            <pc:docMk/>
            <pc:sldMk cId="1786716741" sldId="382"/>
            <ac:spMk id="7" creationId="{70A826A0-EABA-423A-B60F-1B34D6B3A863}"/>
          </ac:spMkLst>
        </pc:spChg>
        <pc:spChg chg="add del mod">
          <ac:chgData name="Chris Woodruff" userId="2dbf025665e4d94d" providerId="LiveId" clId="{5AB9D1B8-FAD9-4817-BCC1-601C6630A774}" dt="2018-11-07T05:04:04.691" v="802"/>
          <ac:spMkLst>
            <pc:docMk/>
            <pc:sldMk cId="1786716741" sldId="382"/>
            <ac:spMk id="8" creationId="{93F83A17-E6FD-4B3E-BB08-070455AE84EC}"/>
          </ac:spMkLst>
        </pc:spChg>
        <pc:spChg chg="add mod">
          <ac:chgData name="Chris Woodruff" userId="2dbf025665e4d94d" providerId="LiveId" clId="{5AB9D1B8-FAD9-4817-BCC1-601C6630A774}" dt="2018-11-07T05:04:26.744" v="811" actId="403"/>
          <ac:spMkLst>
            <pc:docMk/>
            <pc:sldMk cId="1786716741" sldId="382"/>
            <ac:spMk id="9" creationId="{69EC0DA5-561E-4941-9853-031B7608463E}"/>
          </ac:spMkLst>
        </pc:spChg>
      </pc:sldChg>
      <pc:sldChg chg="addSp delSp modSp add">
        <pc:chgData name="Chris Woodruff" userId="2dbf025665e4d94d" providerId="LiveId" clId="{5AB9D1B8-FAD9-4817-BCC1-601C6630A774}" dt="2018-11-07T05:08:29.377" v="860" actId="1076"/>
        <pc:sldMkLst>
          <pc:docMk/>
          <pc:sldMk cId="3789814057" sldId="383"/>
        </pc:sldMkLst>
        <pc:spChg chg="del mod">
          <ac:chgData name="Chris Woodruff" userId="2dbf025665e4d94d" providerId="LiveId" clId="{5AB9D1B8-FAD9-4817-BCC1-601C6630A774}" dt="2018-11-07T05:07:48.580" v="853" actId="478"/>
          <ac:spMkLst>
            <pc:docMk/>
            <pc:sldMk cId="3789814057" sldId="383"/>
            <ac:spMk id="4" creationId="{00000000-0000-0000-0000-000000000000}"/>
          </ac:spMkLst>
        </pc:spChg>
        <pc:spChg chg="add del mod">
          <ac:chgData name="Chris Woodruff" userId="2dbf025665e4d94d" providerId="LiveId" clId="{5AB9D1B8-FAD9-4817-BCC1-601C6630A774}" dt="2018-11-07T05:08:19.122" v="858" actId="478"/>
          <ac:spMkLst>
            <pc:docMk/>
            <pc:sldMk cId="3789814057" sldId="383"/>
            <ac:spMk id="7" creationId="{BC39BB39-47B2-432C-A897-AEA6B1E85D05}"/>
          </ac:spMkLst>
        </pc:spChg>
        <pc:spChg chg="add del mod">
          <ac:chgData name="Chris Woodruff" userId="2dbf025665e4d94d" providerId="LiveId" clId="{5AB9D1B8-FAD9-4817-BCC1-601C6630A774}" dt="2018-11-07T05:08:14.249" v="857"/>
          <ac:spMkLst>
            <pc:docMk/>
            <pc:sldMk cId="3789814057" sldId="383"/>
            <ac:spMk id="15" creationId="{C8E55F9A-997D-410B-A1BA-F3D5E6F909A2}"/>
          </ac:spMkLst>
        </pc:spChg>
        <pc:picChg chg="add mod">
          <ac:chgData name="Chris Woodruff" userId="2dbf025665e4d94d" providerId="LiveId" clId="{5AB9D1B8-FAD9-4817-BCC1-601C6630A774}" dt="2018-11-07T05:08:29.377" v="860" actId="1076"/>
          <ac:picMkLst>
            <pc:docMk/>
            <pc:sldMk cId="3789814057" sldId="383"/>
            <ac:picMk id="8" creationId="{BA8B015D-69B1-43B7-BD02-5405905E5C31}"/>
          </ac:picMkLst>
        </pc:picChg>
      </pc:sldChg>
      <pc:sldChg chg="addSp delSp modSp add">
        <pc:chgData name="Chris Woodruff" userId="2dbf025665e4d94d" providerId="LiveId" clId="{5AB9D1B8-FAD9-4817-BCC1-601C6630A774}" dt="2018-11-07T10:58:24.842" v="1130" actId="14100"/>
        <pc:sldMkLst>
          <pc:docMk/>
          <pc:sldMk cId="3454440166" sldId="384"/>
        </pc:sldMkLst>
        <pc:spChg chg="add del mod">
          <ac:chgData name="Chris Woodruff" userId="2dbf025665e4d94d" providerId="LiveId" clId="{5AB9D1B8-FAD9-4817-BCC1-601C6630A774}" dt="2018-11-07T10:33:43.324" v="937" actId="1032"/>
          <ac:spMkLst>
            <pc:docMk/>
            <pc:sldMk cId="3454440166" sldId="384"/>
            <ac:spMk id="2" creationId="{0C19AB7E-FF73-4C15-B316-E6610299DC99}"/>
          </ac:spMkLst>
        </pc:spChg>
        <pc:spChg chg="del">
          <ac:chgData name="Chris Woodruff" userId="2dbf025665e4d94d" providerId="LiveId" clId="{5AB9D1B8-FAD9-4817-BCC1-601C6630A774}" dt="2018-11-07T10:27:46.117" v="922" actId="478"/>
          <ac:spMkLst>
            <pc:docMk/>
            <pc:sldMk cId="3454440166" sldId="384"/>
            <ac:spMk id="3" creationId="{3C42E60E-845A-4AF4-949C-F61887A6E773}"/>
          </ac:spMkLst>
        </pc:spChg>
        <pc:spChg chg="del">
          <ac:chgData name="Chris Woodruff" userId="2dbf025665e4d94d" providerId="LiveId" clId="{5AB9D1B8-FAD9-4817-BCC1-601C6630A774}" dt="2018-11-07T10:27:48.901" v="923" actId="478"/>
          <ac:spMkLst>
            <pc:docMk/>
            <pc:sldMk cId="3454440166" sldId="384"/>
            <ac:spMk id="4" creationId="{731A53BD-48A1-4B6A-BA87-D3D985B4BE0F}"/>
          </ac:spMkLst>
        </pc:spChg>
        <pc:spChg chg="del">
          <ac:chgData name="Chris Woodruff" userId="2dbf025665e4d94d" providerId="LiveId" clId="{5AB9D1B8-FAD9-4817-BCC1-601C6630A774}" dt="2018-11-07T10:27:52.014" v="924" actId="478"/>
          <ac:spMkLst>
            <pc:docMk/>
            <pc:sldMk cId="3454440166" sldId="384"/>
            <ac:spMk id="5" creationId="{442C86DA-667A-4CD5-A717-6BE32C0CF5B0}"/>
          </ac:spMkLst>
        </pc:spChg>
        <pc:graphicFrameChg chg="add del mod">
          <ac:chgData name="Chris Woodruff" userId="2dbf025665e4d94d" providerId="LiveId" clId="{5AB9D1B8-FAD9-4817-BCC1-601C6630A774}" dt="2018-11-07T10:33:13.266" v="936" actId="1032"/>
          <ac:graphicFrameMkLst>
            <pc:docMk/>
            <pc:sldMk cId="3454440166" sldId="384"/>
            <ac:graphicFrameMk id="6" creationId="{FB1A318F-C3C7-44CC-9BDC-3CBC70C61CCE}"/>
          </ac:graphicFrameMkLst>
        </pc:graphicFrameChg>
        <pc:graphicFrameChg chg="add mod">
          <ac:chgData name="Chris Woodruff" userId="2dbf025665e4d94d" providerId="LiveId" clId="{5AB9D1B8-FAD9-4817-BCC1-601C6630A774}" dt="2018-11-07T10:58:24.842" v="1130" actId="14100"/>
          <ac:graphicFrameMkLst>
            <pc:docMk/>
            <pc:sldMk cId="3454440166" sldId="384"/>
            <ac:graphicFrameMk id="7" creationId="{10BAD301-4D10-477F-9701-B4E75635D313}"/>
          </ac:graphicFrameMkLst>
        </pc:graphicFrameChg>
      </pc:sldChg>
      <pc:sldChg chg="addSp delSp modSp add del">
        <pc:chgData name="Chris Woodruff" userId="2dbf025665e4d94d" providerId="LiveId" clId="{5AB9D1B8-FAD9-4817-BCC1-601C6630A774}" dt="2018-11-07T10:27:36.562" v="920" actId="2696"/>
        <pc:sldMkLst>
          <pc:docMk/>
          <pc:sldMk cId="4112335015" sldId="384"/>
        </pc:sldMkLst>
        <pc:spChg chg="del">
          <ac:chgData name="Chris Woodruff" userId="2dbf025665e4d94d" providerId="LiveId" clId="{5AB9D1B8-FAD9-4817-BCC1-601C6630A774}" dt="2018-11-07T10:26:33.352" v="915" actId="478"/>
          <ac:spMkLst>
            <pc:docMk/>
            <pc:sldMk cId="4112335015" sldId="384"/>
            <ac:spMk id="3" creationId="{00000000-0000-0000-0000-000000000000}"/>
          </ac:spMkLst>
        </pc:spChg>
        <pc:spChg chg="add del mod">
          <ac:chgData name="Chris Woodruff" userId="2dbf025665e4d94d" providerId="LiveId" clId="{5AB9D1B8-FAD9-4817-BCC1-601C6630A774}" dt="2018-11-07T10:26:35.954" v="916" actId="478"/>
          <ac:spMkLst>
            <pc:docMk/>
            <pc:sldMk cId="4112335015" sldId="384"/>
            <ac:spMk id="5" creationId="{8779F8D3-B010-4864-AEB6-600FF20A11FD}"/>
          </ac:spMkLst>
        </pc:spChg>
        <pc:spChg chg="mod">
          <ac:chgData name="Chris Woodruff" userId="2dbf025665e4d94d" providerId="LiveId" clId="{5AB9D1B8-FAD9-4817-BCC1-601C6630A774}" dt="2018-11-07T10:27:31.105" v="919" actId="27636"/>
          <ac:spMkLst>
            <pc:docMk/>
            <pc:sldMk cId="4112335015" sldId="384"/>
            <ac:spMk id="11" creationId="{00000000-0000-0000-0000-000000000000}"/>
          </ac:spMkLst>
        </pc:spChg>
        <pc:picChg chg="del">
          <ac:chgData name="Chris Woodruff" userId="2dbf025665e4d94d" providerId="LiveId" clId="{5AB9D1B8-FAD9-4817-BCC1-601C6630A774}" dt="2018-11-07T10:26:38.460" v="917" actId="478"/>
          <ac:picMkLst>
            <pc:docMk/>
            <pc:sldMk cId="4112335015" sldId="384"/>
            <ac:picMk id="8" creationId="{BA8B015D-69B1-43B7-BD02-5405905E5C31}"/>
          </ac:picMkLst>
        </pc:picChg>
        <pc:picChg chg="del">
          <ac:chgData name="Chris Woodruff" userId="2dbf025665e4d94d" providerId="LiveId" clId="{5AB9D1B8-FAD9-4817-BCC1-601C6630A774}" dt="2018-11-07T10:26:41.418" v="918" actId="478"/>
          <ac:picMkLst>
            <pc:docMk/>
            <pc:sldMk cId="4112335015" sldId="384"/>
            <ac:picMk id="16" creationId="{65660C44-0691-40D3-A9A7-1E774DDBBD9D}"/>
          </ac:picMkLst>
        </pc:picChg>
        <pc:picChg chg="del">
          <ac:chgData name="Chris Woodruff" userId="2dbf025665e4d94d" providerId="LiveId" clId="{5AB9D1B8-FAD9-4817-BCC1-601C6630A774}" dt="2018-11-07T10:26:41.418" v="918" actId="478"/>
          <ac:picMkLst>
            <pc:docMk/>
            <pc:sldMk cId="4112335015" sldId="384"/>
            <ac:picMk id="2050" creationId="{791AF075-0E86-437D-AD16-98162596336C}"/>
          </ac:picMkLst>
        </pc:picChg>
        <pc:picChg chg="del">
          <ac:chgData name="Chris Woodruff" userId="2dbf025665e4d94d" providerId="LiveId" clId="{5AB9D1B8-FAD9-4817-BCC1-601C6630A774}" dt="2018-11-07T10:26:41.418" v="918" actId="478"/>
          <ac:picMkLst>
            <pc:docMk/>
            <pc:sldMk cId="4112335015" sldId="384"/>
            <ac:picMk id="2052" creationId="{E180DCA0-77AC-412E-949F-FE0E8E4C8679}"/>
          </ac:picMkLst>
        </pc:picChg>
      </pc:sldChg>
      <pc:sldChg chg="addSp delSp modSp add del">
        <pc:chgData name="Chris Woodruff" userId="2dbf025665e4d94d" providerId="LiveId" clId="{5AB9D1B8-FAD9-4817-BCC1-601C6630A774}" dt="2018-11-07T10:56:33.465" v="1116" actId="2696"/>
        <pc:sldMkLst>
          <pc:docMk/>
          <pc:sldMk cId="1315181075" sldId="385"/>
        </pc:sldMkLst>
        <pc:spChg chg="add del">
          <ac:chgData name="Chris Woodruff" userId="2dbf025665e4d94d" providerId="LiveId" clId="{5AB9D1B8-FAD9-4817-BCC1-601C6630A774}" dt="2018-11-07T10:45:55.235" v="1108" actId="1032"/>
          <ac:spMkLst>
            <pc:docMk/>
            <pc:sldMk cId="1315181075" sldId="385"/>
            <ac:spMk id="2" creationId="{4CC81C0E-7F9F-410E-8BF2-A1EEAF803BB7}"/>
          </ac:spMkLst>
        </pc:spChg>
        <pc:graphicFrameChg chg="add del mod">
          <ac:chgData name="Chris Woodruff" userId="2dbf025665e4d94d" providerId="LiveId" clId="{5AB9D1B8-FAD9-4817-BCC1-601C6630A774}" dt="2018-11-07T10:45:40.490" v="1107" actId="1032"/>
          <ac:graphicFrameMkLst>
            <pc:docMk/>
            <pc:sldMk cId="1315181075" sldId="385"/>
            <ac:graphicFrameMk id="6" creationId="{DB87FDA0-F43E-43C0-9594-462E9FC2E725}"/>
          </ac:graphicFrameMkLst>
        </pc:graphicFrameChg>
        <pc:graphicFrameChg chg="add mod">
          <ac:chgData name="Chris Woodruff" userId="2dbf025665e4d94d" providerId="LiveId" clId="{5AB9D1B8-FAD9-4817-BCC1-601C6630A774}" dt="2018-11-07T10:46:31.006" v="1111"/>
          <ac:graphicFrameMkLst>
            <pc:docMk/>
            <pc:sldMk cId="1315181075" sldId="385"/>
            <ac:graphicFrameMk id="7" creationId="{32FBF843-FD78-4264-B19C-DA8BE4779DC8}"/>
          </ac:graphicFrameMkLst>
        </pc:graphicFrameChg>
      </pc:sldChg>
      <pc:sldChg chg="modSp add del">
        <pc:chgData name="Chris Woodruff" userId="2dbf025665e4d94d" providerId="LiveId" clId="{5AB9D1B8-FAD9-4817-BCC1-601C6630A774}" dt="2018-11-07T10:30:32.229" v="931" actId="2696"/>
        <pc:sldMkLst>
          <pc:docMk/>
          <pc:sldMk cId="1392496099" sldId="385"/>
        </pc:sldMkLst>
        <pc:spChg chg="mod">
          <ac:chgData name="Chris Woodruff" userId="2dbf025665e4d94d" providerId="LiveId" clId="{5AB9D1B8-FAD9-4817-BCC1-601C6630A774}" dt="2018-11-07T10:29:11.928" v="930" actId="20577"/>
          <ac:spMkLst>
            <pc:docMk/>
            <pc:sldMk cId="1392496099" sldId="385"/>
            <ac:spMk id="273" creationId="{00000000-0000-0000-0000-000000000000}"/>
          </ac:spMkLst>
        </pc:spChg>
      </pc:sldChg>
      <pc:sldMasterChg chg="delSldLayout">
        <pc:chgData name="Chris Woodruff" userId="2dbf025665e4d94d" providerId="LiveId" clId="{5AB9D1B8-FAD9-4817-BCC1-601C6630A774}" dt="2018-11-01T19:41:19.690" v="12" actId="2696"/>
        <pc:sldMasterMkLst>
          <pc:docMk/>
          <pc:sldMasterMk cId="4044762334" sldId="2147483660"/>
        </pc:sldMasterMkLst>
      </pc:sldMasterChg>
      <pc:sldMasterChg chg="delSldLayout modSldLayout">
        <pc:chgData name="Chris Woodruff" userId="2dbf025665e4d94d" providerId="LiveId" clId="{5AB9D1B8-FAD9-4817-BCC1-601C6630A774}" dt="2018-11-07T05:08:57.657" v="862" actId="2696"/>
        <pc:sldMasterMkLst>
          <pc:docMk/>
          <pc:sldMasterMk cId="2765868779" sldId="2147483663"/>
        </pc:sldMasterMkLst>
        <pc:sldLayoutChg chg="modSp del">
          <pc:chgData name="Chris Woodruff" userId="2dbf025665e4d94d" providerId="LiveId" clId="{5AB9D1B8-FAD9-4817-BCC1-601C6630A774}" dt="2018-11-07T05:08:57.657" v="862" actId="2696"/>
          <pc:sldLayoutMkLst>
            <pc:docMk/>
            <pc:sldMasterMk cId="2765868779" sldId="2147483663"/>
            <pc:sldLayoutMk cId="515483316" sldId="2147483704"/>
          </pc:sldLayoutMkLst>
          <pc:cxnChg chg="mod">
            <ac:chgData name="Chris Woodruff" userId="2dbf025665e4d94d" providerId="LiveId" clId="{5AB9D1B8-FAD9-4817-BCC1-601C6630A774}" dt="2018-11-01T19:45:49.239" v="52" actId="208"/>
            <ac:cxnSpMkLst>
              <pc:docMk/>
              <pc:sldMasterMk cId="2765868779" sldId="2147483663"/>
              <pc:sldLayoutMk cId="515483316" sldId="2147483704"/>
              <ac:cxnSpMk id="48" creationId="{00000000-0000-0000-0000-000000000000}"/>
            </ac:cxnSpMkLst>
          </pc:cxnChg>
        </pc:sldLayoutChg>
      </pc:sldMaster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image" Target="../media/image28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image" Target="../media/image2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B3B93E7-8C7B-0541-A8FF-DDEDB568B535}" type="doc">
      <dgm:prSet loTypeId="urn:microsoft.com/office/officeart/2005/8/layout/pyramid1" loCatId="" qsTypeId="urn:microsoft.com/office/officeart/2005/8/quickstyle/simple1" qsCatId="simple" csTypeId="urn:microsoft.com/office/officeart/2005/8/colors/accent1_2" csCatId="accent1" phldr="1"/>
      <dgm:spPr/>
    </dgm:pt>
    <dgm:pt modelId="{DDC8EED2-226A-3640-A531-0987EEF4F7BC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</dgm:spPr>
      <dgm:t>
        <a:bodyPr/>
        <a:lstStyle/>
        <a:p>
          <a:r>
            <a:rPr lang="en-US" dirty="0">
              <a:latin typeface="Trashhand"/>
              <a:cs typeface="Trashhand"/>
            </a:rPr>
            <a:t>Top</a:t>
          </a:r>
        </a:p>
      </dgm:t>
    </dgm:pt>
    <dgm:pt modelId="{E6D4D594-5FEE-1849-BC48-61511E97F5CD}" type="parTrans" cxnId="{9DEDE183-573C-454C-981A-27EF6D1626B3}">
      <dgm:prSet/>
      <dgm:spPr/>
      <dgm:t>
        <a:bodyPr/>
        <a:lstStyle/>
        <a:p>
          <a:endParaRPr lang="en-US">
            <a:latin typeface="Amatic SC"/>
            <a:cs typeface="Amatic SC Regular"/>
          </a:endParaRPr>
        </a:p>
      </dgm:t>
    </dgm:pt>
    <dgm:pt modelId="{CEDC2CCC-CFAC-1C4A-9744-E6AD0834920B}" type="sibTrans" cxnId="{9DEDE183-573C-454C-981A-27EF6D1626B3}">
      <dgm:prSet/>
      <dgm:spPr/>
      <dgm:t>
        <a:bodyPr/>
        <a:lstStyle/>
        <a:p>
          <a:endParaRPr lang="en-US">
            <a:latin typeface="Amatic SC"/>
            <a:cs typeface="Amatic SC Regular"/>
          </a:endParaRPr>
        </a:p>
      </dgm:t>
    </dgm:pt>
    <dgm:pt modelId="{D49B1888-34C6-1745-B1BC-93104A42275E}">
      <dgm:prSet phldrT="[Text]"/>
      <dgm:spPr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</dgm:spPr>
      <dgm:t>
        <a:bodyPr/>
        <a:lstStyle/>
        <a:p>
          <a:r>
            <a:rPr lang="en-US" dirty="0">
              <a:latin typeface="Trashhand"/>
              <a:cs typeface="Trashhand"/>
            </a:rPr>
            <a:t>Middle</a:t>
          </a:r>
        </a:p>
      </dgm:t>
    </dgm:pt>
    <dgm:pt modelId="{6CBF4A2A-9894-FA43-9BC6-E85CB887122E}" type="parTrans" cxnId="{36B27F59-DDF9-E648-8DCE-CCBB0F087059}">
      <dgm:prSet/>
      <dgm:spPr/>
      <dgm:t>
        <a:bodyPr/>
        <a:lstStyle/>
        <a:p>
          <a:endParaRPr lang="en-US">
            <a:latin typeface="Amatic SC"/>
            <a:cs typeface="Amatic SC Regular"/>
          </a:endParaRPr>
        </a:p>
      </dgm:t>
    </dgm:pt>
    <dgm:pt modelId="{78886AC6-7B11-B14F-973C-75E2C97C70B7}" type="sibTrans" cxnId="{36B27F59-DDF9-E648-8DCE-CCBB0F087059}">
      <dgm:prSet/>
      <dgm:spPr/>
      <dgm:t>
        <a:bodyPr/>
        <a:lstStyle/>
        <a:p>
          <a:endParaRPr lang="en-US">
            <a:latin typeface="Amatic SC"/>
            <a:cs typeface="Amatic SC Regular"/>
          </a:endParaRPr>
        </a:p>
      </dgm:t>
    </dgm:pt>
    <dgm:pt modelId="{B363E54C-FEEB-364C-B088-5E2C4BC8AF2D}">
      <dgm:prSet phldrT="[Text]"/>
      <dgm:spPr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</dgm:spPr>
      <dgm:t>
        <a:bodyPr/>
        <a:lstStyle/>
        <a:p>
          <a:r>
            <a:rPr lang="en-US" dirty="0">
              <a:solidFill>
                <a:srgbClr val="FFFFFF"/>
              </a:solidFill>
              <a:latin typeface="Trashhand"/>
              <a:cs typeface="Trashhand"/>
            </a:rPr>
            <a:t>Base</a:t>
          </a:r>
        </a:p>
      </dgm:t>
    </dgm:pt>
    <dgm:pt modelId="{96FD63FF-694C-CC4B-86EE-76B9E5874B10}" type="parTrans" cxnId="{117AEC63-C30D-4843-96B7-321CAC125286}">
      <dgm:prSet/>
      <dgm:spPr/>
      <dgm:t>
        <a:bodyPr/>
        <a:lstStyle/>
        <a:p>
          <a:endParaRPr lang="en-US">
            <a:latin typeface="Amatic SC"/>
            <a:cs typeface="Amatic SC Regular"/>
          </a:endParaRPr>
        </a:p>
      </dgm:t>
    </dgm:pt>
    <dgm:pt modelId="{5335FF3B-1602-834A-B475-89674C983CE8}" type="sibTrans" cxnId="{117AEC63-C30D-4843-96B7-321CAC125286}">
      <dgm:prSet/>
      <dgm:spPr/>
      <dgm:t>
        <a:bodyPr/>
        <a:lstStyle/>
        <a:p>
          <a:endParaRPr lang="en-US">
            <a:latin typeface="Amatic SC"/>
            <a:cs typeface="Amatic SC Regular"/>
          </a:endParaRPr>
        </a:p>
      </dgm:t>
    </dgm:pt>
    <dgm:pt modelId="{B7D55DFC-77C2-7F4C-9B0D-B325A4A3007A}" type="pres">
      <dgm:prSet presAssocID="{7B3B93E7-8C7B-0541-A8FF-DDEDB568B535}" presName="Name0" presStyleCnt="0">
        <dgm:presLayoutVars>
          <dgm:dir/>
          <dgm:animLvl val="lvl"/>
          <dgm:resizeHandles val="exact"/>
        </dgm:presLayoutVars>
      </dgm:prSet>
      <dgm:spPr/>
    </dgm:pt>
    <dgm:pt modelId="{167A67B4-67EF-1E4C-A79F-5B16BF3AE1DD}" type="pres">
      <dgm:prSet presAssocID="{DDC8EED2-226A-3640-A531-0987EEF4F7BC}" presName="Name8" presStyleCnt="0"/>
      <dgm:spPr/>
    </dgm:pt>
    <dgm:pt modelId="{2E23628B-8FFB-F740-A0B1-CBF472BA6FE5}" type="pres">
      <dgm:prSet presAssocID="{DDC8EED2-226A-3640-A531-0987EEF4F7BC}" presName="level" presStyleLbl="node1" presStyleIdx="0" presStyleCnt="3" custLinFactNeighborX="-1827" custLinFactNeighborY="8618">
        <dgm:presLayoutVars>
          <dgm:chMax val="1"/>
          <dgm:bulletEnabled val="1"/>
        </dgm:presLayoutVars>
      </dgm:prSet>
      <dgm:spPr/>
    </dgm:pt>
    <dgm:pt modelId="{A83A698F-A4DB-2C42-B1CD-86D290496EE2}" type="pres">
      <dgm:prSet presAssocID="{DDC8EED2-226A-3640-A531-0987EEF4F7BC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FF2699F3-383C-A74D-A8A0-0FF75ADCD5C4}" type="pres">
      <dgm:prSet presAssocID="{D49B1888-34C6-1745-B1BC-93104A42275E}" presName="Name8" presStyleCnt="0"/>
      <dgm:spPr/>
    </dgm:pt>
    <dgm:pt modelId="{29FB89C4-9060-B244-89CC-D981DA50B324}" type="pres">
      <dgm:prSet presAssocID="{D49B1888-34C6-1745-B1BC-93104A42275E}" presName="level" presStyleLbl="node1" presStyleIdx="1" presStyleCnt="3">
        <dgm:presLayoutVars>
          <dgm:chMax val="1"/>
          <dgm:bulletEnabled val="1"/>
        </dgm:presLayoutVars>
      </dgm:prSet>
      <dgm:spPr/>
    </dgm:pt>
    <dgm:pt modelId="{E1EE32A0-A3F2-0042-B3D0-47747274E7E8}" type="pres">
      <dgm:prSet presAssocID="{D49B1888-34C6-1745-B1BC-93104A42275E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CE337E0C-1E15-944E-9F70-6447C1011BC9}" type="pres">
      <dgm:prSet presAssocID="{B363E54C-FEEB-364C-B088-5E2C4BC8AF2D}" presName="Name8" presStyleCnt="0"/>
      <dgm:spPr/>
    </dgm:pt>
    <dgm:pt modelId="{3C544410-0868-8442-8659-77115A0D24C0}" type="pres">
      <dgm:prSet presAssocID="{B363E54C-FEEB-364C-B088-5E2C4BC8AF2D}" presName="level" presStyleLbl="node1" presStyleIdx="2" presStyleCnt="3">
        <dgm:presLayoutVars>
          <dgm:chMax val="1"/>
          <dgm:bulletEnabled val="1"/>
        </dgm:presLayoutVars>
      </dgm:prSet>
      <dgm:spPr/>
    </dgm:pt>
    <dgm:pt modelId="{207C59E1-3EA9-D842-9B29-1385CAF00415}" type="pres">
      <dgm:prSet presAssocID="{B363E54C-FEEB-364C-B088-5E2C4BC8AF2D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737EBB3A-4AE8-584C-B83A-2A4031D13B27}" type="presOf" srcId="{D49B1888-34C6-1745-B1BC-93104A42275E}" destId="{29FB89C4-9060-B244-89CC-D981DA50B324}" srcOrd="0" destOrd="0" presId="urn:microsoft.com/office/officeart/2005/8/layout/pyramid1"/>
    <dgm:cxn modelId="{CC39E943-CF0B-C848-B753-7A58C6B640F0}" type="presOf" srcId="{7B3B93E7-8C7B-0541-A8FF-DDEDB568B535}" destId="{B7D55DFC-77C2-7F4C-9B0D-B325A4A3007A}" srcOrd="0" destOrd="0" presId="urn:microsoft.com/office/officeart/2005/8/layout/pyramid1"/>
    <dgm:cxn modelId="{117AEC63-C30D-4843-96B7-321CAC125286}" srcId="{7B3B93E7-8C7B-0541-A8FF-DDEDB568B535}" destId="{B363E54C-FEEB-364C-B088-5E2C4BC8AF2D}" srcOrd="2" destOrd="0" parTransId="{96FD63FF-694C-CC4B-86EE-76B9E5874B10}" sibTransId="{5335FF3B-1602-834A-B475-89674C983CE8}"/>
    <dgm:cxn modelId="{85D1FF49-A1EA-E04C-AABA-1B4F7794D7AA}" type="presOf" srcId="{D49B1888-34C6-1745-B1BC-93104A42275E}" destId="{E1EE32A0-A3F2-0042-B3D0-47747274E7E8}" srcOrd="1" destOrd="0" presId="urn:microsoft.com/office/officeart/2005/8/layout/pyramid1"/>
    <dgm:cxn modelId="{DE77234D-4767-AA45-A638-623A773D8C33}" type="presOf" srcId="{DDC8EED2-226A-3640-A531-0987EEF4F7BC}" destId="{2E23628B-8FFB-F740-A0B1-CBF472BA6FE5}" srcOrd="0" destOrd="0" presId="urn:microsoft.com/office/officeart/2005/8/layout/pyramid1"/>
    <dgm:cxn modelId="{36B27F59-DDF9-E648-8DCE-CCBB0F087059}" srcId="{7B3B93E7-8C7B-0541-A8FF-DDEDB568B535}" destId="{D49B1888-34C6-1745-B1BC-93104A42275E}" srcOrd="1" destOrd="0" parTransId="{6CBF4A2A-9894-FA43-9BC6-E85CB887122E}" sibTransId="{78886AC6-7B11-B14F-973C-75E2C97C70B7}"/>
    <dgm:cxn modelId="{9DEDE183-573C-454C-981A-27EF6D1626B3}" srcId="{7B3B93E7-8C7B-0541-A8FF-DDEDB568B535}" destId="{DDC8EED2-226A-3640-A531-0987EEF4F7BC}" srcOrd="0" destOrd="0" parTransId="{E6D4D594-5FEE-1849-BC48-61511E97F5CD}" sibTransId="{CEDC2CCC-CFAC-1C4A-9744-E6AD0834920B}"/>
    <dgm:cxn modelId="{2CC8C9A7-9CCA-EF4C-899C-191AB1C0BF80}" type="presOf" srcId="{B363E54C-FEEB-364C-B088-5E2C4BC8AF2D}" destId="{3C544410-0868-8442-8659-77115A0D24C0}" srcOrd="0" destOrd="0" presId="urn:microsoft.com/office/officeart/2005/8/layout/pyramid1"/>
    <dgm:cxn modelId="{9DA4CDE5-EB1D-3641-BF58-4D44B7EC53AC}" type="presOf" srcId="{B363E54C-FEEB-364C-B088-5E2C4BC8AF2D}" destId="{207C59E1-3EA9-D842-9B29-1385CAF00415}" srcOrd="1" destOrd="0" presId="urn:microsoft.com/office/officeart/2005/8/layout/pyramid1"/>
    <dgm:cxn modelId="{27FB99FD-CCDD-DF4D-95F7-7B06998C36AF}" type="presOf" srcId="{DDC8EED2-226A-3640-A531-0987EEF4F7BC}" destId="{A83A698F-A4DB-2C42-B1CD-86D290496EE2}" srcOrd="1" destOrd="0" presId="urn:microsoft.com/office/officeart/2005/8/layout/pyramid1"/>
    <dgm:cxn modelId="{F5C63D60-BC05-5A45-8000-51E6186E83FE}" type="presParOf" srcId="{B7D55DFC-77C2-7F4C-9B0D-B325A4A3007A}" destId="{167A67B4-67EF-1E4C-A79F-5B16BF3AE1DD}" srcOrd="0" destOrd="0" presId="urn:microsoft.com/office/officeart/2005/8/layout/pyramid1"/>
    <dgm:cxn modelId="{59F84E12-49B4-DF44-8863-07600F17E2C8}" type="presParOf" srcId="{167A67B4-67EF-1E4C-A79F-5B16BF3AE1DD}" destId="{2E23628B-8FFB-F740-A0B1-CBF472BA6FE5}" srcOrd="0" destOrd="0" presId="urn:microsoft.com/office/officeart/2005/8/layout/pyramid1"/>
    <dgm:cxn modelId="{9C691A5E-304E-654C-97FD-C5FBF2E56651}" type="presParOf" srcId="{167A67B4-67EF-1E4C-A79F-5B16BF3AE1DD}" destId="{A83A698F-A4DB-2C42-B1CD-86D290496EE2}" srcOrd="1" destOrd="0" presId="urn:microsoft.com/office/officeart/2005/8/layout/pyramid1"/>
    <dgm:cxn modelId="{A38B7520-BD0B-8541-9B20-9A036C30A4DE}" type="presParOf" srcId="{B7D55DFC-77C2-7F4C-9B0D-B325A4A3007A}" destId="{FF2699F3-383C-A74D-A8A0-0FF75ADCD5C4}" srcOrd="1" destOrd="0" presId="urn:microsoft.com/office/officeart/2005/8/layout/pyramid1"/>
    <dgm:cxn modelId="{C0C251A8-5648-3745-BFC6-88D0F0BF9C6D}" type="presParOf" srcId="{FF2699F3-383C-A74D-A8A0-0FF75ADCD5C4}" destId="{29FB89C4-9060-B244-89CC-D981DA50B324}" srcOrd="0" destOrd="0" presId="urn:microsoft.com/office/officeart/2005/8/layout/pyramid1"/>
    <dgm:cxn modelId="{A37F43E1-BCB0-8C40-BA4B-2D29E3CA7FF4}" type="presParOf" srcId="{FF2699F3-383C-A74D-A8A0-0FF75ADCD5C4}" destId="{E1EE32A0-A3F2-0042-B3D0-47747274E7E8}" srcOrd="1" destOrd="0" presId="urn:microsoft.com/office/officeart/2005/8/layout/pyramid1"/>
    <dgm:cxn modelId="{DA6DBBF5-DC0E-4B4A-8ABD-1A017B84BAB6}" type="presParOf" srcId="{B7D55DFC-77C2-7F4C-9B0D-B325A4A3007A}" destId="{CE337E0C-1E15-944E-9F70-6447C1011BC9}" srcOrd="2" destOrd="0" presId="urn:microsoft.com/office/officeart/2005/8/layout/pyramid1"/>
    <dgm:cxn modelId="{9B2C609B-8E60-7440-A781-B1DD19647A1D}" type="presParOf" srcId="{CE337E0C-1E15-944E-9F70-6447C1011BC9}" destId="{3C544410-0868-8442-8659-77115A0D24C0}" srcOrd="0" destOrd="0" presId="urn:microsoft.com/office/officeart/2005/8/layout/pyramid1"/>
    <dgm:cxn modelId="{F3AD700A-37DD-3840-8908-770D522856EC}" type="presParOf" srcId="{CE337E0C-1E15-944E-9F70-6447C1011BC9}" destId="{207C59E1-3EA9-D842-9B29-1385CAF00415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F3B7447-765B-4009-A86E-6AB4C8FE629F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85DCDE53-35A9-48D4-B23E-3A1A8E653CA9}">
      <dgm:prSet phldrT="[Text]"/>
      <dgm:spPr/>
      <dgm:t>
        <a:bodyPr/>
        <a:lstStyle/>
        <a:p>
          <a:r>
            <a:rPr lang="en-US" dirty="0"/>
            <a:t>All Code located on GitHub</a:t>
          </a:r>
        </a:p>
      </dgm:t>
    </dgm:pt>
    <dgm:pt modelId="{7D9C03B6-4078-42F4-B3E4-0D74683A9231}" type="parTrans" cxnId="{D00B6B0A-DAB0-42C2-B6D9-84EBCA8ADE7E}">
      <dgm:prSet/>
      <dgm:spPr/>
      <dgm:t>
        <a:bodyPr/>
        <a:lstStyle/>
        <a:p>
          <a:endParaRPr lang="en-US"/>
        </a:p>
      </dgm:t>
    </dgm:pt>
    <dgm:pt modelId="{8969B7EC-C94E-4426-8C70-3D094F1AEE5E}" type="sibTrans" cxnId="{D00B6B0A-DAB0-42C2-B6D9-84EBCA8ADE7E}">
      <dgm:prSet/>
      <dgm:spPr/>
      <dgm:t>
        <a:bodyPr/>
        <a:lstStyle/>
        <a:p>
          <a:endParaRPr lang="en-US"/>
        </a:p>
      </dgm:t>
    </dgm:pt>
    <dgm:pt modelId="{3DC9CFDB-A4FC-4370-B452-3D55704CFB26}">
      <dgm:prSet phldrT="[Text]" custT="1"/>
      <dgm:spPr/>
      <dgm:t>
        <a:bodyPr/>
        <a:lstStyle/>
        <a:p>
          <a:pPr>
            <a:buNone/>
          </a:pPr>
          <a:r>
            <a:rPr lang="en-US" sz="3200" b="1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rPr>
            <a:t>https://github.com/cwoodruff/ChinookASPNETCoreAPINTier</a:t>
          </a:r>
          <a:endParaRPr lang="en-US" sz="3200" dirty="0">
            <a:solidFill>
              <a:schemeClr val="bg1"/>
            </a:solidFill>
          </a:endParaRPr>
        </a:p>
      </dgm:t>
    </dgm:pt>
    <dgm:pt modelId="{3102E02C-DC19-47E9-87A8-6D18945F8311}" type="parTrans" cxnId="{4BD6D808-B399-4470-AD57-EF085CB795A3}">
      <dgm:prSet/>
      <dgm:spPr/>
      <dgm:t>
        <a:bodyPr/>
        <a:lstStyle/>
        <a:p>
          <a:endParaRPr lang="en-US"/>
        </a:p>
      </dgm:t>
    </dgm:pt>
    <dgm:pt modelId="{0B2D8599-38C7-4599-A09E-DE90C8D5E8B2}" type="sibTrans" cxnId="{4BD6D808-B399-4470-AD57-EF085CB795A3}">
      <dgm:prSet/>
      <dgm:spPr/>
      <dgm:t>
        <a:bodyPr/>
        <a:lstStyle/>
        <a:p>
          <a:endParaRPr lang="en-US"/>
        </a:p>
      </dgm:t>
    </dgm:pt>
    <dgm:pt modelId="{1F16386D-4C98-4D41-9B5B-011C9D0FD1AD}">
      <dgm:prSet phldrT="[Text]"/>
      <dgm:spPr/>
      <dgm:t>
        <a:bodyPr/>
        <a:lstStyle/>
        <a:p>
          <a:r>
            <a:rPr lang="en-US">
              <a:ln>
                <a:noFill/>
              </a:ln>
            </a:rPr>
            <a:t>Article on the Subject</a:t>
          </a:r>
          <a:endParaRPr lang="en-US" dirty="0">
            <a:ln>
              <a:noFill/>
            </a:ln>
          </a:endParaRPr>
        </a:p>
      </dgm:t>
    </dgm:pt>
    <dgm:pt modelId="{15738384-047A-4C9C-B73E-53D4CB7C787B}" type="parTrans" cxnId="{5D785ADC-3BA1-44F3-A36B-9EEC6F372FB3}">
      <dgm:prSet/>
      <dgm:spPr/>
      <dgm:t>
        <a:bodyPr/>
        <a:lstStyle/>
        <a:p>
          <a:endParaRPr lang="en-US"/>
        </a:p>
      </dgm:t>
    </dgm:pt>
    <dgm:pt modelId="{8BF3A706-2C17-4079-AA55-EF2012479493}" type="sibTrans" cxnId="{5D785ADC-3BA1-44F3-A36B-9EEC6F372FB3}">
      <dgm:prSet/>
      <dgm:spPr/>
      <dgm:t>
        <a:bodyPr/>
        <a:lstStyle/>
        <a:p>
          <a:endParaRPr lang="en-US"/>
        </a:p>
      </dgm:t>
    </dgm:pt>
    <dgm:pt modelId="{E8213ECB-E7F7-4D3A-8C59-3584C894D01F}">
      <dgm:prSet phldrT="[Text]" custT="1"/>
      <dgm:spPr/>
      <dgm:t>
        <a:bodyPr/>
        <a:lstStyle/>
        <a:p>
          <a:pPr>
            <a:buNone/>
          </a:pPr>
          <a:r>
            <a:rPr lang="en-US" sz="3200" b="1" i="0" u="none" strike="noStrike" cap="none" dirty="0">
              <a:solidFill>
                <a:schemeClr val="bg1"/>
              </a:solidFill>
              <a:latin typeface="Calibri"/>
              <a:cs typeface="Calibri"/>
              <a:sym typeface="Calibri"/>
            </a:rPr>
            <a:t>http://bit.ly/ASPNETCoreAPI</a:t>
          </a:r>
          <a:endParaRPr lang="en-US" sz="3200" dirty="0">
            <a:solidFill>
              <a:schemeClr val="bg1"/>
            </a:solidFill>
          </a:endParaRPr>
        </a:p>
      </dgm:t>
    </dgm:pt>
    <dgm:pt modelId="{058483F0-7AF6-4F20-AE63-E6B887288855}" type="parTrans" cxnId="{5863135D-4D34-4C05-B1DB-D59AFDC7115A}">
      <dgm:prSet/>
      <dgm:spPr/>
      <dgm:t>
        <a:bodyPr/>
        <a:lstStyle/>
        <a:p>
          <a:endParaRPr lang="en-US"/>
        </a:p>
      </dgm:t>
    </dgm:pt>
    <dgm:pt modelId="{A302C78B-A374-4F3B-AA43-CC07819A53B9}" type="sibTrans" cxnId="{5863135D-4D34-4C05-B1DB-D59AFDC7115A}">
      <dgm:prSet/>
      <dgm:spPr/>
      <dgm:t>
        <a:bodyPr/>
        <a:lstStyle/>
        <a:p>
          <a:endParaRPr lang="en-US"/>
        </a:p>
      </dgm:t>
    </dgm:pt>
    <dgm:pt modelId="{EA5016E6-FD05-40BE-81DD-2451C61A6943}">
      <dgm:prSet phldrT="[Text]"/>
      <dgm:spPr/>
      <dgm:t>
        <a:bodyPr/>
        <a:lstStyle/>
        <a:p>
          <a:pPr>
            <a:buNone/>
          </a:pPr>
          <a:r>
            <a:rPr lang="en-US" dirty="0"/>
            <a:t>Contact Me</a:t>
          </a:r>
        </a:p>
      </dgm:t>
    </dgm:pt>
    <dgm:pt modelId="{35BE4DE6-D81D-437D-83B6-42C06DA0D33D}" type="parTrans" cxnId="{84EFCDA4-AF83-49BE-857B-06518619EBEB}">
      <dgm:prSet/>
      <dgm:spPr/>
      <dgm:t>
        <a:bodyPr/>
        <a:lstStyle/>
        <a:p>
          <a:endParaRPr lang="en-US"/>
        </a:p>
      </dgm:t>
    </dgm:pt>
    <dgm:pt modelId="{EF0B7B7F-2B81-47F1-8F82-2F179EEAEFF9}" type="sibTrans" cxnId="{84EFCDA4-AF83-49BE-857B-06518619EBEB}">
      <dgm:prSet/>
      <dgm:spPr/>
      <dgm:t>
        <a:bodyPr/>
        <a:lstStyle/>
        <a:p>
          <a:endParaRPr lang="en-US"/>
        </a:p>
      </dgm:t>
    </dgm:pt>
    <dgm:pt modelId="{5EC8BAE8-9979-40BB-B0A1-BF68DF8E29BB}">
      <dgm:prSet phldrT="[Text]" custT="1"/>
      <dgm:spPr/>
      <dgm:t>
        <a:bodyPr/>
        <a:lstStyle/>
        <a:p>
          <a:pPr>
            <a:buNone/>
          </a:pPr>
          <a:r>
            <a:rPr lang="en-US" sz="3200" b="1" dirty="0">
              <a:solidFill>
                <a:schemeClr val="bg1"/>
              </a:solidFill>
            </a:rPr>
            <a:t>Chris.Woodruff@JetBrains.com</a:t>
          </a:r>
        </a:p>
      </dgm:t>
    </dgm:pt>
    <dgm:pt modelId="{B5A7CBC7-BAD5-4A29-9BB8-2DC4BC9F9578}" type="parTrans" cxnId="{396ADD82-6C25-464A-9FF1-43CB80D04D4C}">
      <dgm:prSet/>
      <dgm:spPr/>
      <dgm:t>
        <a:bodyPr/>
        <a:lstStyle/>
        <a:p>
          <a:endParaRPr lang="en-US"/>
        </a:p>
      </dgm:t>
    </dgm:pt>
    <dgm:pt modelId="{3600EBFC-DFF2-4952-91AB-52B6634484A5}" type="sibTrans" cxnId="{396ADD82-6C25-464A-9FF1-43CB80D04D4C}">
      <dgm:prSet/>
      <dgm:spPr/>
      <dgm:t>
        <a:bodyPr/>
        <a:lstStyle/>
        <a:p>
          <a:endParaRPr lang="en-US"/>
        </a:p>
      </dgm:t>
    </dgm:pt>
    <dgm:pt modelId="{0AAC7270-4D39-41B3-B51D-99D04E4EE6DB}">
      <dgm:prSet phldrT="[Text]"/>
      <dgm:spPr/>
      <dgm:t>
        <a:bodyPr/>
        <a:lstStyle/>
        <a:p>
          <a:pPr>
            <a:buNone/>
          </a:pPr>
          <a:r>
            <a:rPr lang="en-US" dirty="0"/>
            <a:t>Follow Me</a:t>
          </a:r>
        </a:p>
      </dgm:t>
    </dgm:pt>
    <dgm:pt modelId="{658A0044-8E9A-4FB1-AEFC-79780645D5E3}" type="parTrans" cxnId="{7795937C-EEDD-443D-B55F-0B353FCAC943}">
      <dgm:prSet/>
      <dgm:spPr/>
      <dgm:t>
        <a:bodyPr/>
        <a:lstStyle/>
        <a:p>
          <a:endParaRPr lang="en-US"/>
        </a:p>
      </dgm:t>
    </dgm:pt>
    <dgm:pt modelId="{BE8FC371-7525-434E-A7AB-8B3CFADCF897}" type="sibTrans" cxnId="{7795937C-EEDD-443D-B55F-0B353FCAC943}">
      <dgm:prSet/>
      <dgm:spPr/>
      <dgm:t>
        <a:bodyPr/>
        <a:lstStyle/>
        <a:p>
          <a:endParaRPr lang="en-US"/>
        </a:p>
      </dgm:t>
    </dgm:pt>
    <dgm:pt modelId="{84652832-F44F-49FE-A271-88197A891255}">
      <dgm:prSet phldrT="[Text]" custT="1"/>
      <dgm:spPr/>
      <dgm:t>
        <a:bodyPr/>
        <a:lstStyle/>
        <a:p>
          <a:pPr>
            <a:buNone/>
          </a:pPr>
          <a:r>
            <a:rPr lang="en-US" sz="3200" b="1" dirty="0">
              <a:solidFill>
                <a:schemeClr val="bg1"/>
              </a:solidFill>
            </a:rPr>
            <a:t>@cwoodruff</a:t>
          </a:r>
        </a:p>
      </dgm:t>
    </dgm:pt>
    <dgm:pt modelId="{20571B98-C4E6-48B2-A85E-5C086C48D493}" type="parTrans" cxnId="{95318E8C-1399-4B39-B5F1-FD1FCF7D3B52}">
      <dgm:prSet/>
      <dgm:spPr/>
      <dgm:t>
        <a:bodyPr/>
        <a:lstStyle/>
        <a:p>
          <a:endParaRPr lang="en-US"/>
        </a:p>
      </dgm:t>
    </dgm:pt>
    <dgm:pt modelId="{DF0927F5-CD43-4ECB-957A-BD21A7BAE742}" type="sibTrans" cxnId="{95318E8C-1399-4B39-B5F1-FD1FCF7D3B52}">
      <dgm:prSet/>
      <dgm:spPr/>
      <dgm:t>
        <a:bodyPr/>
        <a:lstStyle/>
        <a:p>
          <a:endParaRPr lang="en-US"/>
        </a:p>
      </dgm:t>
    </dgm:pt>
    <dgm:pt modelId="{3E5C9320-5468-49A7-B68C-B4DEE3B9FCC9}">
      <dgm:prSet phldrT="[Text]" phldr="1"/>
      <dgm:spPr/>
      <dgm:t>
        <a:bodyPr/>
        <a:lstStyle/>
        <a:p>
          <a:pPr>
            <a:buNone/>
          </a:pPr>
          <a:endParaRPr lang="en-US" sz="2600" dirty="0"/>
        </a:p>
      </dgm:t>
    </dgm:pt>
    <dgm:pt modelId="{C96F3A5E-A03C-4D5C-88AF-5A8A62BB46DE}" type="parTrans" cxnId="{6D7FDC47-21AE-48D5-832A-3531037F3126}">
      <dgm:prSet/>
      <dgm:spPr/>
      <dgm:t>
        <a:bodyPr/>
        <a:lstStyle/>
        <a:p>
          <a:endParaRPr lang="en-US"/>
        </a:p>
      </dgm:t>
    </dgm:pt>
    <dgm:pt modelId="{4C02E5CE-2FD7-417A-9A18-23A458051B5A}" type="sibTrans" cxnId="{6D7FDC47-21AE-48D5-832A-3531037F3126}">
      <dgm:prSet/>
      <dgm:spPr/>
      <dgm:t>
        <a:bodyPr/>
        <a:lstStyle/>
        <a:p>
          <a:endParaRPr lang="en-US"/>
        </a:p>
      </dgm:t>
    </dgm:pt>
    <dgm:pt modelId="{118B82E7-24FB-40E8-A60C-1D3EE5F15B01}">
      <dgm:prSet phldrT="[Text]" phldr="1"/>
      <dgm:spPr/>
      <dgm:t>
        <a:bodyPr/>
        <a:lstStyle/>
        <a:p>
          <a:pPr>
            <a:buNone/>
          </a:pPr>
          <a:endParaRPr lang="en-US" sz="2600" dirty="0"/>
        </a:p>
      </dgm:t>
    </dgm:pt>
    <dgm:pt modelId="{F3F553C2-57ED-47AB-B9B5-02A3DCFE1AA3}" type="parTrans" cxnId="{7FF91D4A-BCF1-4D11-A350-B1700DA3F3E7}">
      <dgm:prSet/>
      <dgm:spPr/>
      <dgm:t>
        <a:bodyPr/>
        <a:lstStyle/>
        <a:p>
          <a:endParaRPr lang="en-US"/>
        </a:p>
      </dgm:t>
    </dgm:pt>
    <dgm:pt modelId="{AC01F11E-69CB-4719-949B-52477A899CA4}" type="sibTrans" cxnId="{7FF91D4A-BCF1-4D11-A350-B1700DA3F3E7}">
      <dgm:prSet/>
      <dgm:spPr/>
      <dgm:t>
        <a:bodyPr/>
        <a:lstStyle/>
        <a:p>
          <a:endParaRPr lang="en-US"/>
        </a:p>
      </dgm:t>
    </dgm:pt>
    <dgm:pt modelId="{A2210D8A-D890-4FD4-97D4-170B936E65AF}">
      <dgm:prSet phldrT="[Text]" phldr="1" custT="1"/>
      <dgm:spPr/>
      <dgm:t>
        <a:bodyPr/>
        <a:lstStyle/>
        <a:p>
          <a:pPr>
            <a:buNone/>
          </a:pPr>
          <a:endParaRPr lang="en-US" sz="3200" b="1" dirty="0">
            <a:solidFill>
              <a:schemeClr val="bg1"/>
            </a:solidFill>
          </a:endParaRPr>
        </a:p>
      </dgm:t>
    </dgm:pt>
    <dgm:pt modelId="{D53C4047-59B6-4431-900F-D535C0112C9A}" type="parTrans" cxnId="{0DC41222-D235-4B16-AB32-133F2BA6422D}">
      <dgm:prSet/>
      <dgm:spPr/>
      <dgm:t>
        <a:bodyPr/>
        <a:lstStyle/>
        <a:p>
          <a:endParaRPr lang="en-US"/>
        </a:p>
      </dgm:t>
    </dgm:pt>
    <dgm:pt modelId="{883AF085-F662-49B3-8098-3B1F0589E05C}" type="sibTrans" cxnId="{0DC41222-D235-4B16-AB32-133F2BA6422D}">
      <dgm:prSet/>
      <dgm:spPr/>
      <dgm:t>
        <a:bodyPr/>
        <a:lstStyle/>
        <a:p>
          <a:endParaRPr lang="en-US"/>
        </a:p>
      </dgm:t>
    </dgm:pt>
    <dgm:pt modelId="{DC440C64-A369-4A26-A663-0158075D983B}">
      <dgm:prSet phldrT="[Text]" phldr="1" custT="1"/>
      <dgm:spPr/>
      <dgm:t>
        <a:bodyPr/>
        <a:lstStyle/>
        <a:p>
          <a:pPr>
            <a:buNone/>
          </a:pPr>
          <a:endParaRPr lang="en-US" sz="3200" b="1" dirty="0">
            <a:solidFill>
              <a:schemeClr val="bg1"/>
            </a:solidFill>
          </a:endParaRPr>
        </a:p>
      </dgm:t>
    </dgm:pt>
    <dgm:pt modelId="{F85D58A0-C81F-4AA6-BED6-0D66E3980A4A}" type="parTrans" cxnId="{FCC61A54-7FFF-42FF-8A59-54645FE0A990}">
      <dgm:prSet/>
      <dgm:spPr/>
      <dgm:t>
        <a:bodyPr/>
        <a:lstStyle/>
        <a:p>
          <a:endParaRPr lang="en-US"/>
        </a:p>
      </dgm:t>
    </dgm:pt>
    <dgm:pt modelId="{9524D31D-D5D7-48E4-8B1D-8DCB85A5E7D2}" type="sibTrans" cxnId="{FCC61A54-7FFF-42FF-8A59-54645FE0A990}">
      <dgm:prSet/>
      <dgm:spPr/>
      <dgm:t>
        <a:bodyPr/>
        <a:lstStyle/>
        <a:p>
          <a:endParaRPr lang="en-US"/>
        </a:p>
      </dgm:t>
    </dgm:pt>
    <dgm:pt modelId="{16CC3B5E-E9DC-49CC-8A18-2A1018F9B391}" type="pres">
      <dgm:prSet presAssocID="{7F3B7447-765B-4009-A86E-6AB4C8FE629F}" presName="linear" presStyleCnt="0">
        <dgm:presLayoutVars>
          <dgm:animLvl val="lvl"/>
          <dgm:resizeHandles val="exact"/>
        </dgm:presLayoutVars>
      </dgm:prSet>
      <dgm:spPr/>
    </dgm:pt>
    <dgm:pt modelId="{5E0D19BE-BE2C-48BF-AA76-5C4595F89CDF}" type="pres">
      <dgm:prSet presAssocID="{85DCDE53-35A9-48D4-B23E-3A1A8E653CA9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BAD19264-CE42-4E7E-9865-7AF85936F5C8}" type="pres">
      <dgm:prSet presAssocID="{85DCDE53-35A9-48D4-B23E-3A1A8E653CA9}" presName="childText" presStyleLbl="revTx" presStyleIdx="0" presStyleCnt="4">
        <dgm:presLayoutVars>
          <dgm:bulletEnabled val="1"/>
        </dgm:presLayoutVars>
      </dgm:prSet>
      <dgm:spPr/>
    </dgm:pt>
    <dgm:pt modelId="{401B4C24-6E5D-42A3-98E5-586EAE656BB3}" type="pres">
      <dgm:prSet presAssocID="{1F16386D-4C98-4D41-9B5B-011C9D0FD1AD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D10882C7-5812-4004-AEBB-BBE8782E9D4D}" type="pres">
      <dgm:prSet presAssocID="{1F16386D-4C98-4D41-9B5B-011C9D0FD1AD}" presName="childText" presStyleLbl="revTx" presStyleIdx="1" presStyleCnt="4">
        <dgm:presLayoutVars>
          <dgm:bulletEnabled val="1"/>
        </dgm:presLayoutVars>
      </dgm:prSet>
      <dgm:spPr/>
    </dgm:pt>
    <dgm:pt modelId="{349562C5-1497-44ED-BA6A-C5FACF1254A3}" type="pres">
      <dgm:prSet presAssocID="{EA5016E6-FD05-40BE-81DD-2451C61A6943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51EC572C-B4A1-48AE-918B-E6F2A6D8C739}" type="pres">
      <dgm:prSet presAssocID="{EA5016E6-FD05-40BE-81DD-2451C61A6943}" presName="childText" presStyleLbl="revTx" presStyleIdx="2" presStyleCnt="4">
        <dgm:presLayoutVars>
          <dgm:bulletEnabled val="1"/>
        </dgm:presLayoutVars>
      </dgm:prSet>
      <dgm:spPr/>
    </dgm:pt>
    <dgm:pt modelId="{720BE80E-6A6D-4E60-8999-30236ECCCA36}" type="pres">
      <dgm:prSet presAssocID="{0AAC7270-4D39-41B3-B51D-99D04E4EE6DB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8442A819-21EC-4B4C-A827-BB0F0F3E5A6F}" type="pres">
      <dgm:prSet presAssocID="{0AAC7270-4D39-41B3-B51D-99D04E4EE6DB}" presName="childText" presStyleLbl="revTx" presStyleIdx="3" presStyleCnt="4">
        <dgm:presLayoutVars>
          <dgm:bulletEnabled val="1"/>
        </dgm:presLayoutVars>
      </dgm:prSet>
      <dgm:spPr/>
    </dgm:pt>
  </dgm:ptLst>
  <dgm:cxnLst>
    <dgm:cxn modelId="{E5F4CF04-8292-45A1-9358-79EC22ABCD79}" type="presOf" srcId="{85DCDE53-35A9-48D4-B23E-3A1A8E653CA9}" destId="{5E0D19BE-BE2C-48BF-AA76-5C4595F89CDF}" srcOrd="0" destOrd="0" presId="urn:microsoft.com/office/officeart/2005/8/layout/vList2"/>
    <dgm:cxn modelId="{4BD6D808-B399-4470-AD57-EF085CB795A3}" srcId="{85DCDE53-35A9-48D4-B23E-3A1A8E653CA9}" destId="{3DC9CFDB-A4FC-4370-B452-3D55704CFB26}" srcOrd="0" destOrd="0" parTransId="{3102E02C-DC19-47E9-87A8-6D18945F8311}" sibTransId="{0B2D8599-38C7-4599-A09E-DE90C8D5E8B2}"/>
    <dgm:cxn modelId="{D00B6B0A-DAB0-42C2-B6D9-84EBCA8ADE7E}" srcId="{7F3B7447-765B-4009-A86E-6AB4C8FE629F}" destId="{85DCDE53-35A9-48D4-B23E-3A1A8E653CA9}" srcOrd="0" destOrd="0" parTransId="{7D9C03B6-4078-42F4-B3E4-0D74683A9231}" sibTransId="{8969B7EC-C94E-4426-8C70-3D094F1AEE5E}"/>
    <dgm:cxn modelId="{0DC41222-D235-4B16-AB32-133F2BA6422D}" srcId="{EA5016E6-FD05-40BE-81DD-2451C61A6943}" destId="{A2210D8A-D890-4FD4-97D4-170B936E65AF}" srcOrd="1" destOrd="0" parTransId="{D53C4047-59B6-4431-900F-D535C0112C9A}" sibTransId="{883AF085-F662-49B3-8098-3B1F0589E05C}"/>
    <dgm:cxn modelId="{8E148631-69F6-45D2-89EE-063EEA44CDC9}" type="presOf" srcId="{EA5016E6-FD05-40BE-81DD-2451C61A6943}" destId="{349562C5-1497-44ED-BA6A-C5FACF1254A3}" srcOrd="0" destOrd="0" presId="urn:microsoft.com/office/officeart/2005/8/layout/vList2"/>
    <dgm:cxn modelId="{5863135D-4D34-4C05-B1DB-D59AFDC7115A}" srcId="{1F16386D-4C98-4D41-9B5B-011C9D0FD1AD}" destId="{E8213ECB-E7F7-4D3A-8C59-3584C894D01F}" srcOrd="0" destOrd="0" parTransId="{058483F0-7AF6-4F20-AE63-E6B887288855}" sibTransId="{A302C78B-A374-4F3B-AA43-CC07819A53B9}"/>
    <dgm:cxn modelId="{4329B95D-3233-41D4-A5B4-91C37DE54506}" type="presOf" srcId="{A2210D8A-D890-4FD4-97D4-170B936E65AF}" destId="{51EC572C-B4A1-48AE-918B-E6F2A6D8C739}" srcOrd="0" destOrd="1" presId="urn:microsoft.com/office/officeart/2005/8/layout/vList2"/>
    <dgm:cxn modelId="{6D7FDC47-21AE-48D5-832A-3531037F3126}" srcId="{85DCDE53-35A9-48D4-B23E-3A1A8E653CA9}" destId="{3E5C9320-5468-49A7-B68C-B4DEE3B9FCC9}" srcOrd="1" destOrd="0" parTransId="{C96F3A5E-A03C-4D5C-88AF-5A8A62BB46DE}" sibTransId="{4C02E5CE-2FD7-417A-9A18-23A458051B5A}"/>
    <dgm:cxn modelId="{7FF91D4A-BCF1-4D11-A350-B1700DA3F3E7}" srcId="{1F16386D-4C98-4D41-9B5B-011C9D0FD1AD}" destId="{118B82E7-24FB-40E8-A60C-1D3EE5F15B01}" srcOrd="1" destOrd="0" parTransId="{F3F553C2-57ED-47AB-B9B5-02A3DCFE1AA3}" sibTransId="{AC01F11E-69CB-4719-949B-52477A899CA4}"/>
    <dgm:cxn modelId="{6FC27E52-4C10-491D-85A6-7582333A76EB}" type="presOf" srcId="{84652832-F44F-49FE-A271-88197A891255}" destId="{8442A819-21EC-4B4C-A827-BB0F0F3E5A6F}" srcOrd="0" destOrd="0" presId="urn:microsoft.com/office/officeart/2005/8/layout/vList2"/>
    <dgm:cxn modelId="{FCC61A54-7FFF-42FF-8A59-54645FE0A990}" srcId="{0AAC7270-4D39-41B3-B51D-99D04E4EE6DB}" destId="{DC440C64-A369-4A26-A663-0158075D983B}" srcOrd="1" destOrd="0" parTransId="{F85D58A0-C81F-4AA6-BED6-0D66E3980A4A}" sibTransId="{9524D31D-D5D7-48E4-8B1D-8DCB85A5E7D2}"/>
    <dgm:cxn modelId="{7795937C-EEDD-443D-B55F-0B353FCAC943}" srcId="{7F3B7447-765B-4009-A86E-6AB4C8FE629F}" destId="{0AAC7270-4D39-41B3-B51D-99D04E4EE6DB}" srcOrd="3" destOrd="0" parTransId="{658A0044-8E9A-4FB1-AEFC-79780645D5E3}" sibTransId="{BE8FC371-7525-434E-A7AB-8B3CFADCF897}"/>
    <dgm:cxn modelId="{396ADD82-6C25-464A-9FF1-43CB80D04D4C}" srcId="{EA5016E6-FD05-40BE-81DD-2451C61A6943}" destId="{5EC8BAE8-9979-40BB-B0A1-BF68DF8E29BB}" srcOrd="0" destOrd="0" parTransId="{B5A7CBC7-BAD5-4A29-9BB8-2DC4BC9F9578}" sibTransId="{3600EBFC-DFF2-4952-91AB-52B6634484A5}"/>
    <dgm:cxn modelId="{95318E8C-1399-4B39-B5F1-FD1FCF7D3B52}" srcId="{0AAC7270-4D39-41B3-B51D-99D04E4EE6DB}" destId="{84652832-F44F-49FE-A271-88197A891255}" srcOrd="0" destOrd="0" parTransId="{20571B98-C4E6-48B2-A85E-5C086C48D493}" sibTransId="{DF0927F5-CD43-4ECB-957A-BD21A7BAE742}"/>
    <dgm:cxn modelId="{3CE06F8D-57FE-40C4-8675-31A6EBAD8B42}" type="presOf" srcId="{118B82E7-24FB-40E8-A60C-1D3EE5F15B01}" destId="{D10882C7-5812-4004-AEBB-BBE8782E9D4D}" srcOrd="0" destOrd="1" presId="urn:microsoft.com/office/officeart/2005/8/layout/vList2"/>
    <dgm:cxn modelId="{DFAA0FA3-174F-4172-A012-16101C409F0C}" type="presOf" srcId="{0AAC7270-4D39-41B3-B51D-99D04E4EE6DB}" destId="{720BE80E-6A6D-4E60-8999-30236ECCCA36}" srcOrd="0" destOrd="0" presId="urn:microsoft.com/office/officeart/2005/8/layout/vList2"/>
    <dgm:cxn modelId="{84EFCDA4-AF83-49BE-857B-06518619EBEB}" srcId="{7F3B7447-765B-4009-A86E-6AB4C8FE629F}" destId="{EA5016E6-FD05-40BE-81DD-2451C61A6943}" srcOrd="2" destOrd="0" parTransId="{35BE4DE6-D81D-437D-83B6-42C06DA0D33D}" sibTransId="{EF0B7B7F-2B81-47F1-8F82-2F179EEAEFF9}"/>
    <dgm:cxn modelId="{5EB9C2A7-9779-4596-81B2-6036E9ECEFB4}" type="presOf" srcId="{1F16386D-4C98-4D41-9B5B-011C9D0FD1AD}" destId="{401B4C24-6E5D-42A3-98E5-586EAE656BB3}" srcOrd="0" destOrd="0" presId="urn:microsoft.com/office/officeart/2005/8/layout/vList2"/>
    <dgm:cxn modelId="{D2CA15A8-1DB0-4DB8-B6FB-9828F62D4EDC}" type="presOf" srcId="{3E5C9320-5468-49A7-B68C-B4DEE3B9FCC9}" destId="{BAD19264-CE42-4E7E-9865-7AF85936F5C8}" srcOrd="0" destOrd="1" presId="urn:microsoft.com/office/officeart/2005/8/layout/vList2"/>
    <dgm:cxn modelId="{F1E470B0-43D8-4E27-8007-39CB4CC8A409}" type="presOf" srcId="{DC440C64-A369-4A26-A663-0158075D983B}" destId="{8442A819-21EC-4B4C-A827-BB0F0F3E5A6F}" srcOrd="0" destOrd="1" presId="urn:microsoft.com/office/officeart/2005/8/layout/vList2"/>
    <dgm:cxn modelId="{DDC7C4C0-CBDC-4A02-BECF-AFE44354A35E}" type="presOf" srcId="{7F3B7447-765B-4009-A86E-6AB4C8FE629F}" destId="{16CC3B5E-E9DC-49CC-8A18-2A1018F9B391}" srcOrd="0" destOrd="0" presId="urn:microsoft.com/office/officeart/2005/8/layout/vList2"/>
    <dgm:cxn modelId="{283AF9CE-194A-416E-994E-4B2552953352}" type="presOf" srcId="{3DC9CFDB-A4FC-4370-B452-3D55704CFB26}" destId="{BAD19264-CE42-4E7E-9865-7AF85936F5C8}" srcOrd="0" destOrd="0" presId="urn:microsoft.com/office/officeart/2005/8/layout/vList2"/>
    <dgm:cxn modelId="{B9E1CAD3-4A7C-4937-8A7E-751C61CB7C5E}" type="presOf" srcId="{E8213ECB-E7F7-4D3A-8C59-3584C894D01F}" destId="{D10882C7-5812-4004-AEBB-BBE8782E9D4D}" srcOrd="0" destOrd="0" presId="urn:microsoft.com/office/officeart/2005/8/layout/vList2"/>
    <dgm:cxn modelId="{5D785ADC-3BA1-44F3-A36B-9EEC6F372FB3}" srcId="{7F3B7447-765B-4009-A86E-6AB4C8FE629F}" destId="{1F16386D-4C98-4D41-9B5B-011C9D0FD1AD}" srcOrd="1" destOrd="0" parTransId="{15738384-047A-4C9C-B73E-53D4CB7C787B}" sibTransId="{8BF3A706-2C17-4079-AA55-EF2012479493}"/>
    <dgm:cxn modelId="{6823F5E0-ACB9-4939-B962-4339B60D4A12}" type="presOf" srcId="{5EC8BAE8-9979-40BB-B0A1-BF68DF8E29BB}" destId="{51EC572C-B4A1-48AE-918B-E6F2A6D8C739}" srcOrd="0" destOrd="0" presId="urn:microsoft.com/office/officeart/2005/8/layout/vList2"/>
    <dgm:cxn modelId="{22F7DA1B-7023-4B95-9D2D-3F9ADB483E68}" type="presParOf" srcId="{16CC3B5E-E9DC-49CC-8A18-2A1018F9B391}" destId="{5E0D19BE-BE2C-48BF-AA76-5C4595F89CDF}" srcOrd="0" destOrd="0" presId="urn:microsoft.com/office/officeart/2005/8/layout/vList2"/>
    <dgm:cxn modelId="{1A4BE4B2-DEA8-4AAC-900D-1BA8B752341C}" type="presParOf" srcId="{16CC3B5E-E9DC-49CC-8A18-2A1018F9B391}" destId="{BAD19264-CE42-4E7E-9865-7AF85936F5C8}" srcOrd="1" destOrd="0" presId="urn:microsoft.com/office/officeart/2005/8/layout/vList2"/>
    <dgm:cxn modelId="{5807E421-3140-4061-9735-2BB0D3FFF26E}" type="presParOf" srcId="{16CC3B5E-E9DC-49CC-8A18-2A1018F9B391}" destId="{401B4C24-6E5D-42A3-98E5-586EAE656BB3}" srcOrd="2" destOrd="0" presId="urn:microsoft.com/office/officeart/2005/8/layout/vList2"/>
    <dgm:cxn modelId="{05987C49-2217-47AA-8DCD-08D03E6652E2}" type="presParOf" srcId="{16CC3B5E-E9DC-49CC-8A18-2A1018F9B391}" destId="{D10882C7-5812-4004-AEBB-BBE8782E9D4D}" srcOrd="3" destOrd="0" presId="urn:microsoft.com/office/officeart/2005/8/layout/vList2"/>
    <dgm:cxn modelId="{8BC6DD92-9645-422D-9CCF-78E73E55D56F}" type="presParOf" srcId="{16CC3B5E-E9DC-49CC-8A18-2A1018F9B391}" destId="{349562C5-1497-44ED-BA6A-C5FACF1254A3}" srcOrd="4" destOrd="0" presId="urn:microsoft.com/office/officeart/2005/8/layout/vList2"/>
    <dgm:cxn modelId="{C7EF079E-2DE7-4376-BD87-3AA9940B82C4}" type="presParOf" srcId="{16CC3B5E-E9DC-49CC-8A18-2A1018F9B391}" destId="{51EC572C-B4A1-48AE-918B-E6F2A6D8C739}" srcOrd="5" destOrd="0" presId="urn:microsoft.com/office/officeart/2005/8/layout/vList2"/>
    <dgm:cxn modelId="{CD9A7498-5B15-477D-BE38-FD6C8D2495D2}" type="presParOf" srcId="{16CC3B5E-E9DC-49CC-8A18-2A1018F9B391}" destId="{720BE80E-6A6D-4E60-8999-30236ECCCA36}" srcOrd="6" destOrd="0" presId="urn:microsoft.com/office/officeart/2005/8/layout/vList2"/>
    <dgm:cxn modelId="{2F407348-B804-47FC-9C5F-360BA964D725}" type="presParOf" srcId="{16CC3B5E-E9DC-49CC-8A18-2A1018F9B391}" destId="{8442A819-21EC-4B4C-A827-BB0F0F3E5A6F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23628B-8FFB-F740-A0B1-CBF472BA6FE5}">
      <dsp:nvSpPr>
        <dsp:cNvPr id="0" name=""/>
        <dsp:cNvSpPr/>
      </dsp:nvSpPr>
      <dsp:spPr>
        <a:xfrm>
          <a:off x="1979387" y="115838"/>
          <a:ext cx="2016223" cy="1344149"/>
        </a:xfrm>
        <a:prstGeom prst="trapezoid">
          <a:avLst>
            <a:gd name="adj" fmla="val 75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>
              <a:latin typeface="Trashhand"/>
              <a:cs typeface="Trashhand"/>
            </a:rPr>
            <a:t>Top</a:t>
          </a:r>
        </a:p>
      </dsp:txBody>
      <dsp:txXfrm>
        <a:off x="1979387" y="115838"/>
        <a:ext cx="2016223" cy="1344149"/>
      </dsp:txXfrm>
    </dsp:sp>
    <dsp:sp modelId="{29FB89C4-9060-B244-89CC-D981DA50B324}">
      <dsp:nvSpPr>
        <dsp:cNvPr id="0" name=""/>
        <dsp:cNvSpPr/>
      </dsp:nvSpPr>
      <dsp:spPr>
        <a:xfrm>
          <a:off x="1008112" y="1344149"/>
          <a:ext cx="4032447" cy="1344149"/>
        </a:xfrm>
        <a:prstGeom prst="trapezoid">
          <a:avLst>
            <a:gd name="adj" fmla="val 75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>
              <a:latin typeface="Trashhand"/>
              <a:cs typeface="Trashhand"/>
            </a:rPr>
            <a:t>Middle</a:t>
          </a:r>
        </a:p>
      </dsp:txBody>
      <dsp:txXfrm>
        <a:off x="1713790" y="1344149"/>
        <a:ext cx="2621091" cy="1344149"/>
      </dsp:txXfrm>
    </dsp:sp>
    <dsp:sp modelId="{3C544410-0868-8442-8659-77115A0D24C0}">
      <dsp:nvSpPr>
        <dsp:cNvPr id="0" name=""/>
        <dsp:cNvSpPr/>
      </dsp:nvSpPr>
      <dsp:spPr>
        <a:xfrm>
          <a:off x="0" y="2688298"/>
          <a:ext cx="6048671" cy="1344149"/>
        </a:xfrm>
        <a:prstGeom prst="trapezoid">
          <a:avLst>
            <a:gd name="adj" fmla="val 75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>
              <a:solidFill>
                <a:srgbClr val="FFFFFF"/>
              </a:solidFill>
              <a:latin typeface="Trashhand"/>
              <a:cs typeface="Trashhand"/>
            </a:rPr>
            <a:t>Base</a:t>
          </a:r>
        </a:p>
      </dsp:txBody>
      <dsp:txXfrm>
        <a:off x="1058517" y="2688298"/>
        <a:ext cx="3931636" cy="134414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0D19BE-BE2C-48BF-AA76-5C4595F89CDF}">
      <dsp:nvSpPr>
        <dsp:cNvPr id="0" name=""/>
        <dsp:cNvSpPr/>
      </dsp:nvSpPr>
      <dsp:spPr>
        <a:xfrm>
          <a:off x="0" y="37934"/>
          <a:ext cx="12192000" cy="647595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All Code located on GitHub</a:t>
          </a:r>
        </a:p>
      </dsp:txBody>
      <dsp:txXfrm>
        <a:off x="31613" y="69547"/>
        <a:ext cx="12128774" cy="584369"/>
      </dsp:txXfrm>
    </dsp:sp>
    <dsp:sp modelId="{BAD19264-CE42-4E7E-9865-7AF85936F5C8}">
      <dsp:nvSpPr>
        <dsp:cNvPr id="0" name=""/>
        <dsp:cNvSpPr/>
      </dsp:nvSpPr>
      <dsp:spPr>
        <a:xfrm>
          <a:off x="0" y="685529"/>
          <a:ext cx="12192000" cy="10060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7096" tIns="40640" rIns="227584" bIns="40640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n-US" sz="3200" b="1" i="0" u="none" strike="noStrike" kern="1200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rPr>
            <a:t>https://github.com/cwoodruff/ChinookASPNETCoreAPINTier</a:t>
          </a:r>
          <a:endParaRPr lang="en-US" sz="3200" kern="1200" dirty="0">
            <a:solidFill>
              <a:schemeClr val="bg1"/>
            </a:solidFill>
          </a:endParaRP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endParaRPr lang="en-US" sz="2600" kern="1200" dirty="0"/>
        </a:p>
      </dsp:txBody>
      <dsp:txXfrm>
        <a:off x="0" y="685529"/>
        <a:ext cx="12192000" cy="1006019"/>
      </dsp:txXfrm>
    </dsp:sp>
    <dsp:sp modelId="{401B4C24-6E5D-42A3-98E5-586EAE656BB3}">
      <dsp:nvSpPr>
        <dsp:cNvPr id="0" name=""/>
        <dsp:cNvSpPr/>
      </dsp:nvSpPr>
      <dsp:spPr>
        <a:xfrm>
          <a:off x="0" y="1691549"/>
          <a:ext cx="12192000" cy="647595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>
              <a:ln>
                <a:noFill/>
              </a:ln>
            </a:rPr>
            <a:t>Article on the Subject</a:t>
          </a:r>
          <a:endParaRPr lang="en-US" sz="2700" kern="1200" dirty="0">
            <a:ln>
              <a:noFill/>
            </a:ln>
          </a:endParaRPr>
        </a:p>
      </dsp:txBody>
      <dsp:txXfrm>
        <a:off x="31613" y="1723162"/>
        <a:ext cx="12128774" cy="584369"/>
      </dsp:txXfrm>
    </dsp:sp>
    <dsp:sp modelId="{D10882C7-5812-4004-AEBB-BBE8782E9D4D}">
      <dsp:nvSpPr>
        <dsp:cNvPr id="0" name=""/>
        <dsp:cNvSpPr/>
      </dsp:nvSpPr>
      <dsp:spPr>
        <a:xfrm>
          <a:off x="0" y="2339144"/>
          <a:ext cx="12192000" cy="10060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7096" tIns="40640" rIns="227584" bIns="40640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n-US" sz="3200" b="1" i="0" u="none" strike="noStrike" kern="1200" cap="none" dirty="0">
              <a:solidFill>
                <a:schemeClr val="bg1"/>
              </a:solidFill>
              <a:latin typeface="Calibri"/>
              <a:cs typeface="Calibri"/>
              <a:sym typeface="Calibri"/>
            </a:rPr>
            <a:t>http://bit.ly/ASPNETCoreAPI</a:t>
          </a:r>
          <a:endParaRPr lang="en-US" sz="3200" kern="1200" dirty="0">
            <a:solidFill>
              <a:schemeClr val="bg1"/>
            </a:solidFill>
          </a:endParaRP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endParaRPr lang="en-US" sz="2600" kern="1200" dirty="0"/>
        </a:p>
      </dsp:txBody>
      <dsp:txXfrm>
        <a:off x="0" y="2339144"/>
        <a:ext cx="12192000" cy="1006019"/>
      </dsp:txXfrm>
    </dsp:sp>
    <dsp:sp modelId="{349562C5-1497-44ED-BA6A-C5FACF1254A3}">
      <dsp:nvSpPr>
        <dsp:cNvPr id="0" name=""/>
        <dsp:cNvSpPr/>
      </dsp:nvSpPr>
      <dsp:spPr>
        <a:xfrm>
          <a:off x="0" y="3345164"/>
          <a:ext cx="12192000" cy="647595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Contact Me</a:t>
          </a:r>
        </a:p>
      </dsp:txBody>
      <dsp:txXfrm>
        <a:off x="31613" y="3376777"/>
        <a:ext cx="12128774" cy="584369"/>
      </dsp:txXfrm>
    </dsp:sp>
    <dsp:sp modelId="{51EC572C-B4A1-48AE-918B-E6F2A6D8C739}">
      <dsp:nvSpPr>
        <dsp:cNvPr id="0" name=""/>
        <dsp:cNvSpPr/>
      </dsp:nvSpPr>
      <dsp:spPr>
        <a:xfrm>
          <a:off x="0" y="3992759"/>
          <a:ext cx="12192000" cy="10898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7096" tIns="40640" rIns="227584" bIns="40640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n-US" sz="3200" b="1" kern="1200" dirty="0">
              <a:solidFill>
                <a:schemeClr val="bg1"/>
              </a:solidFill>
            </a:rPr>
            <a:t>Chris.Woodruff@JetBrains.com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endParaRPr lang="en-US" sz="3200" b="1" kern="1200" dirty="0">
            <a:solidFill>
              <a:schemeClr val="bg1"/>
            </a:solidFill>
          </a:endParaRPr>
        </a:p>
      </dsp:txBody>
      <dsp:txXfrm>
        <a:off x="0" y="3992759"/>
        <a:ext cx="12192000" cy="1089854"/>
      </dsp:txXfrm>
    </dsp:sp>
    <dsp:sp modelId="{720BE80E-6A6D-4E60-8999-30236ECCCA36}">
      <dsp:nvSpPr>
        <dsp:cNvPr id="0" name=""/>
        <dsp:cNvSpPr/>
      </dsp:nvSpPr>
      <dsp:spPr>
        <a:xfrm>
          <a:off x="0" y="5082614"/>
          <a:ext cx="12192000" cy="647595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Follow Me</a:t>
          </a:r>
        </a:p>
      </dsp:txBody>
      <dsp:txXfrm>
        <a:off x="31613" y="5114227"/>
        <a:ext cx="12128774" cy="584369"/>
      </dsp:txXfrm>
    </dsp:sp>
    <dsp:sp modelId="{8442A819-21EC-4B4C-A827-BB0F0F3E5A6F}">
      <dsp:nvSpPr>
        <dsp:cNvPr id="0" name=""/>
        <dsp:cNvSpPr/>
      </dsp:nvSpPr>
      <dsp:spPr>
        <a:xfrm>
          <a:off x="0" y="5730210"/>
          <a:ext cx="12192000" cy="10898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7096" tIns="40640" rIns="227584" bIns="40640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n-US" sz="3200" b="1" kern="1200" dirty="0">
              <a:solidFill>
                <a:schemeClr val="bg1"/>
              </a:solidFill>
            </a:rPr>
            <a:t>@cwoodruff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endParaRPr lang="en-US" sz="3200" b="1" kern="1200" dirty="0">
            <a:solidFill>
              <a:schemeClr val="bg1"/>
            </a:solidFill>
          </a:endParaRPr>
        </a:p>
      </dsp:txBody>
      <dsp:txXfrm>
        <a:off x="0" y="5730210"/>
        <a:ext cx="12192000" cy="10898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368701-9A3E-49BE-B010-1F412165E15C}" type="datetimeFigureOut">
              <a:rPr lang="en-US" smtClean="0"/>
              <a:t>11/6/2018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6C0D8A-4B45-4449-A842-1A5ABDC6A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223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649261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emf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emf"/><Relationship Id="rId4" Type="http://schemas.openxmlformats.org/officeDocument/2006/relationships/image" Target="../media/image7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emf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6.emf"/><Relationship Id="rId4" Type="http://schemas.openxmlformats.org/officeDocument/2006/relationships/image" Target="../media/image7.pn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image" Target="../media/image6.png"/><Relationship Id="rId7" Type="http://schemas.openxmlformats.org/officeDocument/2006/relationships/image" Target="../media/image20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4.emf"/><Relationship Id="rId4" Type="http://schemas.openxmlformats.org/officeDocument/2006/relationships/image" Target="../media/image1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7.emf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2.emf"/><Relationship Id="rId5" Type="http://schemas.openxmlformats.org/officeDocument/2006/relationships/image" Target="../media/image31.png"/><Relationship Id="rId4" Type="http://schemas.openxmlformats.org/officeDocument/2006/relationships/image" Target="../media/image17.png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13" Type="http://schemas.openxmlformats.org/officeDocument/2006/relationships/image" Target="../media/image41.emf"/><Relationship Id="rId3" Type="http://schemas.openxmlformats.org/officeDocument/2006/relationships/image" Target="../media/image10.png"/><Relationship Id="rId7" Type="http://schemas.openxmlformats.org/officeDocument/2006/relationships/image" Target="../media/image35.emf"/><Relationship Id="rId12" Type="http://schemas.openxmlformats.org/officeDocument/2006/relationships/image" Target="../media/image40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4.emf"/><Relationship Id="rId11" Type="http://schemas.openxmlformats.org/officeDocument/2006/relationships/image" Target="../media/image39.emf"/><Relationship Id="rId5" Type="http://schemas.openxmlformats.org/officeDocument/2006/relationships/image" Target="../media/image33.emf"/><Relationship Id="rId15" Type="http://schemas.openxmlformats.org/officeDocument/2006/relationships/image" Target="../media/image43.emf"/><Relationship Id="rId10" Type="http://schemas.openxmlformats.org/officeDocument/2006/relationships/image" Target="../media/image38.emf"/><Relationship Id="rId4" Type="http://schemas.openxmlformats.org/officeDocument/2006/relationships/image" Target="../media/image7.png"/><Relationship Id="rId9" Type="http://schemas.openxmlformats.org/officeDocument/2006/relationships/image" Target="../media/image37.emf"/><Relationship Id="rId14" Type="http://schemas.openxmlformats.org/officeDocument/2006/relationships/image" Target="../media/image42.emf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image" Target="../media/image10.png"/><Relationship Id="rId7" Type="http://schemas.openxmlformats.org/officeDocument/2006/relationships/image" Target="../media/image36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4.emf"/><Relationship Id="rId5" Type="http://schemas.openxmlformats.org/officeDocument/2006/relationships/image" Target="../media/image33.emf"/><Relationship Id="rId4" Type="http://schemas.openxmlformats.org/officeDocument/2006/relationships/image" Target="../media/image7.png"/><Relationship Id="rId9" Type="http://schemas.openxmlformats.org/officeDocument/2006/relationships/image" Target="../media/image38.emf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Master" Target="../slideMasters/slideMaster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5.emf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2.emf"/><Relationship Id="rId4" Type="http://schemas.openxmlformats.org/officeDocument/2006/relationships/image" Target="../media/image28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2.emf"/><Relationship Id="rId4" Type="http://schemas.openxmlformats.org/officeDocument/2006/relationships/image" Target="../media/image46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7" Type="http://schemas.openxmlformats.org/officeDocument/2006/relationships/image" Target="../media/image52.emf"/><Relationship Id="rId2" Type="http://schemas.openxmlformats.org/officeDocument/2006/relationships/image" Target="../media/image47.emf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1.emf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5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Page / 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8500" spc="1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7488" y="3609020"/>
            <a:ext cx="9217024" cy="2844316"/>
          </a:xfrm>
          <a:prstGeom prst="rect">
            <a:avLst/>
          </a:prstGeom>
        </p:spPr>
        <p:txBody>
          <a:bodyPr vert="horz"/>
          <a:lstStyle>
            <a:lvl1pPr>
              <a:defRPr sz="4000" spc="150">
                <a:latin typeface="TrashHAND"/>
                <a:cs typeface="TrashHAND"/>
              </a:defRPr>
            </a:lvl1pPr>
            <a:lvl2pPr>
              <a:defRPr spc="150">
                <a:latin typeface="TrashHAND"/>
                <a:cs typeface="TrashHAND"/>
              </a:defRPr>
            </a:lvl2pPr>
            <a:lvl3pPr>
              <a:defRPr spc="150">
                <a:latin typeface="TrashHAND"/>
                <a:cs typeface="TrashHAND"/>
              </a:defRPr>
            </a:lvl3pPr>
            <a:lvl4pPr>
              <a:defRPr spc="150">
                <a:latin typeface="TrashHAND"/>
                <a:cs typeface="TrashHAND"/>
              </a:defRPr>
            </a:lvl4pPr>
            <a:lvl5pPr>
              <a:defRPr spc="150">
                <a:latin typeface="TrashHAND"/>
                <a:cs typeface="TrashHAND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1150" y="3365500"/>
            <a:ext cx="3949700" cy="12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724035"/>
      </p:ext>
    </p:extLst>
  </p:cSld>
  <p:clrMapOvr>
    <a:masterClrMapping/>
  </p:clrMapOvr>
  <p:transition spd="slow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umber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1900" y="1511300"/>
            <a:ext cx="9747250" cy="3746500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buSzPct val="80000"/>
              <a:buFont typeface="+mj-lt"/>
              <a:buAutoNum type="arabicPeriod"/>
              <a:defRPr sz="4000">
                <a:latin typeface="Trashhand"/>
                <a:cs typeface="Trashhand"/>
              </a:defRPr>
            </a:lvl1pPr>
            <a:lvl2pPr marL="908050" indent="-685800">
              <a:lnSpc>
                <a:spcPct val="100000"/>
              </a:lnSpc>
              <a:buSzPct val="80000"/>
              <a:buFont typeface="+mj-lt"/>
              <a:buAutoNum type="arabicPeriod"/>
              <a:defRPr sz="3600">
                <a:latin typeface="Trashhand"/>
                <a:cs typeface="Trashhand"/>
              </a:defRPr>
            </a:lvl2pPr>
            <a:lvl3pPr marL="952500" indent="-571500">
              <a:lnSpc>
                <a:spcPct val="100000"/>
              </a:lnSpc>
              <a:buSzPct val="80000"/>
              <a:buFont typeface="+mj-lt"/>
              <a:buAutoNum type="arabicPeriod"/>
              <a:defRPr sz="3300">
                <a:latin typeface="Trashhand"/>
                <a:cs typeface="Trashhand"/>
              </a:defRPr>
            </a:lvl3pPr>
            <a:lvl4pPr marL="1016000" indent="-508000">
              <a:buSzPct val="80000"/>
              <a:buFont typeface="Lucida Grande"/>
              <a:buChar char="✳"/>
              <a:defRPr/>
            </a:lvl4pPr>
            <a:lvl5pPr marL="1143000" indent="-508000">
              <a:buSzPct val="80000"/>
              <a:buFont typeface="Lucida Grande"/>
              <a:buChar char="✳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2B863-B908-7444-8395-C157EB42873F}" type="datetime3">
              <a:rPr lang="en-US" smtClean="0"/>
              <a:t>5 November 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  |  COMPANY NAME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C36C4-E9D3-A641-AE45-47024B03D7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188547"/>
      </p:ext>
    </p:extLst>
  </p:cSld>
  <p:clrMapOvr>
    <a:masterClrMapping/>
  </p:clrMapOvr>
  <p:transition spd="med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with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1199357" y="1628775"/>
            <a:ext cx="4500563" cy="53975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3600">
                <a:latin typeface="Trashhand"/>
                <a:cs typeface="Trashhand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312024" y="1628775"/>
            <a:ext cx="4500563" cy="53975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3600">
                <a:latin typeface="Trashhand"/>
                <a:cs typeface="Trashhand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1199357" y="2384884"/>
            <a:ext cx="4500563" cy="2880060"/>
          </a:xfrm>
          <a:prstGeom prst="rect">
            <a:avLst/>
          </a:prstGeom>
        </p:spPr>
        <p:txBody>
          <a:bodyPr vert="horz" anchor="t"/>
          <a:lstStyle>
            <a:lvl1pPr marL="0" indent="0">
              <a:lnSpc>
                <a:spcPct val="110000"/>
              </a:lnSpc>
              <a:spcBef>
                <a:spcPts val="1750"/>
              </a:spcBef>
              <a:buNone/>
              <a:defRPr sz="2000">
                <a:latin typeface="Oswald Light"/>
                <a:cs typeface="Oswald Light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6312024" y="2384884"/>
            <a:ext cx="4500563" cy="2880060"/>
          </a:xfrm>
          <a:prstGeom prst="rect">
            <a:avLst/>
          </a:prstGeom>
        </p:spPr>
        <p:txBody>
          <a:bodyPr vert="horz" anchor="t"/>
          <a:lstStyle>
            <a:lvl1pPr marL="0" indent="0">
              <a:lnSpc>
                <a:spcPct val="110000"/>
              </a:lnSpc>
              <a:spcBef>
                <a:spcPts val="1750"/>
              </a:spcBef>
              <a:buNone/>
              <a:defRPr sz="2000">
                <a:latin typeface="Oswald Light"/>
                <a:cs typeface="Oswald Light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7448" y="2255726"/>
            <a:ext cx="9810750" cy="5715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D7F9FCD-AA18-B04D-A603-3901A36485BE}" type="datetime3">
              <a:rPr lang="en-US" smtClean="0"/>
              <a:t>5 November 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PRESENTATION TITLE  |  COMPANY NAME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E1C36C4-E9D3-A641-AE45-47024B03D7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277246"/>
      </p:ext>
    </p:extLst>
  </p:cSld>
  <p:clrMapOvr>
    <a:masterClrMapping/>
  </p:clrMapOvr>
  <p:transition spd="med"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+ 2 Columns with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1199357" y="2744924"/>
            <a:ext cx="4500563" cy="53975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3600">
                <a:latin typeface="Trashhand"/>
                <a:cs typeface="Trashhand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312024" y="2744924"/>
            <a:ext cx="4500563" cy="53975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3600">
                <a:latin typeface="Trashhand"/>
                <a:cs typeface="Trashhand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1199357" y="3501033"/>
            <a:ext cx="4500563" cy="1872183"/>
          </a:xfrm>
          <a:prstGeom prst="rect">
            <a:avLst/>
          </a:prstGeom>
        </p:spPr>
        <p:txBody>
          <a:bodyPr vert="horz" anchor="t"/>
          <a:lstStyle>
            <a:lvl1pPr marL="0" indent="0">
              <a:lnSpc>
                <a:spcPct val="110000"/>
              </a:lnSpc>
              <a:spcBef>
                <a:spcPts val="1750"/>
              </a:spcBef>
              <a:buNone/>
              <a:defRPr sz="2000">
                <a:latin typeface="Oswald Light"/>
                <a:cs typeface="Oswald Light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6312024" y="3501033"/>
            <a:ext cx="4500563" cy="1872183"/>
          </a:xfrm>
          <a:prstGeom prst="rect">
            <a:avLst/>
          </a:prstGeom>
        </p:spPr>
        <p:txBody>
          <a:bodyPr vert="horz" anchor="t"/>
          <a:lstStyle>
            <a:lvl1pPr marL="0" indent="0">
              <a:lnSpc>
                <a:spcPct val="110000"/>
              </a:lnSpc>
              <a:spcBef>
                <a:spcPts val="1750"/>
              </a:spcBef>
              <a:buNone/>
              <a:defRPr sz="2000">
                <a:latin typeface="Oswald Light"/>
                <a:cs typeface="Oswald Light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1199357" y="1359192"/>
            <a:ext cx="9613168" cy="1241717"/>
          </a:xfrm>
          <a:prstGeom prst="rect">
            <a:avLst/>
          </a:prstGeom>
        </p:spPr>
        <p:txBody>
          <a:bodyPr vert="horz" anchor="t"/>
          <a:lstStyle>
            <a:lvl1pPr marL="0" indent="0">
              <a:lnSpc>
                <a:spcPct val="110000"/>
              </a:lnSpc>
              <a:spcBef>
                <a:spcPts val="1750"/>
              </a:spcBef>
              <a:buNone/>
              <a:defRPr sz="2400">
                <a:latin typeface="Oswald Light"/>
                <a:cs typeface="Oswald Light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7448" y="3356992"/>
            <a:ext cx="9810750" cy="5715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2EE8DAD2-9090-DB46-90BA-E8A0FFC5BF28}" type="datetime3">
              <a:rPr lang="en-US" smtClean="0"/>
              <a:t>5 November 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PRESENTATION TITLE  |  COMPANY NAME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E1C36C4-E9D3-A641-AE45-47024B03D7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8804975"/>
      </p:ext>
    </p:extLst>
  </p:cSld>
  <p:clrMapOvr>
    <a:masterClrMapping/>
  </p:clrMapOvr>
  <p:transition spd="med"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IMAGE WITH LEF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1199357" y="1628775"/>
            <a:ext cx="4500563" cy="53975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3600">
                <a:latin typeface="Trashhand"/>
                <a:cs typeface="Trashhand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1199357" y="2384884"/>
            <a:ext cx="4500563" cy="2880060"/>
          </a:xfrm>
          <a:prstGeom prst="rect">
            <a:avLst/>
          </a:prstGeom>
        </p:spPr>
        <p:txBody>
          <a:bodyPr vert="horz" anchor="t"/>
          <a:lstStyle>
            <a:lvl1pPr marL="0" indent="0">
              <a:lnSpc>
                <a:spcPct val="110000"/>
              </a:lnSpc>
              <a:spcBef>
                <a:spcPts val="1750"/>
              </a:spcBef>
              <a:buNone/>
              <a:defRPr sz="2000">
                <a:latin typeface="Oswald Light"/>
                <a:cs typeface="Oswald Light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/>
          <a:srcRect r="51556" b="-64085"/>
          <a:stretch/>
        </p:blipFill>
        <p:spPr>
          <a:xfrm>
            <a:off x="1127448" y="2255726"/>
            <a:ext cx="4752652" cy="93774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D7F9FCD-AA18-B04D-A603-3901A36485BE}" type="datetime3">
              <a:rPr lang="en-US" smtClean="0"/>
              <a:t>5 November 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PRESENTATION TITLE  |  COMPANY NAME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E1C36C4-E9D3-A641-AE45-47024B03D7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22"/>
          </p:nvPr>
        </p:nvSpPr>
        <p:spPr>
          <a:xfrm>
            <a:off x="6098382" y="1628800"/>
            <a:ext cx="4858531" cy="36724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512357499"/>
      </p:ext>
    </p:extLst>
  </p:cSld>
  <p:clrMapOvr>
    <a:masterClrMapping/>
  </p:clrMapOvr>
  <p:transition spd="med"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1199457" y="4005064"/>
            <a:ext cx="1944216" cy="396044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200">
                <a:latin typeface="Trashhand"/>
                <a:cs typeface="Trashhand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1199456" y="4581128"/>
            <a:ext cx="1944216" cy="1008112"/>
          </a:xfrm>
          <a:prstGeom prst="rect">
            <a:avLst/>
          </a:prstGeom>
        </p:spPr>
        <p:txBody>
          <a:bodyPr vert="horz" anchor="t"/>
          <a:lstStyle>
            <a:lvl1pPr marL="0" indent="0">
              <a:lnSpc>
                <a:spcPct val="100000"/>
              </a:lnSpc>
              <a:buNone/>
              <a:defRPr sz="1600">
                <a:latin typeface="Oswald Light"/>
                <a:cs typeface="Oswald Light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3755740" y="4005064"/>
            <a:ext cx="1944216" cy="396044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200">
                <a:latin typeface="Trashhand"/>
                <a:cs typeface="Trashhand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3755740" y="4581128"/>
            <a:ext cx="1944216" cy="1008112"/>
          </a:xfrm>
          <a:prstGeom prst="rect">
            <a:avLst/>
          </a:prstGeom>
        </p:spPr>
        <p:txBody>
          <a:bodyPr vert="horz" anchor="t"/>
          <a:lstStyle>
            <a:lvl1pPr marL="0" indent="0">
              <a:lnSpc>
                <a:spcPct val="100000"/>
              </a:lnSpc>
              <a:buNone/>
              <a:defRPr sz="1600">
                <a:latin typeface="Oswald Light"/>
                <a:cs typeface="Oswald Light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Text Placeholder 12"/>
          <p:cNvSpPr>
            <a:spLocks noGrp="1"/>
          </p:cNvSpPr>
          <p:nvPr>
            <p:ph type="body" sz="quarter" idx="15"/>
          </p:nvPr>
        </p:nvSpPr>
        <p:spPr>
          <a:xfrm>
            <a:off x="6420036" y="4005064"/>
            <a:ext cx="1944216" cy="396044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200">
                <a:latin typeface="Trashhand"/>
                <a:cs typeface="Trashhand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6420036" y="4581128"/>
            <a:ext cx="1944216" cy="1008112"/>
          </a:xfrm>
          <a:prstGeom prst="rect">
            <a:avLst/>
          </a:prstGeom>
        </p:spPr>
        <p:txBody>
          <a:bodyPr vert="horz" anchor="t"/>
          <a:lstStyle>
            <a:lvl1pPr marL="0" indent="0">
              <a:lnSpc>
                <a:spcPct val="100000"/>
              </a:lnSpc>
              <a:buNone/>
              <a:defRPr sz="1600">
                <a:latin typeface="Oswald Light"/>
                <a:cs typeface="Oswald Light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9012325" y="4005064"/>
            <a:ext cx="1944216" cy="396044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200">
                <a:latin typeface="Trashhand"/>
                <a:cs typeface="Trashhand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7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9012324" y="4581128"/>
            <a:ext cx="1944216" cy="1008112"/>
          </a:xfrm>
          <a:prstGeom prst="rect">
            <a:avLst/>
          </a:prstGeom>
        </p:spPr>
        <p:txBody>
          <a:bodyPr vert="horz" anchor="t"/>
          <a:lstStyle>
            <a:lvl1pPr marL="0" indent="0">
              <a:lnSpc>
                <a:spcPct val="100000"/>
              </a:lnSpc>
              <a:buNone/>
              <a:defRPr sz="1600">
                <a:latin typeface="Oswald Light"/>
                <a:cs typeface="Oswald Light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1199457" y="1628800"/>
            <a:ext cx="1944588" cy="23402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/>
          <a:lstStyle/>
          <a:p>
            <a:r>
              <a:rPr lang="en-US"/>
              <a:t>Click icon to add picture</a:t>
            </a:r>
          </a:p>
        </p:txBody>
      </p:sp>
      <p:sp>
        <p:nvSpPr>
          <p:cNvPr id="28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3755740" y="1628800"/>
            <a:ext cx="1944588" cy="23402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/>
          <a:lstStyle/>
          <a:p>
            <a:r>
              <a:rPr lang="en-US"/>
              <a:t>Click icon to add picture</a:t>
            </a:r>
          </a:p>
        </p:txBody>
      </p:sp>
      <p:sp>
        <p:nvSpPr>
          <p:cNvPr id="29" name="Picture Placeholder 8"/>
          <p:cNvSpPr>
            <a:spLocks noGrp="1"/>
          </p:cNvSpPr>
          <p:nvPr>
            <p:ph type="pic" sz="quarter" idx="21"/>
          </p:nvPr>
        </p:nvSpPr>
        <p:spPr>
          <a:xfrm>
            <a:off x="6420036" y="1628800"/>
            <a:ext cx="1944588" cy="23402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/>
          <a:lstStyle/>
          <a:p>
            <a:r>
              <a:rPr lang="en-US"/>
              <a:t>Click icon to add picture</a:t>
            </a:r>
          </a:p>
        </p:txBody>
      </p:sp>
      <p:sp>
        <p:nvSpPr>
          <p:cNvPr id="30" name="Picture Placeholder 8"/>
          <p:cNvSpPr>
            <a:spLocks noGrp="1"/>
          </p:cNvSpPr>
          <p:nvPr>
            <p:ph type="pic" sz="quarter" idx="22"/>
          </p:nvPr>
        </p:nvSpPr>
        <p:spPr>
          <a:xfrm>
            <a:off x="9012324" y="1628800"/>
            <a:ext cx="1944588" cy="23402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/>
          <a:lstStyle/>
          <a:p>
            <a:r>
              <a:rPr lang="en-US"/>
              <a:t>Click icon to add picture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3452" y="4473116"/>
            <a:ext cx="2006600" cy="5715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19736" y="4473116"/>
            <a:ext cx="2006600" cy="5715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93656" y="4473116"/>
            <a:ext cx="2006600" cy="5715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85944" y="4473116"/>
            <a:ext cx="2006600" cy="5715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34B565A6-F751-8141-AD25-359A9DD643CD}" type="datetime3">
              <a:rPr lang="en-US" smtClean="0"/>
              <a:t>5 November 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PRESENTATION TITLE  |  COMPANY NAME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8E1C36C4-E9D3-A641-AE45-47024B03D7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9830748"/>
      </p:ext>
    </p:extLst>
  </p:cSld>
  <p:clrMapOvr>
    <a:masterClrMapping/>
  </p:clrMapOvr>
  <p:transition spd="med"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image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727201" y="4005064"/>
            <a:ext cx="1944216" cy="396044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200">
                <a:latin typeface="Trashhand"/>
                <a:cs typeface="Trashhand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727200" y="4581128"/>
            <a:ext cx="1944216" cy="1008112"/>
          </a:xfrm>
          <a:prstGeom prst="rect">
            <a:avLst/>
          </a:prstGeom>
        </p:spPr>
        <p:txBody>
          <a:bodyPr vert="horz" anchor="t"/>
          <a:lstStyle>
            <a:lvl1pPr marL="0" indent="0">
              <a:lnSpc>
                <a:spcPct val="100000"/>
              </a:lnSpc>
              <a:buNone/>
              <a:defRPr sz="1600">
                <a:latin typeface="Oswald Light"/>
                <a:cs typeface="Oswald Light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2916301" y="4005064"/>
            <a:ext cx="1944216" cy="396044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200">
                <a:latin typeface="Trashhand"/>
                <a:cs typeface="Trashhand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2916300" y="4581128"/>
            <a:ext cx="1944216" cy="1008112"/>
          </a:xfrm>
          <a:prstGeom prst="rect">
            <a:avLst/>
          </a:prstGeom>
        </p:spPr>
        <p:txBody>
          <a:bodyPr vert="horz" anchor="t"/>
          <a:lstStyle>
            <a:lvl1pPr marL="0" indent="0">
              <a:lnSpc>
                <a:spcPct val="100000"/>
              </a:lnSpc>
              <a:buNone/>
              <a:defRPr sz="1600">
                <a:latin typeface="Oswald Light"/>
                <a:cs typeface="Oswald Light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Text Placeholder 12"/>
          <p:cNvSpPr>
            <a:spLocks noGrp="1"/>
          </p:cNvSpPr>
          <p:nvPr>
            <p:ph type="body" sz="quarter" idx="15"/>
          </p:nvPr>
        </p:nvSpPr>
        <p:spPr>
          <a:xfrm>
            <a:off x="5087988" y="4005064"/>
            <a:ext cx="1944216" cy="396044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200">
                <a:latin typeface="Trashhand"/>
                <a:cs typeface="Trashhand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5087987" y="4581128"/>
            <a:ext cx="1944216" cy="1008112"/>
          </a:xfrm>
          <a:prstGeom prst="rect">
            <a:avLst/>
          </a:prstGeom>
        </p:spPr>
        <p:txBody>
          <a:bodyPr vert="horz" anchor="t"/>
          <a:lstStyle>
            <a:lvl1pPr marL="0" indent="0">
              <a:lnSpc>
                <a:spcPct val="100000"/>
              </a:lnSpc>
              <a:buNone/>
              <a:defRPr sz="1600">
                <a:latin typeface="Oswald Light"/>
                <a:cs typeface="Oswald Light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7284133" y="4005064"/>
            <a:ext cx="1944216" cy="396044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200">
                <a:latin typeface="Trashhand"/>
                <a:cs typeface="Trashhand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7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7284132" y="4581128"/>
            <a:ext cx="1944216" cy="1008112"/>
          </a:xfrm>
          <a:prstGeom prst="rect">
            <a:avLst/>
          </a:prstGeom>
        </p:spPr>
        <p:txBody>
          <a:bodyPr vert="horz" anchor="t"/>
          <a:lstStyle>
            <a:lvl1pPr marL="0" indent="0">
              <a:lnSpc>
                <a:spcPct val="100000"/>
              </a:lnSpc>
              <a:buNone/>
              <a:defRPr sz="1600">
                <a:latin typeface="Oswald Light"/>
                <a:cs typeface="Oswald Light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727200" y="1628800"/>
            <a:ext cx="1944588" cy="23402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/>
          <a:lstStyle/>
          <a:p>
            <a:r>
              <a:rPr lang="en-US"/>
              <a:t>Click icon to add picture</a:t>
            </a:r>
          </a:p>
        </p:txBody>
      </p:sp>
      <p:sp>
        <p:nvSpPr>
          <p:cNvPr id="28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2916301" y="1628800"/>
            <a:ext cx="1944588" cy="23402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/>
          <a:lstStyle/>
          <a:p>
            <a:r>
              <a:rPr lang="en-US"/>
              <a:t>Click icon to add picture</a:t>
            </a:r>
          </a:p>
        </p:txBody>
      </p:sp>
      <p:sp>
        <p:nvSpPr>
          <p:cNvPr id="29" name="Picture Placeholder 8"/>
          <p:cNvSpPr>
            <a:spLocks noGrp="1"/>
          </p:cNvSpPr>
          <p:nvPr>
            <p:ph type="pic" sz="quarter" idx="21"/>
          </p:nvPr>
        </p:nvSpPr>
        <p:spPr>
          <a:xfrm>
            <a:off x="5087988" y="1628800"/>
            <a:ext cx="1944588" cy="23402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/>
          <a:lstStyle/>
          <a:p>
            <a:r>
              <a:rPr lang="en-US"/>
              <a:t>Click icon to add picture</a:t>
            </a:r>
          </a:p>
        </p:txBody>
      </p:sp>
      <p:sp>
        <p:nvSpPr>
          <p:cNvPr id="30" name="Picture Placeholder 8"/>
          <p:cNvSpPr>
            <a:spLocks noGrp="1"/>
          </p:cNvSpPr>
          <p:nvPr>
            <p:ph type="pic" sz="quarter" idx="22"/>
          </p:nvPr>
        </p:nvSpPr>
        <p:spPr>
          <a:xfrm>
            <a:off x="7284132" y="1628800"/>
            <a:ext cx="1944588" cy="23402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/>
          <a:lstStyle/>
          <a:p>
            <a:r>
              <a:rPr lang="en-US"/>
              <a:t>Click icon to add picture</a:t>
            </a:r>
          </a:p>
        </p:txBody>
      </p:sp>
      <p:sp>
        <p:nvSpPr>
          <p:cNvPr id="36" name="Text Placeholder 12"/>
          <p:cNvSpPr>
            <a:spLocks noGrp="1"/>
          </p:cNvSpPr>
          <p:nvPr>
            <p:ph type="body" sz="quarter" idx="23"/>
          </p:nvPr>
        </p:nvSpPr>
        <p:spPr>
          <a:xfrm>
            <a:off x="9455212" y="4005064"/>
            <a:ext cx="1944216" cy="396044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200">
                <a:latin typeface="Trashhand"/>
                <a:cs typeface="Trashhand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Text Placeholder 12"/>
          <p:cNvSpPr>
            <a:spLocks noGrp="1"/>
          </p:cNvSpPr>
          <p:nvPr>
            <p:ph type="body" sz="quarter" idx="24"/>
          </p:nvPr>
        </p:nvSpPr>
        <p:spPr>
          <a:xfrm>
            <a:off x="9455212" y="4581128"/>
            <a:ext cx="1944216" cy="1008112"/>
          </a:xfrm>
          <a:prstGeom prst="rect">
            <a:avLst/>
          </a:prstGeom>
        </p:spPr>
        <p:txBody>
          <a:bodyPr vert="horz" anchor="t"/>
          <a:lstStyle>
            <a:lvl1pPr marL="0" indent="0">
              <a:lnSpc>
                <a:spcPct val="100000"/>
              </a:lnSpc>
              <a:buNone/>
              <a:defRPr sz="1600">
                <a:latin typeface="Oswald Light"/>
                <a:cs typeface="Oswald Light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8" name="Picture Placeholder 8"/>
          <p:cNvSpPr>
            <a:spLocks noGrp="1"/>
          </p:cNvSpPr>
          <p:nvPr>
            <p:ph type="pic" sz="quarter" idx="25"/>
          </p:nvPr>
        </p:nvSpPr>
        <p:spPr>
          <a:xfrm>
            <a:off x="9455212" y="1628800"/>
            <a:ext cx="1944588" cy="23402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/>
          <a:lstStyle/>
          <a:p>
            <a:r>
              <a:rPr lang="en-US"/>
              <a:t>Click icon to add picture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5400" y="4451970"/>
            <a:ext cx="2006600" cy="5715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5057775" y="4437112"/>
            <a:ext cx="2006600" cy="86866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01268" y="4451970"/>
            <a:ext cx="2006600" cy="5715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7248128" y="4437112"/>
            <a:ext cx="2006600" cy="8686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9408368" y="4437112"/>
            <a:ext cx="2006600" cy="86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675302"/>
      </p:ext>
    </p:extLst>
  </p:cSld>
  <p:clrMapOvr>
    <a:masterClrMapping/>
  </p:clrMapOvr>
  <p:transition spd="med"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3144044" y="1377157"/>
            <a:ext cx="5903913" cy="3887788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icon to add media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A98CF91-D692-0B4B-B84D-1731F7641C3F}" type="datetime3">
              <a:rPr lang="en-US" smtClean="0"/>
              <a:t>5 November 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PRESENTATION TITLE  |  COMPANY NAME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E1C36C4-E9D3-A641-AE45-47024B03D7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500128"/>
      </p:ext>
    </p:extLst>
  </p:cSld>
  <p:clrMapOvr>
    <a:masterClrMapping/>
  </p:clrMapOvr>
  <p:transition spd="med">
    <p:fade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Case 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2150" y="292100"/>
            <a:ext cx="10768446" cy="8509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659396" y="1377157"/>
            <a:ext cx="5903913" cy="3887788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icon to add media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6816081" y="1376772"/>
            <a:ext cx="4608512" cy="53975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3600">
                <a:latin typeface="TrashHand"/>
                <a:cs typeface="TrashHand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5"/>
          </p:nvPr>
        </p:nvSpPr>
        <p:spPr>
          <a:xfrm>
            <a:off x="6816081" y="3392996"/>
            <a:ext cx="4644516" cy="1871948"/>
          </a:xfrm>
          <a:prstGeom prst="rect">
            <a:avLst/>
          </a:prstGeom>
        </p:spPr>
        <p:txBody>
          <a:bodyPr vert="horz" anchor="t"/>
          <a:lstStyle>
            <a:lvl1pPr marL="0" indent="0">
              <a:lnSpc>
                <a:spcPct val="100000"/>
              </a:lnSpc>
              <a:spcBef>
                <a:spcPts val="1750"/>
              </a:spcBef>
              <a:buNone/>
              <a:defRPr sz="2000">
                <a:latin typeface="Oswald Light"/>
                <a:cs typeface="Oswald Light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6816081" y="2096852"/>
            <a:ext cx="4608512" cy="53975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3600">
                <a:latin typeface="TrashHand"/>
                <a:cs typeface="TrashHand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6816081" y="2816932"/>
            <a:ext cx="4608512" cy="53975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3600">
                <a:latin typeface="TrashHand"/>
                <a:cs typeface="TrashHand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AF5EDCFB-F0E2-C34B-BCAA-91CF2CF4187F}" type="datetime3">
              <a:rPr lang="en-US" smtClean="0"/>
              <a:t>5 November 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PRESENTATION TITLE  |  COMPANY NAME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8E1C36C4-E9D3-A641-AE45-47024B03D7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55734"/>
      </p:ext>
    </p:extLst>
  </p:cSld>
  <p:clrMapOvr>
    <a:masterClrMapping/>
  </p:clrMapOvr>
  <p:transition spd="med">
    <p:fade thruBlk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8"/>
          </p:nvPr>
        </p:nvSpPr>
        <p:spPr>
          <a:xfrm>
            <a:off x="659396" y="1376772"/>
            <a:ext cx="5904917" cy="3888172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2150" y="292100"/>
            <a:ext cx="10732442" cy="8509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6816081" y="1376772"/>
            <a:ext cx="4608512" cy="53975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3600">
                <a:latin typeface="Trashhand"/>
                <a:cs typeface="Trashhand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5"/>
          </p:nvPr>
        </p:nvSpPr>
        <p:spPr>
          <a:xfrm>
            <a:off x="6816081" y="3392996"/>
            <a:ext cx="4644516" cy="1871948"/>
          </a:xfrm>
          <a:prstGeom prst="rect">
            <a:avLst/>
          </a:prstGeom>
        </p:spPr>
        <p:txBody>
          <a:bodyPr vert="horz" anchor="t"/>
          <a:lstStyle>
            <a:lvl1pPr marL="0" indent="0">
              <a:lnSpc>
                <a:spcPct val="100000"/>
              </a:lnSpc>
              <a:spcBef>
                <a:spcPts val="1750"/>
              </a:spcBef>
              <a:buNone/>
              <a:defRPr sz="2000">
                <a:latin typeface="Oswald Light"/>
                <a:cs typeface="Oswald Light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6816081" y="2096852"/>
            <a:ext cx="4608512" cy="53975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3600">
                <a:latin typeface="Trashhand"/>
                <a:cs typeface="Trashhand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6816081" y="2816932"/>
            <a:ext cx="4608512" cy="53975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3600">
                <a:latin typeface="Trashhand"/>
                <a:cs typeface="Trashhand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000F3DF0-DB16-074C-980F-21389918C50E}" type="datetime3">
              <a:rPr lang="en-US" smtClean="0"/>
              <a:t>5 November 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PRESENTATION TITLE  |  COMPANY NAME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8E1C36C4-E9D3-A641-AE45-47024B03D7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550343"/>
      </p:ext>
    </p:extLst>
  </p:cSld>
  <p:clrMapOvr>
    <a:masterClrMapping/>
  </p:clrMapOvr>
  <p:transition spd="med">
    <p:fade thruBlk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 Case 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8"/>
          </p:nvPr>
        </p:nvSpPr>
        <p:spPr>
          <a:xfrm>
            <a:off x="3755740" y="1376772"/>
            <a:ext cx="2808573" cy="1836204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2150" y="292100"/>
            <a:ext cx="10732442" cy="8509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5"/>
          </p:nvPr>
        </p:nvSpPr>
        <p:spPr>
          <a:xfrm>
            <a:off x="6816081" y="1952836"/>
            <a:ext cx="4644516" cy="3312368"/>
          </a:xfrm>
          <a:prstGeom prst="rect">
            <a:avLst/>
          </a:prstGeom>
        </p:spPr>
        <p:txBody>
          <a:bodyPr vert="horz" anchor="t"/>
          <a:lstStyle>
            <a:lvl1pPr marL="0" indent="0">
              <a:lnSpc>
                <a:spcPct val="100000"/>
              </a:lnSpc>
              <a:spcBef>
                <a:spcPts val="1750"/>
              </a:spcBef>
              <a:buNone/>
              <a:defRPr sz="2000">
                <a:latin typeface="Oswald Light"/>
                <a:cs typeface="Oswald Light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6816081" y="1376772"/>
            <a:ext cx="4608512" cy="53975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3600">
                <a:latin typeface="Trashhand"/>
                <a:cs typeface="Trashhand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Picture Placeholder 11"/>
          <p:cNvSpPr>
            <a:spLocks noGrp="1"/>
          </p:cNvSpPr>
          <p:nvPr>
            <p:ph type="pic" sz="quarter" idx="19"/>
          </p:nvPr>
        </p:nvSpPr>
        <p:spPr>
          <a:xfrm>
            <a:off x="3755740" y="3428740"/>
            <a:ext cx="2808573" cy="1836204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11"/>
          <p:cNvSpPr>
            <a:spLocks noGrp="1"/>
          </p:cNvSpPr>
          <p:nvPr>
            <p:ph type="pic" sz="quarter" idx="20"/>
          </p:nvPr>
        </p:nvSpPr>
        <p:spPr>
          <a:xfrm>
            <a:off x="695400" y="1376772"/>
            <a:ext cx="2808573" cy="3888172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17EE5475-0EB9-6042-9C54-082549C3B4AE}" type="datetime3">
              <a:rPr lang="en-US" smtClean="0"/>
              <a:t>5 November 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PRESENTATION TITLE  |  COMPANY NAME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8E1C36C4-E9D3-A641-AE45-47024B03D7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0624630"/>
      </p:ext>
    </p:extLst>
  </p:cSld>
  <p:clrMapOvr>
    <a:masterClrMapping/>
  </p:clrMapOvr>
  <p:transition spd="med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3741D-FCA8-DE4B-9882-F79D7C673189}" type="datetime3">
              <a:rPr lang="en-US" smtClean="0"/>
              <a:t>5 November 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Béton - A Powerpoint Presentation Template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CA2AE-AA47-7E4A-A14E-7311B01779C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23393" y="1232756"/>
            <a:ext cx="7128792" cy="4644516"/>
          </a:xfrm>
          <a:prstGeom prst="rect">
            <a:avLst/>
          </a:prstGeom>
        </p:spPr>
        <p:txBody>
          <a:bodyPr anchor="t">
            <a:noAutofit/>
          </a:bodyPr>
          <a:lstStyle>
            <a:lvl1pPr algn="r">
              <a:lnSpc>
                <a:spcPct val="100000"/>
              </a:lnSpc>
              <a:defRPr sz="8500">
                <a:latin typeface="Trashhand"/>
                <a:cs typeface="Trashhand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7563268" y="-603448"/>
            <a:ext cx="6165580" cy="594718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7750">
                <a:solidFill>
                  <a:srgbClr val="FFFFFF"/>
                </a:solidFill>
                <a:effectLst/>
                <a:latin typeface="Sketch Rockwell"/>
                <a:cs typeface="Sketch Rockwell"/>
              </a:defRPr>
            </a:lvl1pPr>
          </a:lstStyle>
          <a:p>
            <a:pPr lvl="0"/>
            <a:r>
              <a:rPr lang="en-US" dirty="0"/>
              <a:t>8</a:t>
            </a:r>
          </a:p>
        </p:txBody>
      </p:sp>
      <p:sp>
        <p:nvSpPr>
          <p:cNvPr id="5" name="TextBox 4"/>
          <p:cNvSpPr txBox="1"/>
          <p:nvPr userDrawn="1"/>
        </p:nvSpPr>
        <p:spPr>
          <a:xfrm rot="16200000">
            <a:off x="5621996" y="279522"/>
            <a:ext cx="6444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dirty="0">
                <a:solidFill>
                  <a:schemeClr val="bg1"/>
                </a:solidFill>
                <a:latin typeface="Sketch rockwell"/>
                <a:cs typeface="Sketch rockwell"/>
              </a:rPr>
              <a:t>CHAPTER NO.</a:t>
            </a:r>
          </a:p>
        </p:txBody>
      </p:sp>
    </p:spTree>
    <p:extLst>
      <p:ext uri="{BB962C8B-B14F-4D97-AF65-F5344CB8AC3E}">
        <p14:creationId xmlns:p14="http://schemas.microsoft.com/office/powerpoint/2010/main" val="1330795513"/>
      </p:ext>
    </p:extLst>
  </p:cSld>
  <p:clrMapOvr>
    <a:masterClrMapping/>
  </p:clrMapOvr>
  <p:transition spd="slow">
    <p:fade thruBlk="1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2150" y="292100"/>
            <a:ext cx="10732442" cy="8509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11"/>
          <p:cNvSpPr>
            <a:spLocks noGrp="1"/>
          </p:cNvSpPr>
          <p:nvPr>
            <p:ph type="pic" sz="quarter" idx="20"/>
          </p:nvPr>
        </p:nvSpPr>
        <p:spPr>
          <a:xfrm>
            <a:off x="695400" y="1376772"/>
            <a:ext cx="5256584" cy="3888172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Picture Placeholder 11"/>
          <p:cNvSpPr>
            <a:spLocks noGrp="1"/>
          </p:cNvSpPr>
          <p:nvPr>
            <p:ph type="pic" sz="quarter" idx="21"/>
          </p:nvPr>
        </p:nvSpPr>
        <p:spPr>
          <a:xfrm>
            <a:off x="6168008" y="1376772"/>
            <a:ext cx="5256584" cy="3888172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778503260"/>
      </p:ext>
    </p:extLst>
  </p:cSld>
  <p:clrMapOvr>
    <a:masterClrMapping/>
  </p:clrMapOvr>
  <p:transition spd="med">
    <p:fade thruBlk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and 3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2BD99-4365-494A-950D-42590489A9D7}" type="datetime3">
              <a:rPr lang="en-US" smtClean="0"/>
              <a:t>5 November 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Béton - A Powerpoint Presentation Template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D8EDF-F70A-2343-A42A-1364CF3E97F8}" type="slidenum">
              <a:rPr lang="en-US" smtClean="0"/>
              <a:t>‹#›</a:t>
            </a:fld>
            <a:endParaRPr lang="en-US"/>
          </a:p>
        </p:txBody>
      </p:sp>
      <p:sp>
        <p:nvSpPr>
          <p:cNvPr id="23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6214576" y="1485901"/>
            <a:ext cx="2612283" cy="317537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4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3459035" y="1485901"/>
            <a:ext cx="2612283" cy="317537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5" name="Picture Placeholder 6"/>
          <p:cNvSpPr>
            <a:spLocks noGrp="1"/>
          </p:cNvSpPr>
          <p:nvPr>
            <p:ph type="pic" sz="quarter" idx="23"/>
          </p:nvPr>
        </p:nvSpPr>
        <p:spPr>
          <a:xfrm>
            <a:off x="686504" y="1485900"/>
            <a:ext cx="2611568" cy="44567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Text Placeholder 18"/>
          <p:cNvSpPr>
            <a:spLocks noGrp="1"/>
          </p:cNvSpPr>
          <p:nvPr>
            <p:ph type="body" sz="quarter" idx="28"/>
          </p:nvPr>
        </p:nvSpPr>
        <p:spPr>
          <a:xfrm>
            <a:off x="3455889" y="5150166"/>
            <a:ext cx="2602441" cy="792435"/>
          </a:xfrm>
          <a:prstGeom prst="rect">
            <a:avLst/>
          </a:prstGeom>
        </p:spPr>
        <p:txBody>
          <a:bodyPr lIns="0" rIns="0" anchor="t">
            <a:normAutofit/>
          </a:bodyPr>
          <a:lstStyle>
            <a:lvl1pPr marL="0" indent="0" algn="l">
              <a:buFontTx/>
              <a:buNone/>
              <a:defRPr sz="1600" b="0" spc="0">
                <a:solidFill>
                  <a:srgbClr val="FFFFFF"/>
                </a:solidFill>
                <a:effectLst/>
                <a:latin typeface="Oswald Light"/>
                <a:cs typeface="Oswald Light"/>
              </a:defRPr>
            </a:lvl1pPr>
            <a:lvl2pPr marL="544320" indent="0" algn="ctr">
              <a:buFontTx/>
              <a:buNone/>
              <a:defRPr>
                <a:latin typeface="Bellota"/>
                <a:cs typeface="Bellota"/>
              </a:defRPr>
            </a:lvl2pPr>
            <a:lvl3pPr marL="1088639" indent="0" algn="ctr">
              <a:buFontTx/>
              <a:buNone/>
              <a:defRPr>
                <a:latin typeface="Bellota"/>
                <a:cs typeface="Bellota"/>
              </a:defRPr>
            </a:lvl3pPr>
            <a:lvl4pPr marL="1632959" indent="0" algn="ctr">
              <a:buFontTx/>
              <a:buNone/>
              <a:defRPr>
                <a:latin typeface="Bellota"/>
                <a:cs typeface="Bellota"/>
              </a:defRPr>
            </a:lvl4pPr>
            <a:lvl5pPr marL="2177278" indent="0" algn="ctr">
              <a:buFontTx/>
              <a:buNone/>
              <a:defRPr>
                <a:latin typeface="Bellota"/>
                <a:cs typeface="Bellot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Text Placeholder 18"/>
          <p:cNvSpPr>
            <a:spLocks noGrp="1"/>
          </p:cNvSpPr>
          <p:nvPr>
            <p:ph type="body" sz="quarter" idx="29"/>
          </p:nvPr>
        </p:nvSpPr>
        <p:spPr>
          <a:xfrm>
            <a:off x="6214576" y="5150166"/>
            <a:ext cx="2625964" cy="792435"/>
          </a:xfrm>
          <a:prstGeom prst="rect">
            <a:avLst/>
          </a:prstGeom>
        </p:spPr>
        <p:txBody>
          <a:bodyPr lIns="0" rIns="0" anchor="t">
            <a:normAutofit/>
          </a:bodyPr>
          <a:lstStyle>
            <a:lvl1pPr marL="0" indent="0" algn="l">
              <a:buFontTx/>
              <a:buNone/>
              <a:defRPr sz="1600" b="0" spc="0">
                <a:solidFill>
                  <a:srgbClr val="FFFFFF"/>
                </a:solidFill>
                <a:effectLst/>
                <a:latin typeface="Oswald Light"/>
                <a:cs typeface="Oswald Light"/>
              </a:defRPr>
            </a:lvl1pPr>
            <a:lvl2pPr marL="544320" indent="0" algn="ctr">
              <a:buFontTx/>
              <a:buNone/>
              <a:defRPr>
                <a:latin typeface="Bellota"/>
                <a:cs typeface="Bellota"/>
              </a:defRPr>
            </a:lvl2pPr>
            <a:lvl3pPr marL="1088639" indent="0" algn="ctr">
              <a:buFontTx/>
              <a:buNone/>
              <a:defRPr>
                <a:latin typeface="Bellota"/>
                <a:cs typeface="Bellota"/>
              </a:defRPr>
            </a:lvl3pPr>
            <a:lvl4pPr marL="1632959" indent="0" algn="ctr">
              <a:buFontTx/>
              <a:buNone/>
              <a:defRPr>
                <a:latin typeface="Bellota"/>
                <a:cs typeface="Bellota"/>
              </a:defRPr>
            </a:lvl4pPr>
            <a:lvl5pPr marL="2177278" indent="0" algn="ctr">
              <a:buFontTx/>
              <a:buNone/>
              <a:defRPr>
                <a:latin typeface="Bellota"/>
                <a:cs typeface="Bellot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2" name="Text Placeholder 18"/>
          <p:cNvSpPr>
            <a:spLocks noGrp="1"/>
          </p:cNvSpPr>
          <p:nvPr>
            <p:ph type="body" sz="quarter" idx="30"/>
          </p:nvPr>
        </p:nvSpPr>
        <p:spPr>
          <a:xfrm>
            <a:off x="8965826" y="5150166"/>
            <a:ext cx="2616704" cy="792435"/>
          </a:xfrm>
          <a:prstGeom prst="rect">
            <a:avLst/>
          </a:prstGeom>
        </p:spPr>
        <p:txBody>
          <a:bodyPr lIns="0" rIns="0" anchor="t">
            <a:normAutofit/>
          </a:bodyPr>
          <a:lstStyle>
            <a:lvl1pPr marL="0" indent="0" algn="l">
              <a:buFontTx/>
              <a:buNone/>
              <a:defRPr sz="1600" b="0" spc="0">
                <a:solidFill>
                  <a:srgbClr val="FFFFFF"/>
                </a:solidFill>
                <a:effectLst/>
                <a:latin typeface="Oswald Light"/>
                <a:cs typeface="Oswald Light"/>
              </a:defRPr>
            </a:lvl1pPr>
            <a:lvl2pPr marL="544320" indent="0" algn="ctr">
              <a:buFontTx/>
              <a:buNone/>
              <a:defRPr>
                <a:latin typeface="Bellota"/>
                <a:cs typeface="Bellota"/>
              </a:defRPr>
            </a:lvl2pPr>
            <a:lvl3pPr marL="1088639" indent="0" algn="ctr">
              <a:buFontTx/>
              <a:buNone/>
              <a:defRPr>
                <a:latin typeface="Bellota"/>
                <a:cs typeface="Bellota"/>
              </a:defRPr>
            </a:lvl3pPr>
            <a:lvl4pPr marL="1632959" indent="0" algn="ctr">
              <a:buFontTx/>
              <a:buNone/>
              <a:defRPr>
                <a:latin typeface="Bellota"/>
                <a:cs typeface="Bellota"/>
              </a:defRPr>
            </a:lvl4pPr>
            <a:lvl5pPr marL="2177278" indent="0" algn="ctr">
              <a:buFontTx/>
              <a:buNone/>
              <a:defRPr>
                <a:latin typeface="Bellota"/>
                <a:cs typeface="Bellot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Picture Placeholder 6"/>
          <p:cNvSpPr>
            <a:spLocks noGrp="1"/>
          </p:cNvSpPr>
          <p:nvPr>
            <p:ph type="pic" sz="quarter" idx="31"/>
          </p:nvPr>
        </p:nvSpPr>
        <p:spPr>
          <a:xfrm>
            <a:off x="8970117" y="1485901"/>
            <a:ext cx="2612283" cy="317537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2" hasCustomPrompt="1"/>
          </p:nvPr>
        </p:nvSpPr>
        <p:spPr>
          <a:xfrm>
            <a:off x="3454744" y="4769166"/>
            <a:ext cx="2616704" cy="457200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>
              <a:buFontTx/>
              <a:buNone/>
              <a:defRPr sz="1800">
                <a:solidFill>
                  <a:srgbClr val="FFFFFF"/>
                </a:solidFill>
                <a:latin typeface="Trashhand"/>
                <a:cs typeface="Trashhand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33" hasCustomPrompt="1"/>
          </p:nvPr>
        </p:nvSpPr>
        <p:spPr>
          <a:xfrm>
            <a:off x="6223564" y="4769166"/>
            <a:ext cx="2616704" cy="457200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>
              <a:buFontTx/>
              <a:buNone/>
              <a:defRPr sz="1800">
                <a:solidFill>
                  <a:srgbClr val="FFFFFF"/>
                </a:solidFill>
                <a:latin typeface="Trashhand"/>
                <a:cs typeface="Trashhand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34" hasCustomPrompt="1"/>
          </p:nvPr>
        </p:nvSpPr>
        <p:spPr>
          <a:xfrm>
            <a:off x="8965826" y="4769166"/>
            <a:ext cx="2616704" cy="457200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>
              <a:buFontTx/>
              <a:buNone/>
              <a:defRPr sz="1800">
                <a:solidFill>
                  <a:srgbClr val="FFFFFF"/>
                </a:solidFill>
                <a:latin typeface="Trashhand"/>
                <a:cs typeface="Trashhand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107852111"/>
      </p:ext>
    </p:extLst>
  </p:cSld>
  <p:clrMapOvr>
    <a:masterClrMapping/>
  </p:clrMapOvr>
  <p:transition spd="med">
    <p:fade thruBlk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Big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1"/>
          <p:cNvSpPr>
            <a:spLocks noGrp="1"/>
          </p:cNvSpPr>
          <p:nvPr>
            <p:ph type="pic" sz="quarter" idx="20"/>
          </p:nvPr>
        </p:nvSpPr>
        <p:spPr>
          <a:xfrm>
            <a:off x="0" y="-8620"/>
            <a:ext cx="12192000" cy="6858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A41F8F6D-15E7-384F-8CF4-0E8EDCD0EB31}" type="datetime3">
              <a:rPr lang="en-US" smtClean="0"/>
              <a:t>5 November 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PRESENTATION TITLE  |  COMPANY NAME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8E1C36C4-E9D3-A641-AE45-47024B03D7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6619158"/>
      </p:ext>
    </p:extLst>
  </p:cSld>
  <p:clrMapOvr>
    <a:masterClrMapping/>
  </p:clrMapOvr>
  <p:transition spd="med">
    <p:fade thruBlk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cial Media Comparis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val 24"/>
          <p:cNvSpPr/>
          <p:nvPr userDrawn="1"/>
        </p:nvSpPr>
        <p:spPr bwMode="auto">
          <a:xfrm>
            <a:off x="6240016" y="1448780"/>
            <a:ext cx="1872208" cy="1872208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  <a:effectLst/>
          <a:extLst/>
        </p:spPr>
        <p:txBody>
          <a:bodyPr vert="horz" wrap="square" lIns="45720" tIns="22860" rIns="45720" bIns="228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6" name="Oval 25"/>
          <p:cNvSpPr/>
          <p:nvPr userDrawn="1"/>
        </p:nvSpPr>
        <p:spPr bwMode="auto">
          <a:xfrm>
            <a:off x="587388" y="1448780"/>
            <a:ext cx="1872208" cy="1872208"/>
          </a:xfrm>
          <a:prstGeom prst="ellipse">
            <a:avLst/>
          </a:prstGeom>
          <a:blipFill rotWithShape="1">
            <a:blip r:embed="rId3"/>
            <a:tile tx="0" ty="0" sx="100000" sy="100000" flip="none" algn="tl"/>
          </a:blipFill>
          <a:ln>
            <a:noFill/>
          </a:ln>
          <a:effectLst/>
          <a:extLst/>
        </p:spPr>
        <p:txBody>
          <a:bodyPr vert="horz" wrap="square" lIns="45720" tIns="22860" rIns="45720" bIns="228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B0EFC-9C59-C74B-A132-CE43C01E3F7D}" type="datetime3">
              <a:rPr lang="en-US" smtClean="0"/>
              <a:t>5 November 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Béton - A Powerpoint Presentation Template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D8EDF-F70A-2343-A42A-1364CF3E97F8}" type="slidenum">
              <a:rPr lang="en-US" smtClean="0"/>
              <a:t>‹#›</a:t>
            </a:fld>
            <a:endParaRPr lang="en-US"/>
          </a:p>
        </p:txBody>
      </p:sp>
      <p:sp>
        <p:nvSpPr>
          <p:cNvPr id="22" name="Freeform 3"/>
          <p:cNvSpPr>
            <a:spLocks noChangeArrowheads="1"/>
          </p:cNvSpPr>
          <p:nvPr userDrawn="1"/>
        </p:nvSpPr>
        <p:spPr bwMode="auto">
          <a:xfrm>
            <a:off x="6859069" y="1772816"/>
            <a:ext cx="583689" cy="1256365"/>
          </a:xfrm>
          <a:custGeom>
            <a:avLst/>
            <a:gdLst>
              <a:gd name="T0" fmla="*/ 1015 w 1016"/>
              <a:gd name="T1" fmla="*/ 34 h 2184"/>
              <a:gd name="T2" fmla="*/ 1015 w 1016"/>
              <a:gd name="T3" fmla="*/ 34 h 2184"/>
              <a:gd name="T4" fmla="*/ 1015 w 1016"/>
              <a:gd name="T5" fmla="*/ 406 h 2184"/>
              <a:gd name="T6" fmla="*/ 745 w 1016"/>
              <a:gd name="T7" fmla="*/ 406 h 2184"/>
              <a:gd name="T8" fmla="*/ 677 w 1016"/>
              <a:gd name="T9" fmla="*/ 728 h 2184"/>
              <a:gd name="T10" fmla="*/ 1015 w 1016"/>
              <a:gd name="T11" fmla="*/ 728 h 2184"/>
              <a:gd name="T12" fmla="*/ 982 w 1016"/>
              <a:gd name="T13" fmla="*/ 1101 h 2184"/>
              <a:gd name="T14" fmla="*/ 677 w 1016"/>
              <a:gd name="T15" fmla="*/ 1101 h 2184"/>
              <a:gd name="T16" fmla="*/ 677 w 1016"/>
              <a:gd name="T17" fmla="*/ 2183 h 2184"/>
              <a:gd name="T18" fmla="*/ 237 w 1016"/>
              <a:gd name="T19" fmla="*/ 2183 h 2184"/>
              <a:gd name="T20" fmla="*/ 237 w 1016"/>
              <a:gd name="T21" fmla="*/ 1117 h 2184"/>
              <a:gd name="T22" fmla="*/ 0 w 1016"/>
              <a:gd name="T23" fmla="*/ 1101 h 2184"/>
              <a:gd name="T24" fmla="*/ 0 w 1016"/>
              <a:gd name="T25" fmla="*/ 728 h 2184"/>
              <a:gd name="T26" fmla="*/ 237 w 1016"/>
              <a:gd name="T27" fmla="*/ 728 h 2184"/>
              <a:gd name="T28" fmla="*/ 338 w 1016"/>
              <a:gd name="T29" fmla="*/ 153 h 2184"/>
              <a:gd name="T30" fmla="*/ 1015 w 1016"/>
              <a:gd name="T31" fmla="*/ 34 h 2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016" h="2184">
                <a:moveTo>
                  <a:pt x="1015" y="34"/>
                </a:moveTo>
                <a:lnTo>
                  <a:pt x="1015" y="34"/>
                </a:lnTo>
                <a:cubicBezTo>
                  <a:pt x="1015" y="153"/>
                  <a:pt x="1015" y="271"/>
                  <a:pt x="1015" y="406"/>
                </a:cubicBezTo>
                <a:cubicBezTo>
                  <a:pt x="914" y="406"/>
                  <a:pt x="812" y="373"/>
                  <a:pt x="745" y="406"/>
                </a:cubicBezTo>
                <a:cubicBezTo>
                  <a:pt x="643" y="457"/>
                  <a:pt x="711" y="593"/>
                  <a:pt x="677" y="728"/>
                </a:cubicBezTo>
                <a:cubicBezTo>
                  <a:pt x="796" y="728"/>
                  <a:pt x="914" y="728"/>
                  <a:pt x="1015" y="728"/>
                </a:cubicBezTo>
                <a:cubicBezTo>
                  <a:pt x="1015" y="863"/>
                  <a:pt x="999" y="982"/>
                  <a:pt x="982" y="1101"/>
                </a:cubicBezTo>
                <a:cubicBezTo>
                  <a:pt x="880" y="1101"/>
                  <a:pt x="779" y="1101"/>
                  <a:pt x="677" y="1101"/>
                </a:cubicBezTo>
                <a:cubicBezTo>
                  <a:pt x="677" y="1455"/>
                  <a:pt x="677" y="1827"/>
                  <a:pt x="677" y="2183"/>
                </a:cubicBezTo>
                <a:cubicBezTo>
                  <a:pt x="542" y="2183"/>
                  <a:pt x="389" y="2183"/>
                  <a:pt x="237" y="2183"/>
                </a:cubicBezTo>
                <a:cubicBezTo>
                  <a:pt x="237" y="1827"/>
                  <a:pt x="237" y="1472"/>
                  <a:pt x="237" y="1117"/>
                </a:cubicBezTo>
                <a:cubicBezTo>
                  <a:pt x="169" y="1101"/>
                  <a:pt x="84" y="1101"/>
                  <a:pt x="0" y="1101"/>
                </a:cubicBezTo>
                <a:cubicBezTo>
                  <a:pt x="0" y="982"/>
                  <a:pt x="0" y="847"/>
                  <a:pt x="0" y="728"/>
                </a:cubicBezTo>
                <a:cubicBezTo>
                  <a:pt x="84" y="728"/>
                  <a:pt x="153" y="728"/>
                  <a:pt x="237" y="728"/>
                </a:cubicBezTo>
                <a:cubicBezTo>
                  <a:pt x="237" y="491"/>
                  <a:pt x="220" y="288"/>
                  <a:pt x="338" y="153"/>
                </a:cubicBezTo>
                <a:cubicBezTo>
                  <a:pt x="474" y="0"/>
                  <a:pt x="728" y="34"/>
                  <a:pt x="1015" y="34"/>
                </a:cubicBezTo>
              </a:path>
            </a:pathLst>
          </a:custGeom>
          <a:solidFill>
            <a:srgbClr val="FFFFFF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23" name="Freeform 34"/>
          <p:cNvSpPr>
            <a:spLocks noChangeArrowheads="1"/>
          </p:cNvSpPr>
          <p:nvPr userDrawn="1"/>
        </p:nvSpPr>
        <p:spPr bwMode="auto">
          <a:xfrm>
            <a:off x="955081" y="1887019"/>
            <a:ext cx="1206880" cy="962838"/>
          </a:xfrm>
          <a:custGeom>
            <a:avLst/>
            <a:gdLst>
              <a:gd name="T0" fmla="*/ 1524 w 1525"/>
              <a:gd name="T1" fmla="*/ 135 h 1219"/>
              <a:gd name="T2" fmla="*/ 1524 w 1525"/>
              <a:gd name="T3" fmla="*/ 135 h 1219"/>
              <a:gd name="T4" fmla="*/ 1337 w 1525"/>
              <a:gd name="T5" fmla="*/ 186 h 1219"/>
              <a:gd name="T6" fmla="*/ 1473 w 1525"/>
              <a:gd name="T7" fmla="*/ 17 h 1219"/>
              <a:gd name="T8" fmla="*/ 1286 w 1525"/>
              <a:gd name="T9" fmla="*/ 85 h 1219"/>
              <a:gd name="T10" fmla="*/ 1049 w 1525"/>
              <a:gd name="T11" fmla="*/ 0 h 1219"/>
              <a:gd name="T12" fmla="*/ 745 w 1525"/>
              <a:gd name="T13" fmla="*/ 305 h 1219"/>
              <a:gd name="T14" fmla="*/ 745 w 1525"/>
              <a:gd name="T15" fmla="*/ 372 h 1219"/>
              <a:gd name="T16" fmla="*/ 102 w 1525"/>
              <a:gd name="T17" fmla="*/ 50 h 1219"/>
              <a:gd name="T18" fmla="*/ 68 w 1525"/>
              <a:gd name="T19" fmla="*/ 203 h 1219"/>
              <a:gd name="T20" fmla="*/ 203 w 1525"/>
              <a:gd name="T21" fmla="*/ 474 h 1219"/>
              <a:gd name="T22" fmla="*/ 68 w 1525"/>
              <a:gd name="T23" fmla="*/ 423 h 1219"/>
              <a:gd name="T24" fmla="*/ 68 w 1525"/>
              <a:gd name="T25" fmla="*/ 423 h 1219"/>
              <a:gd name="T26" fmla="*/ 322 w 1525"/>
              <a:gd name="T27" fmla="*/ 728 h 1219"/>
              <a:gd name="T28" fmla="*/ 237 w 1525"/>
              <a:gd name="T29" fmla="*/ 744 h 1219"/>
              <a:gd name="T30" fmla="*/ 170 w 1525"/>
              <a:gd name="T31" fmla="*/ 744 h 1219"/>
              <a:gd name="T32" fmla="*/ 457 w 1525"/>
              <a:gd name="T33" fmla="*/ 965 h 1219"/>
              <a:gd name="T34" fmla="*/ 85 w 1525"/>
              <a:gd name="T35" fmla="*/ 1083 h 1219"/>
              <a:gd name="T36" fmla="*/ 0 w 1525"/>
              <a:gd name="T37" fmla="*/ 1083 h 1219"/>
              <a:gd name="T38" fmla="*/ 474 w 1525"/>
              <a:gd name="T39" fmla="*/ 1218 h 1219"/>
              <a:gd name="T40" fmla="*/ 1371 w 1525"/>
              <a:gd name="T41" fmla="*/ 338 h 1219"/>
              <a:gd name="T42" fmla="*/ 1371 w 1525"/>
              <a:gd name="T43" fmla="*/ 305 h 1219"/>
              <a:gd name="T44" fmla="*/ 1524 w 1525"/>
              <a:gd name="T45" fmla="*/ 135 h 12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525" h="1219">
                <a:moveTo>
                  <a:pt x="1524" y="135"/>
                </a:moveTo>
                <a:lnTo>
                  <a:pt x="1524" y="135"/>
                </a:lnTo>
                <a:cubicBezTo>
                  <a:pt x="1456" y="169"/>
                  <a:pt x="1405" y="186"/>
                  <a:pt x="1337" y="186"/>
                </a:cubicBezTo>
                <a:cubicBezTo>
                  <a:pt x="1405" y="152"/>
                  <a:pt x="1456" y="85"/>
                  <a:pt x="1473" y="17"/>
                </a:cubicBezTo>
                <a:cubicBezTo>
                  <a:pt x="1422" y="50"/>
                  <a:pt x="1354" y="85"/>
                  <a:pt x="1286" y="85"/>
                </a:cubicBezTo>
                <a:cubicBezTo>
                  <a:pt x="1219" y="34"/>
                  <a:pt x="1134" y="0"/>
                  <a:pt x="1049" y="0"/>
                </a:cubicBezTo>
                <a:cubicBezTo>
                  <a:pt x="880" y="0"/>
                  <a:pt x="745" y="135"/>
                  <a:pt x="745" y="305"/>
                </a:cubicBezTo>
                <a:cubicBezTo>
                  <a:pt x="745" y="321"/>
                  <a:pt x="745" y="355"/>
                  <a:pt x="745" y="372"/>
                </a:cubicBezTo>
                <a:cubicBezTo>
                  <a:pt x="491" y="355"/>
                  <a:pt x="271" y="237"/>
                  <a:pt x="102" y="50"/>
                </a:cubicBezTo>
                <a:cubicBezTo>
                  <a:pt x="85" y="101"/>
                  <a:pt x="68" y="152"/>
                  <a:pt x="68" y="203"/>
                </a:cubicBezTo>
                <a:cubicBezTo>
                  <a:pt x="68" y="321"/>
                  <a:pt x="119" y="406"/>
                  <a:pt x="203" y="474"/>
                </a:cubicBezTo>
                <a:cubicBezTo>
                  <a:pt x="152" y="457"/>
                  <a:pt x="102" y="457"/>
                  <a:pt x="68" y="423"/>
                </a:cubicBezTo>
                <a:lnTo>
                  <a:pt x="68" y="423"/>
                </a:lnTo>
                <a:cubicBezTo>
                  <a:pt x="68" y="575"/>
                  <a:pt x="170" y="711"/>
                  <a:pt x="322" y="728"/>
                </a:cubicBezTo>
                <a:cubicBezTo>
                  <a:pt x="288" y="744"/>
                  <a:pt x="254" y="744"/>
                  <a:pt x="237" y="744"/>
                </a:cubicBezTo>
                <a:cubicBezTo>
                  <a:pt x="220" y="744"/>
                  <a:pt x="186" y="744"/>
                  <a:pt x="170" y="744"/>
                </a:cubicBezTo>
                <a:cubicBezTo>
                  <a:pt x="220" y="863"/>
                  <a:pt x="322" y="947"/>
                  <a:pt x="457" y="965"/>
                </a:cubicBezTo>
                <a:cubicBezTo>
                  <a:pt x="355" y="1032"/>
                  <a:pt x="220" y="1083"/>
                  <a:pt x="85" y="1083"/>
                </a:cubicBezTo>
                <a:cubicBezTo>
                  <a:pt x="51" y="1083"/>
                  <a:pt x="34" y="1083"/>
                  <a:pt x="0" y="1083"/>
                </a:cubicBezTo>
                <a:cubicBezTo>
                  <a:pt x="135" y="1167"/>
                  <a:pt x="305" y="1218"/>
                  <a:pt x="474" y="1218"/>
                </a:cubicBezTo>
                <a:cubicBezTo>
                  <a:pt x="1049" y="1218"/>
                  <a:pt x="1371" y="744"/>
                  <a:pt x="1371" y="338"/>
                </a:cubicBezTo>
                <a:cubicBezTo>
                  <a:pt x="1371" y="321"/>
                  <a:pt x="1371" y="321"/>
                  <a:pt x="1371" y="305"/>
                </a:cubicBezTo>
                <a:cubicBezTo>
                  <a:pt x="1422" y="254"/>
                  <a:pt x="1473" y="203"/>
                  <a:pt x="1524" y="135"/>
                </a:cubicBezTo>
              </a:path>
            </a:pathLst>
          </a:custGeom>
          <a:solidFill>
            <a:srgbClr val="FFFFFF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28" name="Text Placeholder 18"/>
          <p:cNvSpPr>
            <a:spLocks noGrp="1"/>
          </p:cNvSpPr>
          <p:nvPr>
            <p:ph type="body" sz="quarter" idx="89"/>
          </p:nvPr>
        </p:nvSpPr>
        <p:spPr>
          <a:xfrm>
            <a:off x="8305513" y="1860004"/>
            <a:ext cx="3283576" cy="1545822"/>
          </a:xfrm>
          <a:prstGeom prst="rect">
            <a:avLst/>
          </a:prstGeom>
        </p:spPr>
        <p:txBody>
          <a:bodyPr lIns="0" rIns="0" anchor="t">
            <a:normAutofit/>
          </a:bodyPr>
          <a:lstStyle>
            <a:lvl1pPr marL="0" indent="0" algn="l">
              <a:buFontTx/>
              <a:buNone/>
              <a:defRPr sz="1600" b="0" spc="0">
                <a:solidFill>
                  <a:srgbClr val="FFFFFF"/>
                </a:solidFill>
                <a:effectLst/>
                <a:latin typeface="Oswald light"/>
                <a:cs typeface="Oswald light"/>
              </a:defRPr>
            </a:lvl1pPr>
            <a:lvl2pPr marL="544320" indent="0" algn="ctr">
              <a:buFontTx/>
              <a:buNone/>
              <a:defRPr>
                <a:latin typeface="Bellota"/>
                <a:cs typeface="Bellota"/>
              </a:defRPr>
            </a:lvl2pPr>
            <a:lvl3pPr marL="1088639" indent="0" algn="ctr">
              <a:buFontTx/>
              <a:buNone/>
              <a:defRPr>
                <a:latin typeface="Bellota"/>
                <a:cs typeface="Bellota"/>
              </a:defRPr>
            </a:lvl3pPr>
            <a:lvl4pPr marL="1632959" indent="0" algn="ctr">
              <a:buFontTx/>
              <a:buNone/>
              <a:defRPr>
                <a:latin typeface="Bellota"/>
                <a:cs typeface="Bellota"/>
              </a:defRPr>
            </a:lvl4pPr>
            <a:lvl5pPr marL="2177278" indent="0" algn="ctr">
              <a:buFontTx/>
              <a:buNone/>
              <a:defRPr>
                <a:latin typeface="Bellota"/>
                <a:cs typeface="Bellot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Text Placeholder 7"/>
          <p:cNvSpPr>
            <a:spLocks noGrp="1"/>
          </p:cNvSpPr>
          <p:nvPr>
            <p:ph type="body" sz="quarter" idx="90" hasCustomPrompt="1"/>
          </p:nvPr>
        </p:nvSpPr>
        <p:spPr>
          <a:xfrm>
            <a:off x="8306562" y="1485900"/>
            <a:ext cx="3301572" cy="381000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>
              <a:buFontTx/>
              <a:buNone/>
              <a:defRPr sz="2200">
                <a:solidFill>
                  <a:srgbClr val="FFFFFF"/>
                </a:solidFill>
                <a:latin typeface="Trashhand"/>
                <a:cs typeface="Trashhand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0" name="Text Placeholder 18"/>
          <p:cNvSpPr>
            <a:spLocks noGrp="1"/>
          </p:cNvSpPr>
          <p:nvPr>
            <p:ph type="body" sz="quarter" idx="91"/>
          </p:nvPr>
        </p:nvSpPr>
        <p:spPr>
          <a:xfrm>
            <a:off x="2677992" y="1860004"/>
            <a:ext cx="3283576" cy="1545822"/>
          </a:xfrm>
          <a:prstGeom prst="rect">
            <a:avLst/>
          </a:prstGeom>
        </p:spPr>
        <p:txBody>
          <a:bodyPr lIns="0" rIns="0" anchor="t">
            <a:normAutofit/>
          </a:bodyPr>
          <a:lstStyle>
            <a:lvl1pPr marL="0" indent="0" algn="l">
              <a:buFontTx/>
              <a:buNone/>
              <a:defRPr sz="1600" b="0" spc="0">
                <a:solidFill>
                  <a:srgbClr val="FFFFFF"/>
                </a:solidFill>
                <a:effectLst/>
                <a:latin typeface="Oswald light"/>
                <a:cs typeface="Oswald light"/>
              </a:defRPr>
            </a:lvl1pPr>
            <a:lvl2pPr marL="544320" indent="0" algn="ctr">
              <a:buFontTx/>
              <a:buNone/>
              <a:defRPr>
                <a:latin typeface="Bellota"/>
                <a:cs typeface="Bellota"/>
              </a:defRPr>
            </a:lvl2pPr>
            <a:lvl3pPr marL="1088639" indent="0" algn="ctr">
              <a:buFontTx/>
              <a:buNone/>
              <a:defRPr>
                <a:latin typeface="Bellota"/>
                <a:cs typeface="Bellota"/>
              </a:defRPr>
            </a:lvl3pPr>
            <a:lvl4pPr marL="1632959" indent="0" algn="ctr">
              <a:buFontTx/>
              <a:buNone/>
              <a:defRPr>
                <a:latin typeface="Bellota"/>
                <a:cs typeface="Bellota"/>
              </a:defRPr>
            </a:lvl4pPr>
            <a:lvl5pPr marL="2177278" indent="0" algn="ctr">
              <a:buFontTx/>
              <a:buNone/>
              <a:defRPr>
                <a:latin typeface="Bellota"/>
                <a:cs typeface="Bellot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3" name="Text Placeholder 7"/>
          <p:cNvSpPr>
            <a:spLocks noGrp="1"/>
          </p:cNvSpPr>
          <p:nvPr>
            <p:ph type="body" sz="quarter" idx="92" hasCustomPrompt="1"/>
          </p:nvPr>
        </p:nvSpPr>
        <p:spPr>
          <a:xfrm>
            <a:off x="2679042" y="1485900"/>
            <a:ext cx="3301572" cy="381000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>
              <a:buFontTx/>
              <a:buNone/>
              <a:defRPr sz="2200">
                <a:solidFill>
                  <a:srgbClr val="FFFFFF"/>
                </a:solidFill>
                <a:latin typeface="Trashhand"/>
                <a:cs typeface="Trashhand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4" name="Text Placeholder 18"/>
          <p:cNvSpPr>
            <a:spLocks noGrp="1"/>
          </p:cNvSpPr>
          <p:nvPr>
            <p:ph type="body" sz="quarter" idx="93"/>
          </p:nvPr>
        </p:nvSpPr>
        <p:spPr>
          <a:xfrm>
            <a:off x="6324570" y="4011011"/>
            <a:ext cx="5257830" cy="2154294"/>
          </a:xfrm>
          <a:prstGeom prst="rect">
            <a:avLst/>
          </a:prstGeom>
        </p:spPr>
        <p:txBody>
          <a:bodyPr lIns="0" rIns="0" anchor="t">
            <a:normAutofit/>
          </a:bodyPr>
          <a:lstStyle>
            <a:lvl1pPr marL="0" indent="0" algn="l">
              <a:buFontTx/>
              <a:buNone/>
              <a:defRPr sz="1600" b="0" spc="0">
                <a:solidFill>
                  <a:srgbClr val="FFFFFF"/>
                </a:solidFill>
                <a:effectLst/>
                <a:latin typeface="Oswald light"/>
                <a:cs typeface="Oswald light"/>
              </a:defRPr>
            </a:lvl1pPr>
            <a:lvl2pPr marL="544320" indent="0" algn="ctr">
              <a:buFontTx/>
              <a:buNone/>
              <a:defRPr>
                <a:latin typeface="Bellota"/>
                <a:cs typeface="Bellota"/>
              </a:defRPr>
            </a:lvl2pPr>
            <a:lvl3pPr marL="1088639" indent="0" algn="ctr">
              <a:buFontTx/>
              <a:buNone/>
              <a:defRPr>
                <a:latin typeface="Bellota"/>
                <a:cs typeface="Bellota"/>
              </a:defRPr>
            </a:lvl3pPr>
            <a:lvl4pPr marL="1632959" indent="0" algn="ctr">
              <a:buFontTx/>
              <a:buNone/>
              <a:defRPr>
                <a:latin typeface="Bellota"/>
                <a:cs typeface="Bellota"/>
              </a:defRPr>
            </a:lvl4pPr>
            <a:lvl5pPr marL="2177278" indent="0" algn="ctr">
              <a:buFontTx/>
              <a:buNone/>
              <a:defRPr>
                <a:latin typeface="Bellota"/>
                <a:cs typeface="Bellot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Text Placeholder 7"/>
          <p:cNvSpPr>
            <a:spLocks noGrp="1"/>
          </p:cNvSpPr>
          <p:nvPr>
            <p:ph type="body" sz="quarter" idx="94" hasCustomPrompt="1"/>
          </p:nvPr>
        </p:nvSpPr>
        <p:spPr>
          <a:xfrm>
            <a:off x="6314800" y="3636907"/>
            <a:ext cx="5286647" cy="381000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>
              <a:buFontTx/>
              <a:buNone/>
              <a:defRPr sz="2200">
                <a:solidFill>
                  <a:srgbClr val="FFFFFF"/>
                </a:solidFill>
                <a:latin typeface="Trashhand"/>
                <a:cs typeface="Trashhand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8" name="Text Placeholder 18"/>
          <p:cNvSpPr>
            <a:spLocks noGrp="1"/>
          </p:cNvSpPr>
          <p:nvPr>
            <p:ph type="body" sz="quarter" idx="95"/>
          </p:nvPr>
        </p:nvSpPr>
        <p:spPr>
          <a:xfrm>
            <a:off x="676380" y="4011011"/>
            <a:ext cx="5257830" cy="2154294"/>
          </a:xfrm>
          <a:prstGeom prst="rect">
            <a:avLst/>
          </a:prstGeom>
        </p:spPr>
        <p:txBody>
          <a:bodyPr lIns="0" rIns="0" anchor="t">
            <a:normAutofit/>
          </a:bodyPr>
          <a:lstStyle>
            <a:lvl1pPr marL="0" indent="0" algn="l">
              <a:buFontTx/>
              <a:buNone/>
              <a:defRPr sz="1600" b="0" spc="0">
                <a:solidFill>
                  <a:srgbClr val="FFFFFF"/>
                </a:solidFill>
                <a:effectLst/>
                <a:latin typeface="Oswald light"/>
                <a:cs typeface="Oswald light"/>
              </a:defRPr>
            </a:lvl1pPr>
            <a:lvl2pPr marL="544320" indent="0" algn="ctr">
              <a:buFontTx/>
              <a:buNone/>
              <a:defRPr>
                <a:latin typeface="Bellota"/>
                <a:cs typeface="Bellota"/>
              </a:defRPr>
            </a:lvl2pPr>
            <a:lvl3pPr marL="1088639" indent="0" algn="ctr">
              <a:buFontTx/>
              <a:buNone/>
              <a:defRPr>
                <a:latin typeface="Bellota"/>
                <a:cs typeface="Bellota"/>
              </a:defRPr>
            </a:lvl3pPr>
            <a:lvl4pPr marL="1632959" indent="0" algn="ctr">
              <a:buFontTx/>
              <a:buNone/>
              <a:defRPr>
                <a:latin typeface="Bellota"/>
                <a:cs typeface="Bellota"/>
              </a:defRPr>
            </a:lvl4pPr>
            <a:lvl5pPr marL="2177278" indent="0" algn="ctr">
              <a:buFontTx/>
              <a:buNone/>
              <a:defRPr>
                <a:latin typeface="Bellota"/>
                <a:cs typeface="Bellot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9" name="Text Placeholder 7"/>
          <p:cNvSpPr>
            <a:spLocks noGrp="1"/>
          </p:cNvSpPr>
          <p:nvPr>
            <p:ph type="body" sz="quarter" idx="96" hasCustomPrompt="1"/>
          </p:nvPr>
        </p:nvSpPr>
        <p:spPr>
          <a:xfrm>
            <a:off x="666609" y="3636907"/>
            <a:ext cx="5286647" cy="381000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>
              <a:buFontTx/>
              <a:buNone/>
              <a:defRPr sz="2200">
                <a:solidFill>
                  <a:srgbClr val="FFFFFF"/>
                </a:solidFill>
                <a:latin typeface="Trashhand"/>
                <a:cs typeface="Trashhand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5400000">
            <a:off x="4911725" y="2633055"/>
            <a:ext cx="2425700" cy="5715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5400000">
            <a:off x="4911725" y="4973315"/>
            <a:ext cx="2425700" cy="5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010968"/>
      </p:ext>
    </p:extLst>
  </p:cSld>
  <p:clrMapOvr>
    <a:masterClrMapping/>
  </p:clrMapOvr>
  <p:transition spd="med">
    <p:fade thruBlk="1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hough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val Callout 26"/>
          <p:cNvSpPr/>
          <p:nvPr userDrawn="1"/>
        </p:nvSpPr>
        <p:spPr bwMode="auto">
          <a:xfrm>
            <a:off x="8364252" y="1520788"/>
            <a:ext cx="2592288" cy="1764196"/>
          </a:xfrm>
          <a:prstGeom prst="wedgeEllipseCallout">
            <a:avLst>
              <a:gd name="adj1" fmla="val 1552"/>
              <a:gd name="adj2" fmla="val 63400"/>
            </a:avLst>
          </a:prstGeom>
          <a:blipFill rotWithShape="1">
            <a:blip r:embed="rId2"/>
            <a:stretch>
              <a:fillRect/>
            </a:stretch>
          </a:blipFill>
          <a:ln>
            <a:noFill/>
          </a:ln>
          <a:effectLst/>
          <a:extLst/>
        </p:spPr>
        <p:txBody>
          <a:bodyPr vert="horz" wrap="square" lIns="45720" tIns="22860" rIns="45720" bIns="228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31" name="Oval Callout 30"/>
          <p:cNvSpPr/>
          <p:nvPr userDrawn="1"/>
        </p:nvSpPr>
        <p:spPr bwMode="auto">
          <a:xfrm>
            <a:off x="1199456" y="1520788"/>
            <a:ext cx="2592288" cy="1764196"/>
          </a:xfrm>
          <a:prstGeom prst="wedgeEllipseCallout">
            <a:avLst>
              <a:gd name="adj1" fmla="val 1552"/>
              <a:gd name="adj2" fmla="val 63400"/>
            </a:avLst>
          </a:prstGeom>
          <a:blipFill rotWithShape="1">
            <a:blip r:embed="rId3"/>
            <a:stretch>
              <a:fillRect/>
            </a:stretch>
          </a:blipFill>
          <a:ln>
            <a:noFill/>
          </a:ln>
          <a:effectLst/>
          <a:extLst/>
        </p:spPr>
        <p:txBody>
          <a:bodyPr vert="horz" wrap="square" lIns="45720" tIns="22860" rIns="45720" bIns="228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32" name="Oval Callout 31"/>
          <p:cNvSpPr/>
          <p:nvPr userDrawn="1"/>
        </p:nvSpPr>
        <p:spPr bwMode="auto">
          <a:xfrm>
            <a:off x="4799856" y="1520788"/>
            <a:ext cx="2592288" cy="1764196"/>
          </a:xfrm>
          <a:prstGeom prst="wedgeEllipseCallout">
            <a:avLst>
              <a:gd name="adj1" fmla="val 1552"/>
              <a:gd name="adj2" fmla="val 63400"/>
            </a:avLst>
          </a:prstGeom>
          <a:blipFill rotWithShape="1">
            <a:blip r:embed="rId4"/>
            <a:stretch>
              <a:fillRect/>
            </a:stretch>
          </a:blipFill>
          <a:ln>
            <a:noFill/>
          </a:ln>
          <a:effectLst/>
          <a:extLst/>
        </p:spPr>
        <p:txBody>
          <a:bodyPr vert="horz" wrap="square" lIns="45720" tIns="22860" rIns="45720" bIns="228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1343472" y="3609020"/>
            <a:ext cx="2340260" cy="396044"/>
          </a:xfrm>
          <a:prstGeom prst="rect">
            <a:avLst/>
          </a:prstGeom>
        </p:spPr>
        <p:txBody>
          <a:bodyPr vert="horz" anchor="b"/>
          <a:lstStyle>
            <a:lvl1pPr marL="0" indent="0" algn="ctr">
              <a:buNone/>
              <a:defRPr sz="2200">
                <a:latin typeface="Trashhand"/>
                <a:cs typeface="Trashhand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1343472" y="4185084"/>
            <a:ext cx="2340260" cy="1008112"/>
          </a:xfrm>
          <a:prstGeom prst="rect">
            <a:avLst/>
          </a:prstGeom>
        </p:spPr>
        <p:txBody>
          <a:bodyPr vert="horz" anchor="t"/>
          <a:lstStyle>
            <a:lvl1pPr marL="0" indent="0" algn="ctr">
              <a:lnSpc>
                <a:spcPct val="100000"/>
              </a:lnSpc>
              <a:spcBef>
                <a:spcPts val="1750"/>
              </a:spcBef>
              <a:buNone/>
              <a:defRPr sz="1600">
                <a:latin typeface="Oswald Light"/>
                <a:cs typeface="Oswald Light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5"/>
          </p:nvPr>
        </p:nvSpPr>
        <p:spPr>
          <a:xfrm>
            <a:off x="4927458" y="3609020"/>
            <a:ext cx="2340260" cy="396044"/>
          </a:xfrm>
          <a:prstGeom prst="rect">
            <a:avLst/>
          </a:prstGeom>
        </p:spPr>
        <p:txBody>
          <a:bodyPr vert="horz" anchor="b"/>
          <a:lstStyle>
            <a:lvl1pPr marL="0" indent="0" algn="ctr">
              <a:buNone/>
              <a:defRPr sz="2200">
                <a:latin typeface="Trashhand"/>
                <a:cs typeface="Trashhand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4927458" y="4185084"/>
            <a:ext cx="2340260" cy="1008112"/>
          </a:xfrm>
          <a:prstGeom prst="rect">
            <a:avLst/>
          </a:prstGeom>
        </p:spPr>
        <p:txBody>
          <a:bodyPr vert="horz" anchor="t"/>
          <a:lstStyle>
            <a:lvl1pPr marL="0" indent="0" algn="ctr">
              <a:lnSpc>
                <a:spcPct val="100000"/>
              </a:lnSpc>
              <a:spcBef>
                <a:spcPts val="1750"/>
              </a:spcBef>
              <a:buNone/>
              <a:defRPr sz="1600">
                <a:latin typeface="Oswald Light"/>
                <a:cs typeface="Oswald Light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8537557" y="3609020"/>
            <a:ext cx="2340260" cy="396044"/>
          </a:xfrm>
          <a:prstGeom prst="rect">
            <a:avLst/>
          </a:prstGeom>
        </p:spPr>
        <p:txBody>
          <a:bodyPr vert="horz" anchor="b"/>
          <a:lstStyle>
            <a:lvl1pPr marL="0" indent="0" algn="ctr">
              <a:buNone/>
              <a:defRPr sz="2200">
                <a:latin typeface="Trashhand"/>
                <a:cs typeface="Trashhand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8537556" y="4185084"/>
            <a:ext cx="2340260" cy="1008112"/>
          </a:xfrm>
          <a:prstGeom prst="rect">
            <a:avLst/>
          </a:prstGeom>
        </p:spPr>
        <p:txBody>
          <a:bodyPr vert="horz" anchor="t"/>
          <a:lstStyle>
            <a:lvl1pPr marL="0" indent="0" algn="ctr">
              <a:lnSpc>
                <a:spcPct val="100000"/>
              </a:lnSpc>
              <a:spcBef>
                <a:spcPts val="1750"/>
              </a:spcBef>
              <a:buNone/>
              <a:defRPr sz="1600">
                <a:latin typeface="Oswald Light"/>
                <a:cs typeface="Oswald Light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12"/>
          <p:cNvSpPr>
            <a:spLocks noGrp="1"/>
          </p:cNvSpPr>
          <p:nvPr>
            <p:ph type="body" sz="quarter" idx="19"/>
          </p:nvPr>
        </p:nvSpPr>
        <p:spPr>
          <a:xfrm>
            <a:off x="1343472" y="1988840"/>
            <a:ext cx="2340260" cy="792088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spcBef>
                <a:spcPts val="1750"/>
              </a:spcBef>
              <a:buNone/>
              <a:defRPr sz="2700" b="0" i="0">
                <a:solidFill>
                  <a:schemeClr val="tx1">
                    <a:lumMod val="75000"/>
                    <a:lumOff val="25000"/>
                  </a:schemeClr>
                </a:solidFill>
                <a:latin typeface="Trashhand"/>
                <a:cs typeface="Trashhand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12"/>
          <p:cNvSpPr>
            <a:spLocks noGrp="1"/>
          </p:cNvSpPr>
          <p:nvPr>
            <p:ph type="body" sz="quarter" idx="20"/>
          </p:nvPr>
        </p:nvSpPr>
        <p:spPr>
          <a:xfrm>
            <a:off x="4890152" y="1988840"/>
            <a:ext cx="2340260" cy="792088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spcBef>
                <a:spcPts val="1750"/>
              </a:spcBef>
              <a:buNone/>
              <a:defRPr sz="2700" b="0" i="0">
                <a:solidFill>
                  <a:srgbClr val="404040"/>
                </a:solidFill>
                <a:latin typeface="Trashhand"/>
                <a:cs typeface="Trashhand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Text Placeholder 12"/>
          <p:cNvSpPr>
            <a:spLocks noGrp="1"/>
          </p:cNvSpPr>
          <p:nvPr>
            <p:ph type="body" sz="quarter" idx="21"/>
          </p:nvPr>
        </p:nvSpPr>
        <p:spPr>
          <a:xfrm>
            <a:off x="8508268" y="1988840"/>
            <a:ext cx="2340260" cy="792088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spcBef>
                <a:spcPts val="1750"/>
              </a:spcBef>
              <a:buNone/>
              <a:defRPr sz="2700" b="0" i="0">
                <a:solidFill>
                  <a:schemeClr val="bg1"/>
                </a:solidFill>
                <a:latin typeface="Trashhand"/>
                <a:cs typeface="Trashhand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884738" y="4077072"/>
            <a:ext cx="2425700" cy="571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307468" y="4077072"/>
            <a:ext cx="2425700" cy="5715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494836" y="4077072"/>
            <a:ext cx="2425700" cy="5715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CBAE7032-17B6-584E-976D-6DAA0B3A3070}" type="datetime3">
              <a:rPr lang="en-US" smtClean="0"/>
              <a:t>5 November 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PRESENTATION TITLE  |  COMPANY NAME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8E1C36C4-E9D3-A641-AE45-47024B03D7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1501801"/>
      </p:ext>
    </p:extLst>
  </p:cSld>
  <p:clrMapOvr>
    <a:masterClrMapping/>
  </p:clrMapOvr>
  <p:transition spd="med">
    <p:fade thruBlk="1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Step Bubble 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Oval 41"/>
          <p:cNvSpPr/>
          <p:nvPr userDrawn="1"/>
        </p:nvSpPr>
        <p:spPr bwMode="auto">
          <a:xfrm>
            <a:off x="9012324" y="1412776"/>
            <a:ext cx="1872208" cy="1872208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  <a:effectLst/>
          <a:extLst/>
        </p:spPr>
        <p:txBody>
          <a:bodyPr vert="horz" wrap="square" lIns="45720" tIns="22860" rIns="45720" bIns="228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50" name="Oval 49"/>
          <p:cNvSpPr/>
          <p:nvPr userDrawn="1"/>
        </p:nvSpPr>
        <p:spPr bwMode="auto">
          <a:xfrm>
            <a:off x="6420036" y="1412776"/>
            <a:ext cx="1872208" cy="1872208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ln>
            <a:noFill/>
          </a:ln>
          <a:effectLst/>
          <a:extLst/>
        </p:spPr>
        <p:txBody>
          <a:bodyPr vert="horz" wrap="square" lIns="45720" tIns="22860" rIns="45720" bIns="228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51" name="Oval 50"/>
          <p:cNvSpPr/>
          <p:nvPr userDrawn="1"/>
        </p:nvSpPr>
        <p:spPr bwMode="auto">
          <a:xfrm>
            <a:off x="3827748" y="1412776"/>
            <a:ext cx="1872208" cy="1872208"/>
          </a:xfrm>
          <a:prstGeom prst="ellipse">
            <a:avLst/>
          </a:prstGeom>
          <a:blipFill rotWithShape="1">
            <a:blip r:embed="rId4"/>
            <a:tile tx="0" ty="0" sx="100000" sy="100000" flip="none" algn="tl"/>
          </a:blipFill>
          <a:ln>
            <a:noFill/>
          </a:ln>
          <a:effectLst/>
          <a:extLst/>
        </p:spPr>
        <p:txBody>
          <a:bodyPr vert="horz" wrap="square" lIns="45720" tIns="22860" rIns="45720" bIns="228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6" name="Oval 45"/>
          <p:cNvSpPr/>
          <p:nvPr userDrawn="1"/>
        </p:nvSpPr>
        <p:spPr bwMode="auto">
          <a:xfrm>
            <a:off x="1271464" y="1412776"/>
            <a:ext cx="1872208" cy="1872208"/>
          </a:xfrm>
          <a:prstGeom prst="ellipse">
            <a:avLst/>
          </a:prstGeom>
          <a:blipFill rotWithShape="1">
            <a:blip r:embed="rId5"/>
            <a:stretch>
              <a:fillRect/>
            </a:stretch>
          </a:blipFill>
          <a:ln>
            <a:noFill/>
          </a:ln>
          <a:effectLst/>
          <a:extLst/>
        </p:spPr>
        <p:txBody>
          <a:bodyPr vert="horz" wrap="square" lIns="45720" tIns="22860" rIns="45720" bIns="228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43" name="Picture 4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873750" y="2132856"/>
            <a:ext cx="438150" cy="457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1127448" y="3609020"/>
            <a:ext cx="2016224" cy="396044"/>
          </a:xfrm>
          <a:prstGeom prst="rect">
            <a:avLst/>
          </a:prstGeom>
        </p:spPr>
        <p:txBody>
          <a:bodyPr vert="horz" anchor="b"/>
          <a:lstStyle>
            <a:lvl1pPr marL="0" indent="0" algn="ctr">
              <a:buNone/>
              <a:defRPr sz="2200">
                <a:latin typeface="Trashhand"/>
                <a:cs typeface="Trashhand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1127448" y="4185084"/>
            <a:ext cx="2016224" cy="1008112"/>
          </a:xfrm>
          <a:prstGeom prst="rect">
            <a:avLst/>
          </a:prstGeom>
        </p:spPr>
        <p:txBody>
          <a:bodyPr vert="horz" anchor="t"/>
          <a:lstStyle>
            <a:lvl1pPr marL="0" indent="0" algn="ctr">
              <a:lnSpc>
                <a:spcPct val="100000"/>
              </a:lnSpc>
              <a:spcBef>
                <a:spcPts val="1750"/>
              </a:spcBef>
              <a:buNone/>
              <a:defRPr sz="1600">
                <a:latin typeface="Oswald Light"/>
                <a:cs typeface="Oswald Light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12"/>
          <p:cNvSpPr>
            <a:spLocks noGrp="1"/>
          </p:cNvSpPr>
          <p:nvPr>
            <p:ph type="body" sz="quarter" idx="15"/>
          </p:nvPr>
        </p:nvSpPr>
        <p:spPr>
          <a:xfrm>
            <a:off x="3683732" y="3609020"/>
            <a:ext cx="2016224" cy="396044"/>
          </a:xfrm>
          <a:prstGeom prst="rect">
            <a:avLst/>
          </a:prstGeom>
        </p:spPr>
        <p:txBody>
          <a:bodyPr vert="horz" anchor="b"/>
          <a:lstStyle>
            <a:lvl1pPr marL="0" indent="0" algn="ctr">
              <a:buNone/>
              <a:defRPr sz="2200">
                <a:latin typeface="Trashhand"/>
                <a:cs typeface="Trashhand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3683732" y="4185084"/>
            <a:ext cx="2016224" cy="1008112"/>
          </a:xfrm>
          <a:prstGeom prst="rect">
            <a:avLst/>
          </a:prstGeom>
        </p:spPr>
        <p:txBody>
          <a:bodyPr vert="horz" anchor="t"/>
          <a:lstStyle>
            <a:lvl1pPr marL="0" indent="0" algn="ctr">
              <a:lnSpc>
                <a:spcPct val="100000"/>
              </a:lnSpc>
              <a:spcBef>
                <a:spcPts val="1750"/>
              </a:spcBef>
              <a:buNone/>
              <a:defRPr sz="1600">
                <a:latin typeface="Oswald Light"/>
                <a:cs typeface="Oswald Light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7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6312024" y="3609020"/>
            <a:ext cx="2016224" cy="396044"/>
          </a:xfrm>
          <a:prstGeom prst="rect">
            <a:avLst/>
          </a:prstGeom>
        </p:spPr>
        <p:txBody>
          <a:bodyPr vert="horz" anchor="b"/>
          <a:lstStyle>
            <a:lvl1pPr marL="0" indent="0" algn="ctr">
              <a:buNone/>
              <a:defRPr sz="2200">
                <a:latin typeface="Trashhand"/>
                <a:cs typeface="Trashhand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8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6312024" y="4185084"/>
            <a:ext cx="2016224" cy="1008112"/>
          </a:xfrm>
          <a:prstGeom prst="rect">
            <a:avLst/>
          </a:prstGeom>
        </p:spPr>
        <p:txBody>
          <a:bodyPr vert="horz" anchor="t"/>
          <a:lstStyle>
            <a:lvl1pPr marL="0" indent="0" algn="ctr">
              <a:lnSpc>
                <a:spcPct val="100000"/>
              </a:lnSpc>
              <a:spcBef>
                <a:spcPts val="1750"/>
              </a:spcBef>
              <a:buNone/>
              <a:defRPr sz="1600">
                <a:latin typeface="Oswald Light"/>
                <a:cs typeface="Oswald Light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Text Placeholder 12"/>
          <p:cNvSpPr>
            <a:spLocks noGrp="1"/>
          </p:cNvSpPr>
          <p:nvPr>
            <p:ph type="body" sz="quarter" idx="19"/>
          </p:nvPr>
        </p:nvSpPr>
        <p:spPr>
          <a:xfrm>
            <a:off x="8940316" y="3609020"/>
            <a:ext cx="2016224" cy="396044"/>
          </a:xfrm>
          <a:prstGeom prst="rect">
            <a:avLst/>
          </a:prstGeom>
        </p:spPr>
        <p:txBody>
          <a:bodyPr vert="horz" anchor="b"/>
          <a:lstStyle>
            <a:lvl1pPr marL="0" indent="0" algn="ctr">
              <a:buNone/>
              <a:defRPr sz="2200">
                <a:latin typeface="Trashhand"/>
                <a:cs typeface="Trashhand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Text Placeholder 12"/>
          <p:cNvSpPr>
            <a:spLocks noGrp="1"/>
          </p:cNvSpPr>
          <p:nvPr>
            <p:ph type="body" sz="quarter" idx="20"/>
          </p:nvPr>
        </p:nvSpPr>
        <p:spPr>
          <a:xfrm>
            <a:off x="8940316" y="4185084"/>
            <a:ext cx="2016224" cy="1008112"/>
          </a:xfrm>
          <a:prstGeom prst="rect">
            <a:avLst/>
          </a:prstGeom>
        </p:spPr>
        <p:txBody>
          <a:bodyPr vert="horz" anchor="t"/>
          <a:lstStyle>
            <a:lvl1pPr marL="0" indent="0" algn="ctr">
              <a:lnSpc>
                <a:spcPct val="100000"/>
              </a:lnSpc>
              <a:spcBef>
                <a:spcPts val="1750"/>
              </a:spcBef>
              <a:buNone/>
              <a:defRPr sz="1600">
                <a:latin typeface="Oswald Light"/>
                <a:cs typeface="Oswald Light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Text Placeholder 12"/>
          <p:cNvSpPr>
            <a:spLocks noGrp="1"/>
          </p:cNvSpPr>
          <p:nvPr>
            <p:ph type="body" sz="quarter" idx="21"/>
          </p:nvPr>
        </p:nvSpPr>
        <p:spPr>
          <a:xfrm>
            <a:off x="1343473" y="1988840"/>
            <a:ext cx="1728192" cy="792088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2700" b="0" i="0">
                <a:solidFill>
                  <a:schemeClr val="tx1"/>
                </a:solidFill>
                <a:latin typeface="Trashhand"/>
                <a:cs typeface="Trashhand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2" name="Text Placeholder 12"/>
          <p:cNvSpPr>
            <a:spLocks noGrp="1"/>
          </p:cNvSpPr>
          <p:nvPr>
            <p:ph type="body" sz="quarter" idx="22"/>
          </p:nvPr>
        </p:nvSpPr>
        <p:spPr>
          <a:xfrm>
            <a:off x="3899756" y="1988840"/>
            <a:ext cx="1692188" cy="792088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2700" b="0" i="0">
                <a:solidFill>
                  <a:schemeClr val="bg1"/>
                </a:solidFill>
                <a:latin typeface="Trashhand"/>
                <a:cs typeface="Trashhand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3" name="Text Placeholder 12"/>
          <p:cNvSpPr>
            <a:spLocks noGrp="1"/>
          </p:cNvSpPr>
          <p:nvPr>
            <p:ph type="body" sz="quarter" idx="23"/>
          </p:nvPr>
        </p:nvSpPr>
        <p:spPr>
          <a:xfrm>
            <a:off x="9084332" y="1988840"/>
            <a:ext cx="1764196" cy="792088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2700" b="0" i="0">
                <a:solidFill>
                  <a:schemeClr val="bg1"/>
                </a:solidFill>
                <a:latin typeface="Trashhand"/>
                <a:cs typeface="Trashhand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4" name="Text Placeholder 12"/>
          <p:cNvSpPr>
            <a:spLocks noGrp="1"/>
          </p:cNvSpPr>
          <p:nvPr>
            <p:ph type="body" sz="quarter" idx="24"/>
          </p:nvPr>
        </p:nvSpPr>
        <p:spPr>
          <a:xfrm>
            <a:off x="6492044" y="1988840"/>
            <a:ext cx="1764196" cy="792088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2700" b="0" i="0">
                <a:solidFill>
                  <a:schemeClr val="bg1"/>
                </a:solidFill>
                <a:latin typeface="Trashhand"/>
                <a:cs typeface="Trashhand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37072" y="4077072"/>
            <a:ext cx="2006600" cy="5715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693356" y="4077072"/>
            <a:ext cx="2006600" cy="5715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321648" y="4077072"/>
            <a:ext cx="2006600" cy="5715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949940" y="4077072"/>
            <a:ext cx="2006600" cy="5715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287688" y="2132856"/>
            <a:ext cx="438150" cy="45720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466162" y="2132856"/>
            <a:ext cx="438150" cy="4572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EF8A9413-B182-D846-BCA7-6C3ACCFE7494}" type="datetime3">
              <a:rPr lang="en-US" smtClean="0"/>
              <a:t>5 November 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PRESENTATION TITLE  |  COMPANY NAME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8E1C36C4-E9D3-A641-AE45-47024B03D7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688562"/>
      </p:ext>
    </p:extLst>
  </p:cSld>
  <p:clrMapOvr>
    <a:masterClrMapping/>
  </p:clrMapOvr>
  <p:transition spd="med">
    <p:fade thruBlk="1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1127448" y="3609020"/>
            <a:ext cx="2016224" cy="396044"/>
          </a:xfrm>
          <a:prstGeom prst="rect">
            <a:avLst/>
          </a:prstGeom>
        </p:spPr>
        <p:txBody>
          <a:bodyPr vert="horz" anchor="b"/>
          <a:lstStyle>
            <a:lvl1pPr marL="0" indent="0" algn="ctr">
              <a:buNone/>
              <a:defRPr sz="2200">
                <a:latin typeface="Trashhand"/>
                <a:cs typeface="Trashhand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1127448" y="4185084"/>
            <a:ext cx="2016224" cy="1008112"/>
          </a:xfrm>
          <a:prstGeom prst="rect">
            <a:avLst/>
          </a:prstGeom>
        </p:spPr>
        <p:txBody>
          <a:bodyPr vert="horz" anchor="t"/>
          <a:lstStyle>
            <a:lvl1pPr marL="0" indent="0" algn="ctr">
              <a:lnSpc>
                <a:spcPct val="100000"/>
              </a:lnSpc>
              <a:spcBef>
                <a:spcPts val="1750"/>
              </a:spcBef>
              <a:buNone/>
              <a:defRPr sz="1600">
                <a:latin typeface="Oswald Light"/>
                <a:cs typeface="Oswald Light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5"/>
          </p:nvPr>
        </p:nvSpPr>
        <p:spPr>
          <a:xfrm>
            <a:off x="3683732" y="3609020"/>
            <a:ext cx="2016224" cy="396044"/>
          </a:xfrm>
          <a:prstGeom prst="rect">
            <a:avLst/>
          </a:prstGeom>
        </p:spPr>
        <p:txBody>
          <a:bodyPr vert="horz" anchor="b"/>
          <a:lstStyle>
            <a:lvl1pPr marL="0" indent="0" algn="ctr">
              <a:buNone/>
              <a:defRPr sz="2200">
                <a:latin typeface="Trashhand"/>
                <a:cs typeface="Trashhand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3683732" y="4185084"/>
            <a:ext cx="2016224" cy="1008112"/>
          </a:xfrm>
          <a:prstGeom prst="rect">
            <a:avLst/>
          </a:prstGeom>
        </p:spPr>
        <p:txBody>
          <a:bodyPr vert="horz" anchor="t"/>
          <a:lstStyle>
            <a:lvl1pPr marL="0" indent="0" algn="ctr">
              <a:lnSpc>
                <a:spcPct val="100000"/>
              </a:lnSpc>
              <a:spcBef>
                <a:spcPts val="1750"/>
              </a:spcBef>
              <a:buNone/>
              <a:defRPr sz="1600">
                <a:latin typeface="Oswald Light"/>
                <a:cs typeface="Oswald Light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6312024" y="3609020"/>
            <a:ext cx="2016224" cy="396044"/>
          </a:xfrm>
          <a:prstGeom prst="rect">
            <a:avLst/>
          </a:prstGeom>
        </p:spPr>
        <p:txBody>
          <a:bodyPr vert="horz" anchor="b"/>
          <a:lstStyle>
            <a:lvl1pPr marL="0" indent="0" algn="ctr">
              <a:buNone/>
              <a:defRPr sz="2200">
                <a:latin typeface="Trashhand"/>
                <a:cs typeface="Trashhand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6312024" y="4185084"/>
            <a:ext cx="2016224" cy="1008112"/>
          </a:xfrm>
          <a:prstGeom prst="rect">
            <a:avLst/>
          </a:prstGeom>
        </p:spPr>
        <p:txBody>
          <a:bodyPr vert="horz" anchor="t"/>
          <a:lstStyle>
            <a:lvl1pPr marL="0" indent="0" algn="ctr">
              <a:lnSpc>
                <a:spcPct val="100000"/>
              </a:lnSpc>
              <a:spcBef>
                <a:spcPts val="1750"/>
              </a:spcBef>
              <a:buNone/>
              <a:defRPr sz="1600">
                <a:latin typeface="Oswald Light"/>
                <a:cs typeface="Oswald Light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Text Placeholder 12"/>
          <p:cNvSpPr>
            <a:spLocks noGrp="1"/>
          </p:cNvSpPr>
          <p:nvPr>
            <p:ph type="body" sz="quarter" idx="20"/>
          </p:nvPr>
        </p:nvSpPr>
        <p:spPr>
          <a:xfrm>
            <a:off x="8940316" y="4185084"/>
            <a:ext cx="2016224" cy="1008112"/>
          </a:xfrm>
          <a:prstGeom prst="rect">
            <a:avLst/>
          </a:prstGeom>
        </p:spPr>
        <p:txBody>
          <a:bodyPr vert="horz" anchor="t"/>
          <a:lstStyle>
            <a:lvl1pPr marL="0" indent="0" algn="ctr">
              <a:lnSpc>
                <a:spcPct val="100000"/>
              </a:lnSpc>
              <a:spcBef>
                <a:spcPts val="1750"/>
              </a:spcBef>
              <a:buNone/>
              <a:defRPr sz="1600">
                <a:latin typeface="Oswald Light"/>
                <a:cs typeface="Oswald Light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12"/>
          <p:cNvSpPr>
            <a:spLocks noGrp="1"/>
          </p:cNvSpPr>
          <p:nvPr>
            <p:ph type="body" sz="quarter" idx="19"/>
          </p:nvPr>
        </p:nvSpPr>
        <p:spPr>
          <a:xfrm>
            <a:off x="8940316" y="3609020"/>
            <a:ext cx="2016224" cy="396044"/>
          </a:xfrm>
          <a:prstGeom prst="rect">
            <a:avLst/>
          </a:prstGeom>
        </p:spPr>
        <p:txBody>
          <a:bodyPr vert="horz" anchor="b"/>
          <a:lstStyle>
            <a:lvl1pPr marL="0" indent="0" algn="ctr">
              <a:buNone/>
              <a:defRPr sz="2200">
                <a:latin typeface="Trashhand"/>
                <a:cs typeface="Trashhand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9416" y="1268760"/>
            <a:ext cx="2667000" cy="24447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35288" y="1308224"/>
            <a:ext cx="2552700" cy="2336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168008" y="1160748"/>
            <a:ext cx="2482850" cy="22733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688288" y="1160748"/>
            <a:ext cx="2546350" cy="2330450"/>
          </a:xfrm>
          <a:prstGeom prst="rect">
            <a:avLst/>
          </a:prstGeom>
        </p:spPr>
      </p:pic>
      <p:sp>
        <p:nvSpPr>
          <p:cNvPr id="25" name="Text Placeholder 12"/>
          <p:cNvSpPr>
            <a:spLocks noGrp="1"/>
          </p:cNvSpPr>
          <p:nvPr>
            <p:ph type="body" sz="quarter" idx="24"/>
          </p:nvPr>
        </p:nvSpPr>
        <p:spPr>
          <a:xfrm>
            <a:off x="9516380" y="1664804"/>
            <a:ext cx="972108" cy="1368152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3000">
                <a:latin typeface="Oswald light"/>
                <a:cs typeface="Oswald light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Text Placeholder 12"/>
          <p:cNvSpPr>
            <a:spLocks noGrp="1"/>
          </p:cNvSpPr>
          <p:nvPr>
            <p:ph type="body" sz="quarter" idx="22"/>
          </p:nvPr>
        </p:nvSpPr>
        <p:spPr>
          <a:xfrm>
            <a:off x="4151784" y="1970838"/>
            <a:ext cx="1152128" cy="756084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3000">
                <a:latin typeface="Oswald light"/>
                <a:cs typeface="Oswald light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Text Placeholder 12"/>
          <p:cNvSpPr>
            <a:spLocks noGrp="1"/>
          </p:cNvSpPr>
          <p:nvPr>
            <p:ph type="body" sz="quarter" idx="23"/>
          </p:nvPr>
        </p:nvSpPr>
        <p:spPr>
          <a:xfrm>
            <a:off x="6996100" y="1970838"/>
            <a:ext cx="792088" cy="756084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3000">
                <a:latin typeface="Oswald light"/>
                <a:cs typeface="Oswald light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12"/>
          <p:cNvSpPr>
            <a:spLocks noGrp="1"/>
          </p:cNvSpPr>
          <p:nvPr>
            <p:ph type="body" sz="quarter" idx="21"/>
          </p:nvPr>
        </p:nvSpPr>
        <p:spPr>
          <a:xfrm>
            <a:off x="1487488" y="1970838"/>
            <a:ext cx="1332148" cy="756084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3000">
                <a:latin typeface="Oswald light"/>
                <a:cs typeface="Oswald light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37072" y="4077072"/>
            <a:ext cx="2006600" cy="5715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693356" y="4077072"/>
            <a:ext cx="2006600" cy="5715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21648" y="4077072"/>
            <a:ext cx="2006600" cy="5715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949940" y="4077072"/>
            <a:ext cx="2006600" cy="57150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A00954D6-6750-2947-8ED5-CC4908061B36}" type="datetime3">
              <a:rPr lang="en-US" smtClean="0"/>
              <a:t>5 November 2018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PRESENTATION TITLE  |  COMPANY NAME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8E1C36C4-E9D3-A641-AE45-47024B03D7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1251047"/>
      </p:ext>
    </p:extLst>
  </p:cSld>
  <p:clrMapOvr>
    <a:masterClrMapping/>
  </p:clrMapOvr>
  <p:transition spd="med">
    <p:fade thruBlk="1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Overlapping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val 23"/>
          <p:cNvSpPr/>
          <p:nvPr userDrawn="1"/>
        </p:nvSpPr>
        <p:spPr bwMode="auto">
          <a:xfrm>
            <a:off x="2063552" y="1340768"/>
            <a:ext cx="2556284" cy="2556284"/>
          </a:xfrm>
          <a:prstGeom prst="ellipse">
            <a:avLst/>
          </a:prstGeom>
          <a:blipFill rotWithShape="1">
            <a:blip r:embed="rId2">
              <a:alphaModFix amt="67000"/>
            </a:blip>
            <a:stretch>
              <a:fillRect/>
            </a:stretch>
          </a:blipFill>
          <a:ln>
            <a:noFill/>
          </a:ln>
          <a:effectLst/>
          <a:extLst/>
        </p:spPr>
        <p:txBody>
          <a:bodyPr vert="horz" wrap="square" lIns="45720" tIns="22860" rIns="45720" bIns="228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6" name="Oval 25"/>
          <p:cNvSpPr/>
          <p:nvPr userDrawn="1"/>
        </p:nvSpPr>
        <p:spPr bwMode="auto">
          <a:xfrm>
            <a:off x="3035660" y="2960948"/>
            <a:ext cx="2556284" cy="2556284"/>
          </a:xfrm>
          <a:prstGeom prst="ellipse">
            <a:avLst/>
          </a:prstGeom>
          <a:blipFill rotWithShape="1">
            <a:blip r:embed="rId3">
              <a:alphaModFix amt="72000"/>
            </a:blip>
            <a:stretch>
              <a:fillRect/>
            </a:stretch>
          </a:blipFill>
          <a:ln>
            <a:noFill/>
          </a:ln>
          <a:effectLst/>
          <a:extLst/>
        </p:spPr>
        <p:txBody>
          <a:bodyPr vert="horz" wrap="square" lIns="45720" tIns="22860" rIns="45720" bIns="228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8" name="Oval 27"/>
          <p:cNvSpPr/>
          <p:nvPr userDrawn="1"/>
        </p:nvSpPr>
        <p:spPr bwMode="auto">
          <a:xfrm>
            <a:off x="1055440" y="2960948"/>
            <a:ext cx="2556284" cy="2556284"/>
          </a:xfrm>
          <a:prstGeom prst="ellipse">
            <a:avLst/>
          </a:prstGeom>
          <a:blipFill dpi="0" rotWithShape="1">
            <a:blip r:embed="rId4">
              <a:alphaModFix amt="70000"/>
            </a:blip>
            <a:srcRect/>
            <a:stretch>
              <a:fillRect/>
            </a:stretch>
          </a:blipFill>
          <a:ln>
            <a:noFill/>
          </a:ln>
          <a:effectLst/>
          <a:extLst/>
        </p:spPr>
        <p:txBody>
          <a:bodyPr vert="horz" wrap="square" lIns="45720" tIns="22860" rIns="45720" bIns="228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5"/>
          </p:nvPr>
        </p:nvSpPr>
        <p:spPr>
          <a:xfrm>
            <a:off x="6816081" y="1952836"/>
            <a:ext cx="4644516" cy="3312368"/>
          </a:xfrm>
          <a:prstGeom prst="rect">
            <a:avLst/>
          </a:prstGeom>
        </p:spPr>
        <p:txBody>
          <a:bodyPr vert="horz" anchor="t"/>
          <a:lstStyle>
            <a:lvl1pPr marL="0" indent="0">
              <a:lnSpc>
                <a:spcPct val="100000"/>
              </a:lnSpc>
              <a:spcBef>
                <a:spcPts val="1750"/>
              </a:spcBef>
              <a:buNone/>
              <a:defRPr sz="2000">
                <a:latin typeface="Oswald Light"/>
                <a:cs typeface="Oswald Light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6816081" y="1376772"/>
            <a:ext cx="4608512" cy="53975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3600">
                <a:latin typeface="Trashhand"/>
                <a:cs typeface="Trashhand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Oval 6"/>
          <p:cNvSpPr/>
          <p:nvPr userDrawn="1"/>
        </p:nvSpPr>
        <p:spPr>
          <a:xfrm>
            <a:off x="3750940" y="3604460"/>
            <a:ext cx="1486245" cy="136239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lvl="0" algn="ctr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000" kern="1200" dirty="0">
              <a:solidFill>
                <a:schemeClr val="bg1"/>
              </a:solidFill>
              <a:latin typeface="Amatic SC Regular"/>
              <a:cs typeface="Amatic SC Regular"/>
            </a:endParaRP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21"/>
          </p:nvPr>
        </p:nvSpPr>
        <p:spPr>
          <a:xfrm>
            <a:off x="2387588" y="1844824"/>
            <a:ext cx="1872208" cy="1116124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2700" b="0" i="0">
                <a:solidFill>
                  <a:schemeClr val="tx1"/>
                </a:solidFill>
                <a:latin typeface="Trashhand"/>
                <a:cs typeface="Trashhand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12"/>
          <p:cNvSpPr>
            <a:spLocks noGrp="1"/>
          </p:cNvSpPr>
          <p:nvPr>
            <p:ph type="body" sz="quarter" idx="22"/>
          </p:nvPr>
        </p:nvSpPr>
        <p:spPr>
          <a:xfrm>
            <a:off x="1343472" y="3645024"/>
            <a:ext cx="1872208" cy="1116124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2700" b="0" i="0">
                <a:solidFill>
                  <a:schemeClr val="bg1"/>
                </a:solidFill>
                <a:latin typeface="Trashhand"/>
                <a:cs typeface="Trashhand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12"/>
          <p:cNvSpPr>
            <a:spLocks noGrp="1"/>
          </p:cNvSpPr>
          <p:nvPr>
            <p:ph type="body" sz="quarter" idx="23"/>
          </p:nvPr>
        </p:nvSpPr>
        <p:spPr>
          <a:xfrm>
            <a:off x="3503712" y="3645024"/>
            <a:ext cx="1872208" cy="1116124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2700" b="0" i="0">
                <a:solidFill>
                  <a:schemeClr val="bg1"/>
                </a:solidFill>
                <a:latin typeface="Trashhand"/>
                <a:cs typeface="Trashhand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22" name="Straight Arrow Connector 21"/>
          <p:cNvCxnSpPr/>
          <p:nvPr userDrawn="1"/>
        </p:nvCxnSpPr>
        <p:spPr bwMode="auto">
          <a:xfrm flipH="1">
            <a:off x="4223792" y="1844824"/>
            <a:ext cx="2412268" cy="1260140"/>
          </a:xfrm>
          <a:prstGeom prst="straightConnector1">
            <a:avLst/>
          </a:prstGeom>
          <a:solidFill>
            <a:srgbClr val="ECB100"/>
          </a:solidFill>
          <a:ln>
            <a:noFill/>
            <a:tailEnd type="arrow"/>
          </a:ln>
          <a:effectLst/>
          <a:extLst>
            <a:ext uri="{91240B29-F687-4f45-9708-019B960494DF}">
              <a14:hiddenLine xmlns="" xmlns:a14="http://schemas.microsoft.com/office/drawing/2010/main" w="5080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383015">
            <a:off x="3260536" y="1693436"/>
            <a:ext cx="3232894" cy="2282451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810D08D6-285C-C746-8695-4F352C949224}" type="datetime3">
              <a:rPr lang="en-US" smtClean="0"/>
              <a:t>5 November 2018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US"/>
              <a:t>PRESENTATION TITLE  |  COMPANY NAME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8E1C36C4-E9D3-A641-AE45-47024B03D7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439263"/>
      </p:ext>
    </p:extLst>
  </p:cSld>
  <p:clrMapOvr>
    <a:masterClrMapping/>
  </p:clrMapOvr>
  <p:transition spd="med">
    <p:fade thruBlk="1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nd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val 47"/>
          <p:cNvSpPr/>
          <p:nvPr userDrawn="1"/>
        </p:nvSpPr>
        <p:spPr bwMode="auto">
          <a:xfrm>
            <a:off x="6312024" y="2852936"/>
            <a:ext cx="1476164" cy="1476164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  <a:effectLst/>
          <a:extLst/>
        </p:spPr>
        <p:txBody>
          <a:bodyPr vert="horz" wrap="square" lIns="45720" tIns="22860" rIns="45720" bIns="228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9" name="Oval 48"/>
          <p:cNvSpPr/>
          <p:nvPr userDrawn="1"/>
        </p:nvSpPr>
        <p:spPr bwMode="auto">
          <a:xfrm>
            <a:off x="2027548" y="1844824"/>
            <a:ext cx="1476164" cy="1476164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  <a:effectLst/>
          <a:extLst/>
        </p:spPr>
        <p:txBody>
          <a:bodyPr vert="horz" wrap="square" lIns="45720" tIns="22860" rIns="45720" bIns="228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50" name="Oval 49"/>
          <p:cNvSpPr/>
          <p:nvPr userDrawn="1"/>
        </p:nvSpPr>
        <p:spPr bwMode="auto">
          <a:xfrm>
            <a:off x="3863752" y="1916832"/>
            <a:ext cx="2162510" cy="2162510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ln>
            <a:noFill/>
          </a:ln>
          <a:effectLst/>
          <a:extLst/>
        </p:spPr>
        <p:txBody>
          <a:bodyPr vert="horz" wrap="square" lIns="45720" tIns="22860" rIns="45720" bIns="228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1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3739">
            <a:off x="593725" y="1304132"/>
            <a:ext cx="1390650" cy="1162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3739">
            <a:off x="6181725" y="1427957"/>
            <a:ext cx="1504950" cy="125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5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3739">
            <a:off x="752475" y="3340100"/>
            <a:ext cx="1504157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6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3739">
            <a:off x="2603500" y="4011613"/>
            <a:ext cx="1612900" cy="134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7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3739">
            <a:off x="4915694" y="4152900"/>
            <a:ext cx="1458119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8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3739">
            <a:off x="6585744" y="4470400"/>
            <a:ext cx="1371600" cy="1146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Placeholder 12"/>
          <p:cNvSpPr>
            <a:spLocks noGrp="1"/>
          </p:cNvSpPr>
          <p:nvPr>
            <p:ph type="body" sz="quarter" idx="15"/>
          </p:nvPr>
        </p:nvSpPr>
        <p:spPr>
          <a:xfrm>
            <a:off x="8184232" y="1952836"/>
            <a:ext cx="3276364" cy="3312368"/>
          </a:xfrm>
          <a:prstGeom prst="rect">
            <a:avLst/>
          </a:prstGeom>
        </p:spPr>
        <p:txBody>
          <a:bodyPr vert="horz" anchor="t"/>
          <a:lstStyle>
            <a:lvl1pPr marL="0" indent="0">
              <a:lnSpc>
                <a:spcPct val="100000"/>
              </a:lnSpc>
              <a:spcBef>
                <a:spcPts val="1750"/>
              </a:spcBef>
              <a:buNone/>
              <a:defRPr sz="2000">
                <a:latin typeface="Oswald Light"/>
                <a:cs typeface="Oswald Light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8173627" y="1376772"/>
            <a:ext cx="3250966" cy="53975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3600">
                <a:latin typeface="Trashhand"/>
                <a:cs typeface="Trashhand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12"/>
          <p:cNvSpPr>
            <a:spLocks noGrp="1"/>
          </p:cNvSpPr>
          <p:nvPr>
            <p:ph type="body" sz="quarter" idx="21" hasCustomPrompt="1"/>
          </p:nvPr>
        </p:nvSpPr>
        <p:spPr>
          <a:xfrm>
            <a:off x="841130" y="1622962"/>
            <a:ext cx="898386" cy="509895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800">
                <a:latin typeface="Trashhand"/>
                <a:cs typeface="Trashhand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Text Placeholder 12"/>
          <p:cNvSpPr>
            <a:spLocks noGrp="1"/>
          </p:cNvSpPr>
          <p:nvPr>
            <p:ph type="body" sz="quarter" idx="22" hasCustomPrompt="1"/>
          </p:nvPr>
        </p:nvSpPr>
        <p:spPr>
          <a:xfrm>
            <a:off x="1055440" y="3717032"/>
            <a:ext cx="898386" cy="509895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800">
                <a:latin typeface="Trashhand"/>
                <a:cs typeface="Trashhand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7" name="Text Placeholder 12"/>
          <p:cNvSpPr>
            <a:spLocks noGrp="1"/>
          </p:cNvSpPr>
          <p:nvPr>
            <p:ph type="body" sz="quarter" idx="23" hasCustomPrompt="1"/>
          </p:nvPr>
        </p:nvSpPr>
        <p:spPr>
          <a:xfrm>
            <a:off x="2927648" y="4437112"/>
            <a:ext cx="898386" cy="509895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800">
                <a:latin typeface="Trashhand"/>
                <a:cs typeface="Trashhand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Text Placeholder 12"/>
          <p:cNvSpPr>
            <a:spLocks noGrp="1"/>
          </p:cNvSpPr>
          <p:nvPr>
            <p:ph type="body" sz="quarter" idx="24" hasCustomPrompt="1"/>
          </p:nvPr>
        </p:nvSpPr>
        <p:spPr>
          <a:xfrm>
            <a:off x="5220751" y="4509120"/>
            <a:ext cx="898386" cy="509895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800">
                <a:latin typeface="Trashhand"/>
                <a:cs typeface="Trashhand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Text Placeholder 12"/>
          <p:cNvSpPr>
            <a:spLocks noGrp="1"/>
          </p:cNvSpPr>
          <p:nvPr>
            <p:ph type="body" sz="quarter" idx="25" hasCustomPrompt="1"/>
          </p:nvPr>
        </p:nvSpPr>
        <p:spPr>
          <a:xfrm>
            <a:off x="6816080" y="4797152"/>
            <a:ext cx="898386" cy="509895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800">
                <a:latin typeface="Trashhand"/>
                <a:cs typeface="Trashhand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ext Placeholder 12"/>
          <p:cNvSpPr>
            <a:spLocks noGrp="1"/>
          </p:cNvSpPr>
          <p:nvPr>
            <p:ph type="body" sz="quarter" idx="26" hasCustomPrompt="1"/>
          </p:nvPr>
        </p:nvSpPr>
        <p:spPr>
          <a:xfrm>
            <a:off x="6492044" y="1808820"/>
            <a:ext cx="898386" cy="509895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800">
                <a:latin typeface="Trashhand"/>
                <a:cs typeface="Trashhand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1" name="Text Placeholder 12"/>
          <p:cNvSpPr>
            <a:spLocks noGrp="1"/>
          </p:cNvSpPr>
          <p:nvPr>
            <p:ph type="body" sz="quarter" idx="27"/>
          </p:nvPr>
        </p:nvSpPr>
        <p:spPr>
          <a:xfrm>
            <a:off x="4187788" y="2204864"/>
            <a:ext cx="1512168" cy="1548172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3300" b="0" i="0">
                <a:solidFill>
                  <a:srgbClr val="FFFFFF"/>
                </a:solidFill>
                <a:latin typeface="Trashhand"/>
                <a:cs typeface="Trashhand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2" name="Text Placeholder 12"/>
          <p:cNvSpPr>
            <a:spLocks noGrp="1"/>
          </p:cNvSpPr>
          <p:nvPr>
            <p:ph type="body" sz="quarter" idx="28"/>
          </p:nvPr>
        </p:nvSpPr>
        <p:spPr>
          <a:xfrm>
            <a:off x="6348028" y="3212976"/>
            <a:ext cx="1404157" cy="792088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2700" b="0" i="0">
                <a:solidFill>
                  <a:schemeClr val="tx1">
                    <a:lumMod val="75000"/>
                    <a:lumOff val="25000"/>
                  </a:schemeClr>
                </a:solidFill>
                <a:latin typeface="Trashhand"/>
                <a:cs typeface="Trashhand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3" name="Text Placeholder 12"/>
          <p:cNvSpPr>
            <a:spLocks noGrp="1"/>
          </p:cNvSpPr>
          <p:nvPr>
            <p:ph type="body" sz="quarter" idx="29"/>
          </p:nvPr>
        </p:nvSpPr>
        <p:spPr>
          <a:xfrm>
            <a:off x="2063552" y="2168860"/>
            <a:ext cx="1404157" cy="792088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2700" b="0" i="0">
                <a:solidFill>
                  <a:schemeClr val="tx1">
                    <a:lumMod val="75000"/>
                    <a:lumOff val="25000"/>
                  </a:schemeClr>
                </a:solidFill>
                <a:latin typeface="Trashhand"/>
                <a:cs typeface="Trashhand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927648" y="3320988"/>
            <a:ext cx="355600" cy="93345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20993097">
            <a:off x="1919536" y="3284984"/>
            <a:ext cx="527050" cy="4191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097588" y="4149080"/>
            <a:ext cx="490601" cy="39011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8081253">
            <a:off x="6946400" y="4474469"/>
            <a:ext cx="382656" cy="30428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rot="657742">
            <a:off x="3467708" y="2672916"/>
            <a:ext cx="457200" cy="508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871778" y="3429000"/>
            <a:ext cx="476250" cy="2413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 rot="404633">
            <a:off x="1573716" y="2199671"/>
            <a:ext cx="540891" cy="274051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8656826">
            <a:off x="6716699" y="2513212"/>
            <a:ext cx="390756" cy="310721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30"/>
          </p:nvPr>
        </p:nvSpPr>
        <p:spPr/>
        <p:txBody>
          <a:bodyPr/>
          <a:lstStyle/>
          <a:p>
            <a:fld id="{26F74325-C1FF-764C-936E-2167B4D73B30}" type="datetime3">
              <a:rPr lang="en-US" smtClean="0"/>
              <a:t>5 November 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r>
              <a:rPr lang="en-US"/>
              <a:t>PRESENTATION TITLE  |  COMPANY NAME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8E1C36C4-E9D3-A641-AE45-47024B03D7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273692"/>
      </p:ext>
    </p:extLst>
  </p:cSld>
  <p:clrMapOvr>
    <a:masterClrMapping/>
  </p:clrMapOvr>
  <p:transition spd="med">
    <p:fade thruBlk="1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3143672" y="1880828"/>
            <a:ext cx="2000250" cy="107315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7048078" y="1880828"/>
            <a:ext cx="2000250" cy="1073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92294" y="3248980"/>
            <a:ext cx="2000250" cy="1073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87888" y="3248980"/>
            <a:ext cx="2000250" cy="1073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79426" y="3248980"/>
            <a:ext cx="2000250" cy="10731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9600" y="3053023"/>
            <a:ext cx="10972800" cy="571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7" name="Picture 16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3739">
            <a:off x="1692275" y="1958182"/>
            <a:ext cx="996950" cy="832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3739">
            <a:off x="3590925" y="3450432"/>
            <a:ext cx="996950" cy="832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3739">
            <a:off x="7546975" y="3450432"/>
            <a:ext cx="996950" cy="832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3739">
            <a:off x="5578475" y="1958182"/>
            <a:ext cx="996950" cy="832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3739">
            <a:off x="9451975" y="1958182"/>
            <a:ext cx="996950" cy="832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Placeholder 12"/>
          <p:cNvSpPr>
            <a:spLocks noGrp="1"/>
          </p:cNvSpPr>
          <p:nvPr>
            <p:ph type="body" sz="quarter" idx="23" hasCustomPrompt="1"/>
          </p:nvPr>
        </p:nvSpPr>
        <p:spPr>
          <a:xfrm>
            <a:off x="1739516" y="2132856"/>
            <a:ext cx="898386" cy="509895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400">
                <a:latin typeface="Trashhand"/>
                <a:cs typeface="Trashhand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Text Placeholder 12"/>
          <p:cNvSpPr>
            <a:spLocks noGrp="1"/>
          </p:cNvSpPr>
          <p:nvPr>
            <p:ph type="body" sz="quarter" idx="27"/>
          </p:nvPr>
        </p:nvSpPr>
        <p:spPr>
          <a:xfrm>
            <a:off x="1271464" y="3465004"/>
            <a:ext cx="1836204" cy="360040"/>
          </a:xfrm>
          <a:prstGeom prst="rect">
            <a:avLst/>
          </a:prstGeom>
        </p:spPr>
        <p:txBody>
          <a:bodyPr vert="horz" anchor="t"/>
          <a:lstStyle>
            <a:lvl1pPr marL="0" indent="0" algn="ctr">
              <a:buNone/>
              <a:defRPr sz="2200" b="0" i="0">
                <a:solidFill>
                  <a:schemeClr val="tx1"/>
                </a:solidFill>
                <a:latin typeface="Trashhand"/>
                <a:cs typeface="Trashhand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Text Placeholder 12"/>
          <p:cNvSpPr>
            <a:spLocks noGrp="1"/>
          </p:cNvSpPr>
          <p:nvPr>
            <p:ph type="body" sz="quarter" idx="29"/>
          </p:nvPr>
        </p:nvSpPr>
        <p:spPr>
          <a:xfrm>
            <a:off x="587389" y="2528900"/>
            <a:ext cx="1260140" cy="540060"/>
          </a:xfrm>
          <a:prstGeom prst="rect">
            <a:avLst/>
          </a:prstGeom>
        </p:spPr>
        <p:txBody>
          <a:bodyPr vert="horz" anchor="b"/>
          <a:lstStyle>
            <a:lvl1pPr marL="0" indent="0" algn="l">
              <a:buNone/>
              <a:defRPr sz="2700" b="0" i="0">
                <a:solidFill>
                  <a:schemeClr val="bg1"/>
                </a:solidFill>
                <a:latin typeface="Trashhand"/>
                <a:cs typeface="Trashhand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12"/>
          <p:cNvSpPr>
            <a:spLocks noGrp="1"/>
          </p:cNvSpPr>
          <p:nvPr>
            <p:ph type="body" sz="quarter" idx="30" hasCustomPrompt="1"/>
          </p:nvPr>
        </p:nvSpPr>
        <p:spPr>
          <a:xfrm>
            <a:off x="3683732" y="3645024"/>
            <a:ext cx="898386" cy="509895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400">
                <a:latin typeface="Trashhand"/>
                <a:cs typeface="Trashhand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Text Placeholder 12"/>
          <p:cNvSpPr>
            <a:spLocks noGrp="1"/>
          </p:cNvSpPr>
          <p:nvPr>
            <p:ph type="body" sz="quarter" idx="31" hasCustomPrompt="1"/>
          </p:nvPr>
        </p:nvSpPr>
        <p:spPr>
          <a:xfrm>
            <a:off x="5629663" y="2132856"/>
            <a:ext cx="898386" cy="509895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400">
                <a:latin typeface="Trashhand"/>
                <a:cs typeface="Trashhand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7" name="Text Placeholder 12"/>
          <p:cNvSpPr>
            <a:spLocks noGrp="1"/>
          </p:cNvSpPr>
          <p:nvPr>
            <p:ph type="body" sz="quarter" idx="32" hasCustomPrompt="1"/>
          </p:nvPr>
        </p:nvSpPr>
        <p:spPr>
          <a:xfrm>
            <a:off x="7608168" y="3609020"/>
            <a:ext cx="898386" cy="509895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400">
                <a:latin typeface="Trashhand"/>
                <a:cs typeface="Trashhand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Text Placeholder 12"/>
          <p:cNvSpPr>
            <a:spLocks noGrp="1"/>
          </p:cNvSpPr>
          <p:nvPr>
            <p:ph type="body" sz="quarter" idx="33" hasCustomPrompt="1"/>
          </p:nvPr>
        </p:nvSpPr>
        <p:spPr>
          <a:xfrm>
            <a:off x="9516380" y="2132856"/>
            <a:ext cx="898386" cy="509895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400">
                <a:latin typeface="Trashhand"/>
                <a:cs typeface="Trashhand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Text Placeholder 12"/>
          <p:cNvSpPr>
            <a:spLocks noGrp="1"/>
          </p:cNvSpPr>
          <p:nvPr>
            <p:ph type="body" sz="quarter" idx="34"/>
          </p:nvPr>
        </p:nvSpPr>
        <p:spPr>
          <a:xfrm>
            <a:off x="1271464" y="3789040"/>
            <a:ext cx="1836204" cy="432048"/>
          </a:xfrm>
          <a:prstGeom prst="rect">
            <a:avLst/>
          </a:prstGeom>
        </p:spPr>
        <p:txBody>
          <a:bodyPr vert="horz" anchor="t"/>
          <a:lstStyle>
            <a:lvl1pPr marL="0" indent="0" algn="ctr">
              <a:lnSpc>
                <a:spcPct val="100000"/>
              </a:lnSpc>
              <a:buNone/>
              <a:defRPr sz="1200" b="0" i="0">
                <a:solidFill>
                  <a:schemeClr val="tx1"/>
                </a:solidFill>
                <a:latin typeface="Oswald Light"/>
                <a:cs typeface="Oswald Light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Text Placeholder 12"/>
          <p:cNvSpPr>
            <a:spLocks noGrp="1"/>
          </p:cNvSpPr>
          <p:nvPr>
            <p:ph type="body" sz="quarter" idx="35"/>
          </p:nvPr>
        </p:nvSpPr>
        <p:spPr>
          <a:xfrm>
            <a:off x="5159896" y="3465004"/>
            <a:ext cx="1836204" cy="360040"/>
          </a:xfrm>
          <a:prstGeom prst="rect">
            <a:avLst/>
          </a:prstGeom>
        </p:spPr>
        <p:txBody>
          <a:bodyPr vert="horz" anchor="t"/>
          <a:lstStyle>
            <a:lvl1pPr marL="0" indent="0" algn="ctr">
              <a:buNone/>
              <a:defRPr sz="2200" b="0" i="0">
                <a:solidFill>
                  <a:schemeClr val="tx1"/>
                </a:solidFill>
                <a:latin typeface="Trashhand"/>
                <a:cs typeface="Trashhand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2" name="Text Placeholder 12"/>
          <p:cNvSpPr>
            <a:spLocks noGrp="1"/>
          </p:cNvSpPr>
          <p:nvPr>
            <p:ph type="body" sz="quarter" idx="36"/>
          </p:nvPr>
        </p:nvSpPr>
        <p:spPr>
          <a:xfrm>
            <a:off x="5159896" y="3789040"/>
            <a:ext cx="1836204" cy="432048"/>
          </a:xfrm>
          <a:prstGeom prst="rect">
            <a:avLst/>
          </a:prstGeom>
        </p:spPr>
        <p:txBody>
          <a:bodyPr vert="horz" anchor="t"/>
          <a:lstStyle>
            <a:lvl1pPr marL="0" indent="0" algn="ctr">
              <a:lnSpc>
                <a:spcPct val="100000"/>
              </a:lnSpc>
              <a:buNone/>
              <a:defRPr sz="1200" b="0" i="0">
                <a:solidFill>
                  <a:schemeClr val="tx1"/>
                </a:solidFill>
                <a:latin typeface="Oswald Light"/>
                <a:cs typeface="Oswald Light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3" name="Text Placeholder 12"/>
          <p:cNvSpPr>
            <a:spLocks noGrp="1"/>
          </p:cNvSpPr>
          <p:nvPr>
            <p:ph type="body" sz="quarter" idx="37"/>
          </p:nvPr>
        </p:nvSpPr>
        <p:spPr>
          <a:xfrm>
            <a:off x="9084332" y="3465004"/>
            <a:ext cx="1836204" cy="360040"/>
          </a:xfrm>
          <a:prstGeom prst="rect">
            <a:avLst/>
          </a:prstGeom>
        </p:spPr>
        <p:txBody>
          <a:bodyPr vert="horz" anchor="t"/>
          <a:lstStyle>
            <a:lvl1pPr marL="0" indent="0" algn="ctr">
              <a:buNone/>
              <a:defRPr sz="2200" b="0" i="0">
                <a:solidFill>
                  <a:schemeClr val="tx1"/>
                </a:solidFill>
                <a:latin typeface="Trashhand"/>
                <a:cs typeface="Trashhand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4" name="Text Placeholder 12"/>
          <p:cNvSpPr>
            <a:spLocks noGrp="1"/>
          </p:cNvSpPr>
          <p:nvPr>
            <p:ph type="body" sz="quarter" idx="38"/>
          </p:nvPr>
        </p:nvSpPr>
        <p:spPr>
          <a:xfrm>
            <a:off x="9084332" y="3789040"/>
            <a:ext cx="1836204" cy="432048"/>
          </a:xfrm>
          <a:prstGeom prst="rect">
            <a:avLst/>
          </a:prstGeom>
        </p:spPr>
        <p:txBody>
          <a:bodyPr vert="horz" anchor="t"/>
          <a:lstStyle>
            <a:lvl1pPr marL="0" indent="0" algn="ctr">
              <a:lnSpc>
                <a:spcPct val="100000"/>
              </a:lnSpc>
              <a:buNone/>
              <a:defRPr sz="1200" b="0" i="0">
                <a:solidFill>
                  <a:schemeClr val="tx1"/>
                </a:solidFill>
                <a:latin typeface="Oswald Light"/>
                <a:cs typeface="Oswald Light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5" name="Text Placeholder 12"/>
          <p:cNvSpPr>
            <a:spLocks noGrp="1"/>
          </p:cNvSpPr>
          <p:nvPr>
            <p:ph type="body" sz="quarter" idx="39"/>
          </p:nvPr>
        </p:nvSpPr>
        <p:spPr>
          <a:xfrm>
            <a:off x="7140116" y="1988840"/>
            <a:ext cx="1836204" cy="360040"/>
          </a:xfrm>
          <a:prstGeom prst="rect">
            <a:avLst/>
          </a:prstGeom>
        </p:spPr>
        <p:txBody>
          <a:bodyPr vert="horz" anchor="t"/>
          <a:lstStyle>
            <a:lvl1pPr marL="0" indent="0" algn="ctr">
              <a:buNone/>
              <a:defRPr sz="2200" b="0" i="0">
                <a:solidFill>
                  <a:schemeClr val="tx1"/>
                </a:solidFill>
                <a:latin typeface="Trashhand"/>
                <a:cs typeface="Trashhand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6" name="Text Placeholder 12"/>
          <p:cNvSpPr>
            <a:spLocks noGrp="1"/>
          </p:cNvSpPr>
          <p:nvPr>
            <p:ph type="body" sz="quarter" idx="40"/>
          </p:nvPr>
        </p:nvSpPr>
        <p:spPr>
          <a:xfrm>
            <a:off x="7140116" y="2312876"/>
            <a:ext cx="1836204" cy="432048"/>
          </a:xfrm>
          <a:prstGeom prst="rect">
            <a:avLst/>
          </a:prstGeom>
        </p:spPr>
        <p:txBody>
          <a:bodyPr vert="horz" anchor="t"/>
          <a:lstStyle>
            <a:lvl1pPr marL="0" indent="0" algn="ctr">
              <a:lnSpc>
                <a:spcPct val="100000"/>
              </a:lnSpc>
              <a:buNone/>
              <a:defRPr sz="1200" b="0" i="0">
                <a:solidFill>
                  <a:schemeClr val="tx1"/>
                </a:solidFill>
                <a:latin typeface="Oswald Light"/>
                <a:cs typeface="Oswald Light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Text Placeholder 12"/>
          <p:cNvSpPr>
            <a:spLocks noGrp="1"/>
          </p:cNvSpPr>
          <p:nvPr>
            <p:ph type="body" sz="quarter" idx="41"/>
          </p:nvPr>
        </p:nvSpPr>
        <p:spPr>
          <a:xfrm>
            <a:off x="3215680" y="1988840"/>
            <a:ext cx="1836204" cy="360040"/>
          </a:xfrm>
          <a:prstGeom prst="rect">
            <a:avLst/>
          </a:prstGeom>
        </p:spPr>
        <p:txBody>
          <a:bodyPr vert="horz" anchor="t"/>
          <a:lstStyle>
            <a:lvl1pPr marL="0" indent="0" algn="ctr">
              <a:buNone/>
              <a:defRPr sz="2200" b="0" i="0">
                <a:solidFill>
                  <a:schemeClr val="tx1"/>
                </a:solidFill>
                <a:latin typeface="Trashhand"/>
                <a:cs typeface="Trashhand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8" name="Text Placeholder 12"/>
          <p:cNvSpPr>
            <a:spLocks noGrp="1"/>
          </p:cNvSpPr>
          <p:nvPr>
            <p:ph type="body" sz="quarter" idx="42"/>
          </p:nvPr>
        </p:nvSpPr>
        <p:spPr>
          <a:xfrm>
            <a:off x="3215680" y="2312876"/>
            <a:ext cx="1836204" cy="432048"/>
          </a:xfrm>
          <a:prstGeom prst="rect">
            <a:avLst/>
          </a:prstGeom>
        </p:spPr>
        <p:txBody>
          <a:bodyPr vert="horz" anchor="t"/>
          <a:lstStyle>
            <a:lvl1pPr marL="0" indent="0" algn="ctr">
              <a:lnSpc>
                <a:spcPct val="100000"/>
              </a:lnSpc>
              <a:buNone/>
              <a:defRPr sz="1200" b="0" i="0">
                <a:solidFill>
                  <a:schemeClr val="tx1"/>
                </a:solidFill>
                <a:latin typeface="Oswald Light"/>
                <a:cs typeface="Oswald Light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975350" y="2960948"/>
            <a:ext cx="241300" cy="24130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942932" y="2960948"/>
            <a:ext cx="241300" cy="2413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876420" y="2960948"/>
            <a:ext cx="241300" cy="2413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007768" y="2960948"/>
            <a:ext cx="241300" cy="24130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063552" y="2960948"/>
            <a:ext cx="241300" cy="241300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43"/>
          </p:nvPr>
        </p:nvSpPr>
        <p:spPr/>
        <p:txBody>
          <a:bodyPr/>
          <a:lstStyle/>
          <a:p>
            <a:fld id="{74ED875C-9624-2043-99F9-2D28A865FE50}" type="datetime3">
              <a:rPr lang="en-US" smtClean="0"/>
              <a:t>5 November 2018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4"/>
          </p:nvPr>
        </p:nvSpPr>
        <p:spPr/>
        <p:txBody>
          <a:bodyPr/>
          <a:lstStyle/>
          <a:p>
            <a:r>
              <a:rPr lang="en-US"/>
              <a:t>PRESENTATION TITLE  |  COMPANY NAME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5"/>
          </p:nvPr>
        </p:nvSpPr>
        <p:spPr/>
        <p:txBody>
          <a:bodyPr/>
          <a:lstStyle/>
          <a:p>
            <a:fld id="{8E1C36C4-E9D3-A641-AE45-47024B03D7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914537"/>
      </p:ext>
    </p:extLst>
  </p:cSld>
  <p:clrMapOvr>
    <a:masterClrMapping/>
  </p:clrMapOvr>
  <p:transition spd="med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400" y="1196752"/>
            <a:ext cx="10801200" cy="4104456"/>
          </a:xfrm>
          <a:prstGeom prst="rect">
            <a:avLst/>
          </a:prstGeom>
        </p:spPr>
        <p:txBody>
          <a:bodyPr vert="horz" anchor="ctr"/>
          <a:lstStyle>
            <a:lvl1pPr algn="ctr">
              <a:lnSpc>
                <a:spcPct val="100000"/>
              </a:lnSpc>
              <a:defRPr sz="7500" baseline="0">
                <a:latin typeface="Trashhand"/>
                <a:cs typeface="Trashhand"/>
              </a:defRPr>
            </a:lvl1pPr>
            <a:lvl2pPr algn="l">
              <a:defRPr sz="3600">
                <a:latin typeface="Oswald Light"/>
                <a:cs typeface="Oswald Light"/>
              </a:defRPr>
            </a:lvl2pPr>
            <a:lvl3pPr algn="l">
              <a:defRPr sz="3600">
                <a:latin typeface="Oswald Light"/>
                <a:cs typeface="Oswald Light"/>
              </a:defRPr>
            </a:lvl3pPr>
            <a:lvl4pPr algn="l">
              <a:defRPr sz="3600">
                <a:latin typeface="Oswald Light"/>
                <a:cs typeface="Oswald Light"/>
              </a:defRPr>
            </a:lvl4pPr>
            <a:lvl5pPr algn="l">
              <a:defRPr sz="3600">
                <a:latin typeface="Oswald Light"/>
                <a:cs typeface="Oswald 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1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641350" y="127000"/>
            <a:ext cx="10337800" cy="96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sz="4000" spc="150">
                <a:latin typeface="Sketch Rockwell"/>
                <a:cs typeface="Sketch Rockwell"/>
              </a:defRPr>
            </a:lvl1pPr>
          </a:lstStyle>
          <a:p>
            <a:pPr lvl="0"/>
            <a:r>
              <a:rPr lang="en-US" dirty="0">
                <a:sym typeface="Amatic SC Bold" charset="0"/>
              </a:rPr>
              <a:t>CLICK TO EDIT MASTER TITLE STYLE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11028548" y="80628"/>
            <a:ext cx="1163452" cy="1340768"/>
          </a:xfrm>
          <a:prstGeom prst="rect">
            <a:avLst/>
          </a:prstGeom>
        </p:spPr>
        <p:txBody>
          <a:bodyPr vert="horz"/>
          <a:lstStyle>
            <a:lvl1pPr>
              <a:defRPr sz="8500">
                <a:latin typeface="Sketch Rockwell"/>
                <a:cs typeface="Sketch Rockwell"/>
              </a:defRPr>
            </a:lvl1pPr>
            <a:lvl2pPr>
              <a:defRPr sz="7500">
                <a:latin typeface="Sketch Gothic Light"/>
                <a:cs typeface="Sketch Gothic Light"/>
              </a:defRPr>
            </a:lvl2pPr>
            <a:lvl3pPr>
              <a:defRPr sz="7500">
                <a:latin typeface="Sketch Gothic Light"/>
                <a:cs typeface="Sketch Gothic Light"/>
              </a:defRPr>
            </a:lvl3pPr>
            <a:lvl4pPr>
              <a:defRPr sz="7500">
                <a:latin typeface="Sketch Gothic Light"/>
                <a:cs typeface="Sketch Gothic Light"/>
              </a:defRPr>
            </a:lvl4pPr>
            <a:lvl5pPr>
              <a:defRPr sz="7500">
                <a:latin typeface="Sketch Gothic Light"/>
                <a:cs typeface="Sketch Gothic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6BC60F2A-8154-4B4B-B09F-53F59B70F885}" type="datetime3">
              <a:rPr lang="en-US" smtClean="0"/>
              <a:t>5 November 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PRESENTATION TITLE  |  COMPANY NAME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737600" y="6484255"/>
            <a:ext cx="2844800" cy="365125"/>
          </a:xfrm>
          <a:prstGeom prst="rect">
            <a:avLst/>
          </a:prstGeom>
        </p:spPr>
        <p:txBody>
          <a:bodyPr/>
          <a:lstStyle/>
          <a:p>
            <a:fld id="{8E1C36C4-E9D3-A641-AE45-47024B03D7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269742"/>
      </p:ext>
    </p:extLst>
  </p:cSld>
  <p:clrMapOvr>
    <a:masterClrMapping/>
  </p:clrMapOvr>
  <p:transition spd="slow">
    <p:fade thruBlk="1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r Demographics - Gend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7408" y="1916832"/>
            <a:ext cx="2730500" cy="2501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68308" y="1988840"/>
            <a:ext cx="2730500" cy="2501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27"/>
          </p:nvPr>
        </p:nvSpPr>
        <p:spPr>
          <a:xfrm>
            <a:off x="1235460" y="4149080"/>
            <a:ext cx="4680520" cy="1548172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lnSpc>
                <a:spcPct val="80000"/>
              </a:lnSpc>
              <a:buNone/>
              <a:defRPr sz="6250" b="0" i="0">
                <a:solidFill>
                  <a:schemeClr val="accent1"/>
                </a:solidFill>
                <a:latin typeface="Oswald light"/>
                <a:cs typeface="Oswald light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28"/>
          </p:nvPr>
        </p:nvSpPr>
        <p:spPr>
          <a:xfrm>
            <a:off x="6276020" y="4149080"/>
            <a:ext cx="4680520" cy="1548172"/>
          </a:xfrm>
          <a:prstGeom prst="rect">
            <a:avLst/>
          </a:prstGeom>
        </p:spPr>
        <p:txBody>
          <a:bodyPr vert="horz" anchor="ctr"/>
          <a:lstStyle>
            <a:lvl1pPr marL="0" indent="0" algn="r">
              <a:lnSpc>
                <a:spcPct val="80000"/>
              </a:lnSpc>
              <a:buNone/>
              <a:defRPr sz="6250" b="0" i="0">
                <a:solidFill>
                  <a:schemeClr val="accent1"/>
                </a:solidFill>
                <a:latin typeface="Oswald light"/>
                <a:cs typeface="Oswald light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29"/>
          </p:nvPr>
        </p:nvSpPr>
        <p:spPr>
          <a:xfrm>
            <a:off x="3179676" y="2132856"/>
            <a:ext cx="2736304" cy="1908212"/>
          </a:xfrm>
          <a:prstGeom prst="rect">
            <a:avLst/>
          </a:prstGeom>
        </p:spPr>
        <p:txBody>
          <a:bodyPr vert="horz" anchor="t"/>
          <a:lstStyle>
            <a:lvl1pPr marL="285750" indent="-285750">
              <a:lnSpc>
                <a:spcPct val="100000"/>
              </a:lnSpc>
              <a:spcBef>
                <a:spcPts val="850"/>
              </a:spcBef>
              <a:buSzPct val="80000"/>
              <a:buFont typeface="Lucida Grande"/>
              <a:buChar char="✳"/>
              <a:defRPr sz="1800">
                <a:latin typeface="Oswald Light"/>
                <a:cs typeface="Oswald Light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30"/>
          </p:nvPr>
        </p:nvSpPr>
        <p:spPr>
          <a:xfrm>
            <a:off x="6276020" y="2132856"/>
            <a:ext cx="2736304" cy="1908212"/>
          </a:xfrm>
          <a:prstGeom prst="rect">
            <a:avLst/>
          </a:prstGeom>
        </p:spPr>
        <p:txBody>
          <a:bodyPr vert="horz" anchor="t"/>
          <a:lstStyle>
            <a:lvl1pPr marL="285750" indent="-285750">
              <a:lnSpc>
                <a:spcPct val="100000"/>
              </a:lnSpc>
              <a:spcBef>
                <a:spcPts val="850"/>
              </a:spcBef>
              <a:buSzPct val="80000"/>
              <a:buFont typeface="Lucida Grande"/>
              <a:buChar char="✳"/>
              <a:defRPr sz="1800">
                <a:latin typeface="Oswald Light"/>
                <a:cs typeface="Oswald Light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074854" y="1713458"/>
            <a:ext cx="57150" cy="3587750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16755238-39B8-444A-A749-B4024E34D724}" type="datetime3">
              <a:rPr lang="en-US" smtClean="0"/>
              <a:t>5 November 2018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r>
              <a:rPr lang="en-US"/>
              <a:t>PRESENTATION TITLE  |  COMPANY NAME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8E1C36C4-E9D3-A641-AE45-47024B03D7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294577"/>
      </p:ext>
    </p:extLst>
  </p:cSld>
  <p:clrMapOvr>
    <a:masterClrMapping/>
  </p:clrMapOvr>
  <p:transition spd="med">
    <p:fade thruBlk="1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male Target Group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BE91829-072D-4447-919D-4A020A529324}" type="datetime3">
              <a:rPr lang="en-US" smtClean="0"/>
              <a:pPr/>
              <a:t>5 November 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Béton - A Powerpoint Presentation Template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DCD8EDF-F70A-2343-A42A-1364CF3E97F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Freeform 3"/>
          <p:cNvSpPr>
            <a:spLocks noChangeArrowheads="1"/>
          </p:cNvSpPr>
          <p:nvPr userDrawn="1"/>
        </p:nvSpPr>
        <p:spPr bwMode="auto">
          <a:xfrm>
            <a:off x="8115037" y="1869935"/>
            <a:ext cx="1638087" cy="4187965"/>
          </a:xfrm>
          <a:custGeom>
            <a:avLst/>
            <a:gdLst>
              <a:gd name="T0" fmla="*/ 2854 w 3997"/>
              <a:gd name="T1" fmla="*/ 4715 h 10214"/>
              <a:gd name="T2" fmla="*/ 2915 w 3997"/>
              <a:gd name="T3" fmla="*/ 4265 h 10214"/>
              <a:gd name="T4" fmla="*/ 3666 w 3997"/>
              <a:gd name="T5" fmla="*/ 3693 h 10214"/>
              <a:gd name="T6" fmla="*/ 3756 w 3997"/>
              <a:gd name="T7" fmla="*/ 2973 h 10214"/>
              <a:gd name="T8" fmla="*/ 3035 w 3997"/>
              <a:gd name="T9" fmla="*/ 2131 h 10214"/>
              <a:gd name="T10" fmla="*/ 2555 w 3997"/>
              <a:gd name="T11" fmla="*/ 1741 h 10214"/>
              <a:gd name="T12" fmla="*/ 2224 w 3997"/>
              <a:gd name="T13" fmla="*/ 1501 h 10214"/>
              <a:gd name="T14" fmla="*/ 2133 w 3997"/>
              <a:gd name="T15" fmla="*/ 1471 h 10214"/>
              <a:gd name="T16" fmla="*/ 2314 w 3997"/>
              <a:gd name="T17" fmla="*/ 1321 h 10214"/>
              <a:gd name="T18" fmla="*/ 2434 w 3997"/>
              <a:gd name="T19" fmla="*/ 1140 h 10214"/>
              <a:gd name="T20" fmla="*/ 2314 w 3997"/>
              <a:gd name="T21" fmla="*/ 1110 h 10214"/>
              <a:gd name="T22" fmla="*/ 2344 w 3997"/>
              <a:gd name="T23" fmla="*/ 781 h 10214"/>
              <a:gd name="T24" fmla="*/ 1954 w 3997"/>
              <a:gd name="T25" fmla="*/ 90 h 10214"/>
              <a:gd name="T26" fmla="*/ 1292 w 3997"/>
              <a:gd name="T27" fmla="*/ 90 h 10214"/>
              <a:gd name="T28" fmla="*/ 1052 w 3997"/>
              <a:gd name="T29" fmla="*/ 481 h 10214"/>
              <a:gd name="T30" fmla="*/ 1082 w 3997"/>
              <a:gd name="T31" fmla="*/ 930 h 10214"/>
              <a:gd name="T32" fmla="*/ 1172 w 3997"/>
              <a:gd name="T33" fmla="*/ 1170 h 10214"/>
              <a:gd name="T34" fmla="*/ 1022 w 3997"/>
              <a:gd name="T35" fmla="*/ 1290 h 10214"/>
              <a:gd name="T36" fmla="*/ 1263 w 3997"/>
              <a:gd name="T37" fmla="*/ 1471 h 10214"/>
              <a:gd name="T38" fmla="*/ 1383 w 3997"/>
              <a:gd name="T39" fmla="*/ 1591 h 10214"/>
              <a:gd name="T40" fmla="*/ 1022 w 3997"/>
              <a:gd name="T41" fmla="*/ 1802 h 10214"/>
              <a:gd name="T42" fmla="*/ 601 w 3997"/>
              <a:gd name="T43" fmla="*/ 2552 h 10214"/>
              <a:gd name="T44" fmla="*/ 481 w 3997"/>
              <a:gd name="T45" fmla="*/ 3604 h 10214"/>
              <a:gd name="T46" fmla="*/ 421 w 3997"/>
              <a:gd name="T47" fmla="*/ 4625 h 10214"/>
              <a:gd name="T48" fmla="*/ 361 w 3997"/>
              <a:gd name="T49" fmla="*/ 5496 h 10214"/>
              <a:gd name="T50" fmla="*/ 512 w 3997"/>
              <a:gd name="T51" fmla="*/ 6187 h 10214"/>
              <a:gd name="T52" fmla="*/ 512 w 3997"/>
              <a:gd name="T53" fmla="*/ 6788 h 10214"/>
              <a:gd name="T54" fmla="*/ 512 w 3997"/>
              <a:gd name="T55" fmla="*/ 7389 h 10214"/>
              <a:gd name="T56" fmla="*/ 301 w 3997"/>
              <a:gd name="T57" fmla="*/ 8561 h 10214"/>
              <a:gd name="T58" fmla="*/ 61 w 3997"/>
              <a:gd name="T59" fmla="*/ 9672 h 10214"/>
              <a:gd name="T60" fmla="*/ 91 w 3997"/>
              <a:gd name="T61" fmla="*/ 10062 h 10214"/>
              <a:gd name="T62" fmla="*/ 451 w 3997"/>
              <a:gd name="T63" fmla="*/ 9973 h 10214"/>
              <a:gd name="T64" fmla="*/ 571 w 3997"/>
              <a:gd name="T65" fmla="*/ 9582 h 10214"/>
              <a:gd name="T66" fmla="*/ 571 w 3997"/>
              <a:gd name="T67" fmla="*/ 9132 h 10214"/>
              <a:gd name="T68" fmla="*/ 992 w 3997"/>
              <a:gd name="T69" fmla="*/ 8019 h 10214"/>
              <a:gd name="T70" fmla="*/ 1202 w 3997"/>
              <a:gd name="T71" fmla="*/ 7178 h 10214"/>
              <a:gd name="T72" fmla="*/ 1743 w 3997"/>
              <a:gd name="T73" fmla="*/ 6818 h 10214"/>
              <a:gd name="T74" fmla="*/ 2163 w 3997"/>
              <a:gd name="T75" fmla="*/ 6908 h 10214"/>
              <a:gd name="T76" fmla="*/ 2283 w 3997"/>
              <a:gd name="T77" fmla="*/ 7690 h 10214"/>
              <a:gd name="T78" fmla="*/ 2404 w 3997"/>
              <a:gd name="T79" fmla="*/ 8861 h 10214"/>
              <a:gd name="T80" fmla="*/ 2374 w 3997"/>
              <a:gd name="T81" fmla="*/ 9762 h 10214"/>
              <a:gd name="T82" fmla="*/ 2494 w 3997"/>
              <a:gd name="T83" fmla="*/ 10182 h 10214"/>
              <a:gd name="T84" fmla="*/ 2854 w 3997"/>
              <a:gd name="T85" fmla="*/ 10003 h 10214"/>
              <a:gd name="T86" fmla="*/ 2734 w 3997"/>
              <a:gd name="T87" fmla="*/ 9282 h 10214"/>
              <a:gd name="T88" fmla="*/ 2825 w 3997"/>
              <a:gd name="T89" fmla="*/ 8411 h 10214"/>
              <a:gd name="T90" fmla="*/ 2854 w 3997"/>
              <a:gd name="T91" fmla="*/ 7509 h 10214"/>
              <a:gd name="T92" fmla="*/ 2884 w 3997"/>
              <a:gd name="T93" fmla="*/ 6758 h 10214"/>
              <a:gd name="T94" fmla="*/ 3185 w 3997"/>
              <a:gd name="T95" fmla="*/ 6307 h 10214"/>
              <a:gd name="T96" fmla="*/ 2915 w 3997"/>
              <a:gd name="T97" fmla="*/ 4986 h 10214"/>
              <a:gd name="T98" fmla="*/ 632 w 3997"/>
              <a:gd name="T99" fmla="*/ 5436 h 10214"/>
              <a:gd name="T100" fmla="*/ 601 w 3997"/>
              <a:gd name="T101" fmla="*/ 5496 h 10214"/>
              <a:gd name="T102" fmla="*/ 632 w 3997"/>
              <a:gd name="T103" fmla="*/ 5436 h 10214"/>
              <a:gd name="T104" fmla="*/ 902 w 3997"/>
              <a:gd name="T105" fmla="*/ 3724 h 10214"/>
              <a:gd name="T106" fmla="*/ 812 w 3997"/>
              <a:gd name="T107" fmla="*/ 4745 h 10214"/>
              <a:gd name="T108" fmla="*/ 692 w 3997"/>
              <a:gd name="T109" fmla="*/ 4956 h 10214"/>
              <a:gd name="T110" fmla="*/ 812 w 3997"/>
              <a:gd name="T111" fmla="*/ 4085 h 10214"/>
              <a:gd name="T112" fmla="*/ 902 w 3997"/>
              <a:gd name="T113" fmla="*/ 3724 h 10214"/>
              <a:gd name="T114" fmla="*/ 2644 w 3997"/>
              <a:gd name="T115" fmla="*/ 3784 h 10214"/>
              <a:gd name="T116" fmla="*/ 2614 w 3997"/>
              <a:gd name="T117" fmla="*/ 2943 h 10214"/>
              <a:gd name="T118" fmla="*/ 3275 w 3997"/>
              <a:gd name="T119" fmla="*/ 3063 h 10214"/>
              <a:gd name="T120" fmla="*/ 3095 w 3997"/>
              <a:gd name="T121" fmla="*/ 3814 h 10214"/>
              <a:gd name="T122" fmla="*/ 2644 w 3997"/>
              <a:gd name="T123" fmla="*/ 3784 h 102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997" h="10214">
                <a:moveTo>
                  <a:pt x="2854" y="4715"/>
                </a:moveTo>
                <a:lnTo>
                  <a:pt x="2854" y="4715"/>
                </a:lnTo>
                <a:cubicBezTo>
                  <a:pt x="2795" y="4475"/>
                  <a:pt x="2764" y="4325"/>
                  <a:pt x="2795" y="4325"/>
                </a:cubicBezTo>
                <a:cubicBezTo>
                  <a:pt x="2825" y="4325"/>
                  <a:pt x="2884" y="4294"/>
                  <a:pt x="2915" y="4265"/>
                </a:cubicBezTo>
                <a:cubicBezTo>
                  <a:pt x="2975" y="4235"/>
                  <a:pt x="3155" y="4085"/>
                  <a:pt x="3335" y="3965"/>
                </a:cubicBezTo>
                <a:cubicBezTo>
                  <a:pt x="3666" y="3693"/>
                  <a:pt x="3666" y="3693"/>
                  <a:pt x="3666" y="3693"/>
                </a:cubicBezTo>
                <a:cubicBezTo>
                  <a:pt x="3846" y="3544"/>
                  <a:pt x="3996" y="3394"/>
                  <a:pt x="3966" y="3333"/>
                </a:cubicBezTo>
                <a:cubicBezTo>
                  <a:pt x="3966" y="3244"/>
                  <a:pt x="3876" y="3093"/>
                  <a:pt x="3756" y="2973"/>
                </a:cubicBezTo>
                <a:cubicBezTo>
                  <a:pt x="3666" y="2852"/>
                  <a:pt x="3516" y="2673"/>
                  <a:pt x="3425" y="2582"/>
                </a:cubicBezTo>
                <a:cubicBezTo>
                  <a:pt x="3335" y="2492"/>
                  <a:pt x="3185" y="2282"/>
                  <a:pt x="3035" y="2131"/>
                </a:cubicBezTo>
                <a:cubicBezTo>
                  <a:pt x="2915" y="1981"/>
                  <a:pt x="2764" y="1831"/>
                  <a:pt x="2734" y="1802"/>
                </a:cubicBezTo>
                <a:cubicBezTo>
                  <a:pt x="2704" y="1802"/>
                  <a:pt x="2644" y="1771"/>
                  <a:pt x="2555" y="1741"/>
                </a:cubicBezTo>
                <a:cubicBezTo>
                  <a:pt x="2494" y="1741"/>
                  <a:pt x="2404" y="1651"/>
                  <a:pt x="2374" y="1591"/>
                </a:cubicBezTo>
                <a:cubicBezTo>
                  <a:pt x="2314" y="1531"/>
                  <a:pt x="2254" y="1501"/>
                  <a:pt x="2224" y="1501"/>
                </a:cubicBezTo>
                <a:cubicBezTo>
                  <a:pt x="2194" y="1531"/>
                  <a:pt x="2163" y="1531"/>
                  <a:pt x="2133" y="1531"/>
                </a:cubicBezTo>
                <a:cubicBezTo>
                  <a:pt x="2133" y="1501"/>
                  <a:pt x="2133" y="1471"/>
                  <a:pt x="2133" y="1471"/>
                </a:cubicBezTo>
                <a:cubicBezTo>
                  <a:pt x="2163" y="1441"/>
                  <a:pt x="2163" y="1410"/>
                  <a:pt x="2194" y="1381"/>
                </a:cubicBezTo>
                <a:cubicBezTo>
                  <a:pt x="2194" y="1381"/>
                  <a:pt x="2254" y="1351"/>
                  <a:pt x="2314" y="1321"/>
                </a:cubicBezTo>
                <a:cubicBezTo>
                  <a:pt x="2374" y="1321"/>
                  <a:pt x="2434" y="1290"/>
                  <a:pt x="2434" y="1260"/>
                </a:cubicBezTo>
                <a:cubicBezTo>
                  <a:pt x="2464" y="1231"/>
                  <a:pt x="2434" y="1170"/>
                  <a:pt x="2434" y="1140"/>
                </a:cubicBezTo>
                <a:cubicBezTo>
                  <a:pt x="2404" y="1080"/>
                  <a:pt x="2374" y="1080"/>
                  <a:pt x="2374" y="1110"/>
                </a:cubicBezTo>
                <a:cubicBezTo>
                  <a:pt x="2374" y="1110"/>
                  <a:pt x="2344" y="1140"/>
                  <a:pt x="2314" y="1110"/>
                </a:cubicBezTo>
                <a:cubicBezTo>
                  <a:pt x="2283" y="1110"/>
                  <a:pt x="2283" y="1080"/>
                  <a:pt x="2283" y="1050"/>
                </a:cubicBezTo>
                <a:cubicBezTo>
                  <a:pt x="2314" y="1050"/>
                  <a:pt x="2314" y="900"/>
                  <a:pt x="2344" y="781"/>
                </a:cubicBezTo>
                <a:cubicBezTo>
                  <a:pt x="2344" y="631"/>
                  <a:pt x="2283" y="450"/>
                  <a:pt x="2254" y="361"/>
                </a:cubicBezTo>
                <a:cubicBezTo>
                  <a:pt x="2194" y="270"/>
                  <a:pt x="2074" y="150"/>
                  <a:pt x="1954" y="90"/>
                </a:cubicBezTo>
                <a:cubicBezTo>
                  <a:pt x="1863" y="30"/>
                  <a:pt x="1683" y="0"/>
                  <a:pt x="1593" y="0"/>
                </a:cubicBezTo>
                <a:cubicBezTo>
                  <a:pt x="1503" y="0"/>
                  <a:pt x="1383" y="60"/>
                  <a:pt x="1292" y="90"/>
                </a:cubicBezTo>
                <a:cubicBezTo>
                  <a:pt x="1233" y="150"/>
                  <a:pt x="1142" y="240"/>
                  <a:pt x="1142" y="270"/>
                </a:cubicBezTo>
                <a:cubicBezTo>
                  <a:pt x="1142" y="330"/>
                  <a:pt x="1082" y="420"/>
                  <a:pt x="1052" y="481"/>
                </a:cubicBezTo>
                <a:cubicBezTo>
                  <a:pt x="992" y="570"/>
                  <a:pt x="962" y="661"/>
                  <a:pt x="962" y="751"/>
                </a:cubicBezTo>
                <a:cubicBezTo>
                  <a:pt x="992" y="811"/>
                  <a:pt x="1022" y="900"/>
                  <a:pt x="1082" y="930"/>
                </a:cubicBezTo>
                <a:cubicBezTo>
                  <a:pt x="1113" y="960"/>
                  <a:pt x="1172" y="1050"/>
                  <a:pt x="1172" y="1080"/>
                </a:cubicBezTo>
                <a:cubicBezTo>
                  <a:pt x="1202" y="1110"/>
                  <a:pt x="1202" y="1170"/>
                  <a:pt x="1172" y="1170"/>
                </a:cubicBezTo>
                <a:cubicBezTo>
                  <a:pt x="1142" y="1201"/>
                  <a:pt x="1082" y="1201"/>
                  <a:pt x="1082" y="1201"/>
                </a:cubicBezTo>
                <a:cubicBezTo>
                  <a:pt x="1052" y="1201"/>
                  <a:pt x="1022" y="1231"/>
                  <a:pt x="1022" y="1290"/>
                </a:cubicBezTo>
                <a:cubicBezTo>
                  <a:pt x="1022" y="1321"/>
                  <a:pt x="1052" y="1381"/>
                  <a:pt x="1113" y="1410"/>
                </a:cubicBezTo>
                <a:cubicBezTo>
                  <a:pt x="1142" y="1441"/>
                  <a:pt x="1233" y="1471"/>
                  <a:pt x="1263" y="1471"/>
                </a:cubicBezTo>
                <a:cubicBezTo>
                  <a:pt x="1292" y="1471"/>
                  <a:pt x="1353" y="1501"/>
                  <a:pt x="1383" y="1531"/>
                </a:cubicBezTo>
                <a:cubicBezTo>
                  <a:pt x="1413" y="1561"/>
                  <a:pt x="1413" y="1591"/>
                  <a:pt x="1383" y="1591"/>
                </a:cubicBezTo>
                <a:cubicBezTo>
                  <a:pt x="1353" y="1591"/>
                  <a:pt x="1292" y="1651"/>
                  <a:pt x="1263" y="1681"/>
                </a:cubicBezTo>
                <a:cubicBezTo>
                  <a:pt x="1202" y="1741"/>
                  <a:pt x="1082" y="1802"/>
                  <a:pt x="1022" y="1802"/>
                </a:cubicBezTo>
                <a:cubicBezTo>
                  <a:pt x="932" y="1831"/>
                  <a:pt x="812" y="1922"/>
                  <a:pt x="752" y="2011"/>
                </a:cubicBezTo>
                <a:cubicBezTo>
                  <a:pt x="692" y="2072"/>
                  <a:pt x="632" y="2312"/>
                  <a:pt x="601" y="2552"/>
                </a:cubicBezTo>
                <a:cubicBezTo>
                  <a:pt x="571" y="2973"/>
                  <a:pt x="571" y="2973"/>
                  <a:pt x="571" y="2973"/>
                </a:cubicBezTo>
                <a:cubicBezTo>
                  <a:pt x="571" y="3213"/>
                  <a:pt x="512" y="3484"/>
                  <a:pt x="481" y="3604"/>
                </a:cubicBezTo>
                <a:cubicBezTo>
                  <a:pt x="451" y="3724"/>
                  <a:pt x="421" y="4024"/>
                  <a:pt x="421" y="4235"/>
                </a:cubicBezTo>
                <a:cubicBezTo>
                  <a:pt x="421" y="4625"/>
                  <a:pt x="421" y="4625"/>
                  <a:pt x="421" y="4625"/>
                </a:cubicBezTo>
                <a:cubicBezTo>
                  <a:pt x="421" y="4836"/>
                  <a:pt x="392" y="5106"/>
                  <a:pt x="392" y="5196"/>
                </a:cubicBezTo>
                <a:cubicBezTo>
                  <a:pt x="361" y="5316"/>
                  <a:pt x="361" y="5436"/>
                  <a:pt x="361" y="5496"/>
                </a:cubicBezTo>
                <a:cubicBezTo>
                  <a:pt x="361" y="5557"/>
                  <a:pt x="421" y="5647"/>
                  <a:pt x="481" y="5706"/>
                </a:cubicBezTo>
                <a:cubicBezTo>
                  <a:pt x="571" y="5767"/>
                  <a:pt x="571" y="5977"/>
                  <a:pt x="512" y="6187"/>
                </a:cubicBezTo>
                <a:cubicBezTo>
                  <a:pt x="451" y="6427"/>
                  <a:pt x="451" y="6427"/>
                  <a:pt x="451" y="6427"/>
                </a:cubicBezTo>
                <a:cubicBezTo>
                  <a:pt x="392" y="6638"/>
                  <a:pt x="421" y="6788"/>
                  <a:pt x="512" y="6788"/>
                </a:cubicBezTo>
                <a:cubicBezTo>
                  <a:pt x="601" y="6788"/>
                  <a:pt x="662" y="6878"/>
                  <a:pt x="632" y="6999"/>
                </a:cubicBezTo>
                <a:cubicBezTo>
                  <a:pt x="632" y="7089"/>
                  <a:pt x="571" y="7269"/>
                  <a:pt x="512" y="7389"/>
                </a:cubicBezTo>
                <a:cubicBezTo>
                  <a:pt x="481" y="7509"/>
                  <a:pt x="421" y="7779"/>
                  <a:pt x="392" y="8019"/>
                </a:cubicBezTo>
                <a:cubicBezTo>
                  <a:pt x="301" y="8561"/>
                  <a:pt x="301" y="8561"/>
                  <a:pt x="301" y="8561"/>
                </a:cubicBezTo>
                <a:cubicBezTo>
                  <a:pt x="272" y="8771"/>
                  <a:pt x="211" y="9101"/>
                  <a:pt x="181" y="9311"/>
                </a:cubicBezTo>
                <a:cubicBezTo>
                  <a:pt x="151" y="9492"/>
                  <a:pt x="91" y="9672"/>
                  <a:pt x="61" y="9672"/>
                </a:cubicBezTo>
                <a:cubicBezTo>
                  <a:pt x="61" y="9702"/>
                  <a:pt x="31" y="9792"/>
                  <a:pt x="0" y="9882"/>
                </a:cubicBezTo>
                <a:cubicBezTo>
                  <a:pt x="0" y="9942"/>
                  <a:pt x="31" y="10032"/>
                  <a:pt x="91" y="10062"/>
                </a:cubicBezTo>
                <a:cubicBezTo>
                  <a:pt x="121" y="10093"/>
                  <a:pt x="211" y="10093"/>
                  <a:pt x="272" y="10062"/>
                </a:cubicBezTo>
                <a:cubicBezTo>
                  <a:pt x="361" y="10062"/>
                  <a:pt x="421" y="10003"/>
                  <a:pt x="451" y="9973"/>
                </a:cubicBezTo>
                <a:cubicBezTo>
                  <a:pt x="512" y="9942"/>
                  <a:pt x="542" y="9853"/>
                  <a:pt x="542" y="9792"/>
                </a:cubicBezTo>
                <a:cubicBezTo>
                  <a:pt x="542" y="9702"/>
                  <a:pt x="542" y="9612"/>
                  <a:pt x="571" y="9582"/>
                </a:cubicBezTo>
                <a:cubicBezTo>
                  <a:pt x="571" y="9552"/>
                  <a:pt x="571" y="9461"/>
                  <a:pt x="571" y="9432"/>
                </a:cubicBezTo>
                <a:cubicBezTo>
                  <a:pt x="571" y="9372"/>
                  <a:pt x="571" y="9252"/>
                  <a:pt x="571" y="9132"/>
                </a:cubicBezTo>
                <a:cubicBezTo>
                  <a:pt x="571" y="9041"/>
                  <a:pt x="632" y="8801"/>
                  <a:pt x="692" y="8651"/>
                </a:cubicBezTo>
                <a:cubicBezTo>
                  <a:pt x="782" y="8500"/>
                  <a:pt x="902" y="8200"/>
                  <a:pt x="992" y="8019"/>
                </a:cubicBezTo>
                <a:cubicBezTo>
                  <a:pt x="1082" y="7840"/>
                  <a:pt x="1142" y="7599"/>
                  <a:pt x="1142" y="7509"/>
                </a:cubicBezTo>
                <a:cubicBezTo>
                  <a:pt x="1142" y="7419"/>
                  <a:pt x="1172" y="7269"/>
                  <a:pt x="1202" y="7178"/>
                </a:cubicBezTo>
                <a:cubicBezTo>
                  <a:pt x="1263" y="7119"/>
                  <a:pt x="1292" y="6999"/>
                  <a:pt x="1322" y="6938"/>
                </a:cubicBezTo>
                <a:cubicBezTo>
                  <a:pt x="1322" y="6908"/>
                  <a:pt x="1503" y="6849"/>
                  <a:pt x="1743" y="6818"/>
                </a:cubicBezTo>
                <a:lnTo>
                  <a:pt x="1743" y="6818"/>
                </a:lnTo>
                <a:cubicBezTo>
                  <a:pt x="1984" y="6818"/>
                  <a:pt x="2163" y="6849"/>
                  <a:pt x="2163" y="6908"/>
                </a:cubicBezTo>
                <a:cubicBezTo>
                  <a:pt x="2163" y="6938"/>
                  <a:pt x="2194" y="7089"/>
                  <a:pt x="2224" y="7239"/>
                </a:cubicBezTo>
                <a:cubicBezTo>
                  <a:pt x="2254" y="7359"/>
                  <a:pt x="2283" y="7570"/>
                  <a:pt x="2283" y="7690"/>
                </a:cubicBezTo>
                <a:cubicBezTo>
                  <a:pt x="2283" y="7840"/>
                  <a:pt x="2314" y="8110"/>
                  <a:pt x="2344" y="8320"/>
                </a:cubicBezTo>
                <a:cubicBezTo>
                  <a:pt x="2374" y="8500"/>
                  <a:pt x="2404" y="8771"/>
                  <a:pt x="2404" y="8861"/>
                </a:cubicBezTo>
                <a:cubicBezTo>
                  <a:pt x="2404" y="8981"/>
                  <a:pt x="2404" y="9191"/>
                  <a:pt x="2404" y="9372"/>
                </a:cubicBezTo>
                <a:cubicBezTo>
                  <a:pt x="2404" y="9522"/>
                  <a:pt x="2374" y="9702"/>
                  <a:pt x="2374" y="9762"/>
                </a:cubicBezTo>
                <a:cubicBezTo>
                  <a:pt x="2374" y="9822"/>
                  <a:pt x="2374" y="9912"/>
                  <a:pt x="2374" y="10003"/>
                </a:cubicBezTo>
                <a:cubicBezTo>
                  <a:pt x="2374" y="10062"/>
                  <a:pt x="2434" y="10153"/>
                  <a:pt x="2494" y="10182"/>
                </a:cubicBezTo>
                <a:cubicBezTo>
                  <a:pt x="2584" y="10213"/>
                  <a:pt x="2675" y="10182"/>
                  <a:pt x="2734" y="10153"/>
                </a:cubicBezTo>
                <a:cubicBezTo>
                  <a:pt x="2795" y="10123"/>
                  <a:pt x="2825" y="10062"/>
                  <a:pt x="2854" y="10003"/>
                </a:cubicBezTo>
                <a:cubicBezTo>
                  <a:pt x="2854" y="9942"/>
                  <a:pt x="2825" y="9853"/>
                  <a:pt x="2795" y="9762"/>
                </a:cubicBezTo>
                <a:cubicBezTo>
                  <a:pt x="2764" y="9672"/>
                  <a:pt x="2734" y="9461"/>
                  <a:pt x="2734" y="9282"/>
                </a:cubicBezTo>
                <a:cubicBezTo>
                  <a:pt x="2734" y="9101"/>
                  <a:pt x="2764" y="8771"/>
                  <a:pt x="2825" y="8561"/>
                </a:cubicBezTo>
                <a:cubicBezTo>
                  <a:pt x="2825" y="8411"/>
                  <a:pt x="2825" y="8411"/>
                  <a:pt x="2825" y="8411"/>
                </a:cubicBezTo>
                <a:cubicBezTo>
                  <a:pt x="2884" y="8200"/>
                  <a:pt x="2884" y="7840"/>
                  <a:pt x="2884" y="7599"/>
                </a:cubicBezTo>
                <a:cubicBezTo>
                  <a:pt x="2854" y="7509"/>
                  <a:pt x="2854" y="7509"/>
                  <a:pt x="2854" y="7509"/>
                </a:cubicBezTo>
                <a:cubicBezTo>
                  <a:pt x="2854" y="7298"/>
                  <a:pt x="2825" y="7058"/>
                  <a:pt x="2795" y="6969"/>
                </a:cubicBezTo>
                <a:cubicBezTo>
                  <a:pt x="2795" y="6878"/>
                  <a:pt x="2825" y="6788"/>
                  <a:pt x="2884" y="6758"/>
                </a:cubicBezTo>
                <a:cubicBezTo>
                  <a:pt x="2945" y="6758"/>
                  <a:pt x="3065" y="6728"/>
                  <a:pt x="3125" y="6698"/>
                </a:cubicBezTo>
                <a:cubicBezTo>
                  <a:pt x="3215" y="6698"/>
                  <a:pt x="3245" y="6518"/>
                  <a:pt x="3185" y="6307"/>
                </a:cubicBezTo>
                <a:cubicBezTo>
                  <a:pt x="3095" y="5767"/>
                  <a:pt x="3095" y="5767"/>
                  <a:pt x="3095" y="5767"/>
                </a:cubicBezTo>
                <a:cubicBezTo>
                  <a:pt x="3065" y="5557"/>
                  <a:pt x="2975" y="5196"/>
                  <a:pt x="2915" y="4986"/>
                </a:cubicBezTo>
                <a:lnTo>
                  <a:pt x="2854" y="4715"/>
                </a:lnTo>
                <a:close/>
                <a:moveTo>
                  <a:pt x="632" y="5436"/>
                </a:moveTo>
                <a:lnTo>
                  <a:pt x="632" y="5436"/>
                </a:lnTo>
                <a:cubicBezTo>
                  <a:pt x="632" y="5527"/>
                  <a:pt x="601" y="5557"/>
                  <a:pt x="601" y="5496"/>
                </a:cubicBezTo>
                <a:cubicBezTo>
                  <a:pt x="571" y="5466"/>
                  <a:pt x="601" y="5407"/>
                  <a:pt x="601" y="5376"/>
                </a:cubicBezTo>
                <a:cubicBezTo>
                  <a:pt x="632" y="5346"/>
                  <a:pt x="632" y="5376"/>
                  <a:pt x="632" y="5436"/>
                </a:cubicBezTo>
                <a:close/>
                <a:moveTo>
                  <a:pt x="902" y="3724"/>
                </a:moveTo>
                <a:lnTo>
                  <a:pt x="902" y="3724"/>
                </a:lnTo>
                <a:cubicBezTo>
                  <a:pt x="902" y="3814"/>
                  <a:pt x="902" y="4054"/>
                  <a:pt x="872" y="4265"/>
                </a:cubicBezTo>
                <a:cubicBezTo>
                  <a:pt x="842" y="4445"/>
                  <a:pt x="812" y="4655"/>
                  <a:pt x="812" y="4745"/>
                </a:cubicBezTo>
                <a:cubicBezTo>
                  <a:pt x="812" y="4836"/>
                  <a:pt x="812" y="4926"/>
                  <a:pt x="782" y="4986"/>
                </a:cubicBezTo>
                <a:cubicBezTo>
                  <a:pt x="752" y="5015"/>
                  <a:pt x="721" y="5015"/>
                  <a:pt x="692" y="4956"/>
                </a:cubicBezTo>
                <a:cubicBezTo>
                  <a:pt x="692" y="4895"/>
                  <a:pt x="692" y="4715"/>
                  <a:pt x="721" y="4565"/>
                </a:cubicBezTo>
                <a:cubicBezTo>
                  <a:pt x="752" y="4414"/>
                  <a:pt x="782" y="4205"/>
                  <a:pt x="812" y="4085"/>
                </a:cubicBezTo>
                <a:cubicBezTo>
                  <a:pt x="812" y="3965"/>
                  <a:pt x="842" y="3784"/>
                  <a:pt x="872" y="3693"/>
                </a:cubicBezTo>
                <a:cubicBezTo>
                  <a:pt x="872" y="3634"/>
                  <a:pt x="902" y="3634"/>
                  <a:pt x="902" y="3724"/>
                </a:cubicBezTo>
                <a:close/>
                <a:moveTo>
                  <a:pt x="2644" y="3784"/>
                </a:moveTo>
                <a:lnTo>
                  <a:pt x="2644" y="3784"/>
                </a:lnTo>
                <a:cubicBezTo>
                  <a:pt x="2555" y="3693"/>
                  <a:pt x="2494" y="3544"/>
                  <a:pt x="2464" y="3423"/>
                </a:cubicBezTo>
                <a:cubicBezTo>
                  <a:pt x="2464" y="3333"/>
                  <a:pt x="2524" y="3093"/>
                  <a:pt x="2614" y="2943"/>
                </a:cubicBezTo>
                <a:cubicBezTo>
                  <a:pt x="2675" y="2763"/>
                  <a:pt x="2795" y="2673"/>
                  <a:pt x="2884" y="2732"/>
                </a:cubicBezTo>
                <a:cubicBezTo>
                  <a:pt x="2975" y="2823"/>
                  <a:pt x="3155" y="2973"/>
                  <a:pt x="3275" y="3063"/>
                </a:cubicBezTo>
                <a:cubicBezTo>
                  <a:pt x="3396" y="3183"/>
                  <a:pt x="3425" y="3394"/>
                  <a:pt x="3365" y="3514"/>
                </a:cubicBezTo>
                <a:cubicBezTo>
                  <a:pt x="3275" y="3634"/>
                  <a:pt x="3125" y="3784"/>
                  <a:pt x="3095" y="3814"/>
                </a:cubicBezTo>
                <a:cubicBezTo>
                  <a:pt x="3035" y="3874"/>
                  <a:pt x="2945" y="3904"/>
                  <a:pt x="2884" y="3934"/>
                </a:cubicBezTo>
                <a:cubicBezTo>
                  <a:pt x="2825" y="3965"/>
                  <a:pt x="2734" y="3904"/>
                  <a:pt x="2644" y="3784"/>
                </a:cubicBezTo>
                <a:close/>
              </a:path>
            </a:pathLst>
          </a:custGeom>
          <a:blipFill rotWithShape="1">
            <a:blip r:embed="rId2"/>
            <a:stretch>
              <a:fillRect/>
            </a:stretch>
          </a:blipFill>
          <a:ln>
            <a:noFill/>
          </a:ln>
          <a:effectLst/>
        </p:spPr>
        <p:txBody>
          <a:bodyPr wrap="none" anchor="ctr"/>
          <a:lstStyle/>
          <a:p>
            <a:endParaRPr lang="en-US" sz="2800">
              <a:solidFill>
                <a:srgbClr val="FFFFFF"/>
              </a:solidFill>
            </a:endParaRPr>
          </a:p>
        </p:txBody>
      </p:sp>
      <p:sp>
        <p:nvSpPr>
          <p:cNvPr id="16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695400" y="1772816"/>
            <a:ext cx="7343447" cy="2303885"/>
          </a:xfrm>
          <a:prstGeom prst="rect">
            <a:avLst/>
          </a:prstGeom>
        </p:spPr>
        <p:txBody>
          <a:bodyPr numCol="1" spcCol="731520" anchor="t">
            <a:normAutofit/>
          </a:bodyPr>
          <a:lstStyle>
            <a:lvl1pPr marL="0" indent="0" algn="l">
              <a:spcBef>
                <a:spcPts val="1750"/>
              </a:spcBef>
              <a:spcAft>
                <a:spcPts val="600"/>
              </a:spcAft>
              <a:buFontTx/>
              <a:buNone/>
              <a:defRPr sz="2000" b="0" spc="0">
                <a:solidFill>
                  <a:srgbClr val="FFFFFF"/>
                </a:solidFill>
                <a:effectLst/>
                <a:latin typeface="Oswald light"/>
                <a:cs typeface="Oswald light"/>
              </a:defRPr>
            </a:lvl1pPr>
            <a:lvl2pPr marL="544320" indent="0" algn="ctr">
              <a:buFontTx/>
              <a:buNone/>
              <a:defRPr>
                <a:latin typeface="Bellota"/>
                <a:cs typeface="Bellota"/>
              </a:defRPr>
            </a:lvl2pPr>
            <a:lvl3pPr marL="1088639" indent="0" algn="ctr">
              <a:buFontTx/>
              <a:buNone/>
              <a:defRPr>
                <a:latin typeface="Bellota"/>
                <a:cs typeface="Bellota"/>
              </a:defRPr>
            </a:lvl3pPr>
            <a:lvl4pPr marL="1632959" indent="0" algn="ctr">
              <a:buFontTx/>
              <a:buNone/>
              <a:defRPr>
                <a:latin typeface="Bellota"/>
                <a:cs typeface="Bellota"/>
              </a:defRPr>
            </a:lvl4pPr>
            <a:lvl5pPr marL="2177278" indent="0" algn="ctr">
              <a:buFontTx/>
              <a:buNone/>
              <a:defRPr>
                <a:latin typeface="Bellota"/>
                <a:cs typeface="Bellot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718044" y="1340768"/>
            <a:ext cx="10864436" cy="4976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>
                <a:solidFill>
                  <a:srgbClr val="FFFFFF"/>
                </a:solidFill>
                <a:latin typeface="Trashhand"/>
                <a:cs typeface="Trashhand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Text Placeholder 6"/>
          <p:cNvSpPr>
            <a:spLocks noGrp="1"/>
          </p:cNvSpPr>
          <p:nvPr>
            <p:ph type="body" sz="quarter" idx="33" hasCustomPrompt="1"/>
          </p:nvPr>
        </p:nvSpPr>
        <p:spPr>
          <a:xfrm>
            <a:off x="724177" y="4191001"/>
            <a:ext cx="2324220" cy="512763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buFontTx/>
              <a:buNone/>
              <a:defRPr sz="2200" baseline="0">
                <a:solidFill>
                  <a:srgbClr val="FFFFFF"/>
                </a:solidFill>
                <a:latin typeface="Trashhand"/>
                <a:cs typeface="Trashhand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2" name="Text Placeholder 18"/>
          <p:cNvSpPr>
            <a:spLocks noGrp="1"/>
          </p:cNvSpPr>
          <p:nvPr>
            <p:ph type="body" sz="quarter" idx="28"/>
          </p:nvPr>
        </p:nvSpPr>
        <p:spPr>
          <a:xfrm>
            <a:off x="723966" y="4612319"/>
            <a:ext cx="2324220" cy="1406860"/>
          </a:xfrm>
          <a:prstGeom prst="rect">
            <a:avLst/>
          </a:prstGeom>
        </p:spPr>
        <p:txBody>
          <a:bodyPr lIns="0" rIns="0" anchor="t">
            <a:normAutofit/>
          </a:bodyPr>
          <a:lstStyle>
            <a:lvl1pPr marL="0" indent="0" algn="l">
              <a:spcBef>
                <a:spcPts val="1750"/>
              </a:spcBef>
              <a:buFontTx/>
              <a:buNone/>
              <a:defRPr sz="1600" b="0" spc="0">
                <a:solidFill>
                  <a:srgbClr val="FFFFFF"/>
                </a:solidFill>
                <a:effectLst/>
                <a:latin typeface="Oswald light"/>
                <a:cs typeface="Oswald light"/>
              </a:defRPr>
            </a:lvl1pPr>
            <a:lvl2pPr marL="544320" indent="0" algn="ctr">
              <a:buFontTx/>
              <a:buNone/>
              <a:defRPr>
                <a:latin typeface="Bellota"/>
                <a:cs typeface="Bellota"/>
              </a:defRPr>
            </a:lvl2pPr>
            <a:lvl3pPr marL="1088639" indent="0" algn="ctr">
              <a:buFontTx/>
              <a:buNone/>
              <a:defRPr>
                <a:latin typeface="Bellota"/>
                <a:cs typeface="Bellota"/>
              </a:defRPr>
            </a:lvl3pPr>
            <a:lvl4pPr marL="1632959" indent="0" algn="ctr">
              <a:buFontTx/>
              <a:buNone/>
              <a:defRPr>
                <a:latin typeface="Bellota"/>
                <a:cs typeface="Bellota"/>
              </a:defRPr>
            </a:lvl4pPr>
            <a:lvl5pPr marL="2177278" indent="0" algn="ctr">
              <a:buFontTx/>
              <a:buNone/>
              <a:defRPr>
                <a:latin typeface="Bellota"/>
                <a:cs typeface="Bellot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3" name="Text Placeholder 6"/>
          <p:cNvSpPr>
            <a:spLocks noGrp="1"/>
          </p:cNvSpPr>
          <p:nvPr>
            <p:ph type="body" sz="quarter" idx="75" hasCustomPrompt="1"/>
          </p:nvPr>
        </p:nvSpPr>
        <p:spPr>
          <a:xfrm>
            <a:off x="3200988" y="4191001"/>
            <a:ext cx="2324220" cy="512763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buFontTx/>
              <a:buNone/>
              <a:defRPr sz="2200" baseline="0">
                <a:solidFill>
                  <a:srgbClr val="FFFFFF"/>
                </a:solidFill>
                <a:latin typeface="Trashhand"/>
                <a:cs typeface="Trashhand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4" name="Text Placeholder 18"/>
          <p:cNvSpPr>
            <a:spLocks noGrp="1"/>
          </p:cNvSpPr>
          <p:nvPr>
            <p:ph type="body" sz="quarter" idx="76"/>
          </p:nvPr>
        </p:nvSpPr>
        <p:spPr>
          <a:xfrm>
            <a:off x="3200777" y="4612319"/>
            <a:ext cx="2324220" cy="1406860"/>
          </a:xfrm>
          <a:prstGeom prst="rect">
            <a:avLst/>
          </a:prstGeom>
        </p:spPr>
        <p:txBody>
          <a:bodyPr lIns="0" rIns="0" anchor="t">
            <a:normAutofit/>
          </a:bodyPr>
          <a:lstStyle>
            <a:lvl1pPr marL="0" indent="0" algn="l">
              <a:spcBef>
                <a:spcPts val="1750"/>
              </a:spcBef>
              <a:buFontTx/>
              <a:buNone/>
              <a:defRPr sz="1600" b="0" spc="0">
                <a:solidFill>
                  <a:srgbClr val="FFFFFF"/>
                </a:solidFill>
                <a:effectLst/>
                <a:latin typeface="Oswald light"/>
                <a:cs typeface="Oswald light"/>
              </a:defRPr>
            </a:lvl1pPr>
            <a:lvl2pPr marL="544320" indent="0" algn="ctr">
              <a:buFontTx/>
              <a:buNone/>
              <a:defRPr>
                <a:latin typeface="Bellota"/>
                <a:cs typeface="Bellota"/>
              </a:defRPr>
            </a:lvl2pPr>
            <a:lvl3pPr marL="1088639" indent="0" algn="ctr">
              <a:buFontTx/>
              <a:buNone/>
              <a:defRPr>
                <a:latin typeface="Bellota"/>
                <a:cs typeface="Bellota"/>
              </a:defRPr>
            </a:lvl3pPr>
            <a:lvl4pPr marL="1632959" indent="0" algn="ctr">
              <a:buFontTx/>
              <a:buNone/>
              <a:defRPr>
                <a:latin typeface="Bellota"/>
                <a:cs typeface="Bellota"/>
              </a:defRPr>
            </a:lvl4pPr>
            <a:lvl5pPr marL="2177278" indent="0" algn="ctr">
              <a:buFontTx/>
              <a:buNone/>
              <a:defRPr>
                <a:latin typeface="Bellota"/>
                <a:cs typeface="Bellot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5" name="Text Placeholder 6"/>
          <p:cNvSpPr>
            <a:spLocks noGrp="1"/>
          </p:cNvSpPr>
          <p:nvPr>
            <p:ph type="body" sz="quarter" idx="77" hasCustomPrompt="1"/>
          </p:nvPr>
        </p:nvSpPr>
        <p:spPr>
          <a:xfrm>
            <a:off x="5713754" y="4191001"/>
            <a:ext cx="2324220" cy="512763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buFontTx/>
              <a:buNone/>
              <a:defRPr sz="2200" baseline="0">
                <a:solidFill>
                  <a:srgbClr val="FFFFFF"/>
                </a:solidFill>
                <a:latin typeface="Trashhand"/>
                <a:cs typeface="Trashhand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6" name="Text Placeholder 18"/>
          <p:cNvSpPr>
            <a:spLocks noGrp="1"/>
          </p:cNvSpPr>
          <p:nvPr>
            <p:ph type="body" sz="quarter" idx="78"/>
          </p:nvPr>
        </p:nvSpPr>
        <p:spPr>
          <a:xfrm>
            <a:off x="5713544" y="4612319"/>
            <a:ext cx="2324220" cy="1406860"/>
          </a:xfrm>
          <a:prstGeom prst="rect">
            <a:avLst/>
          </a:prstGeom>
        </p:spPr>
        <p:txBody>
          <a:bodyPr lIns="0" rIns="0" anchor="t">
            <a:normAutofit/>
          </a:bodyPr>
          <a:lstStyle>
            <a:lvl1pPr marL="0" indent="0" algn="l">
              <a:spcBef>
                <a:spcPts val="1750"/>
              </a:spcBef>
              <a:buFontTx/>
              <a:buNone/>
              <a:defRPr sz="1600" b="0" spc="0">
                <a:solidFill>
                  <a:srgbClr val="FFFFFF"/>
                </a:solidFill>
                <a:effectLst/>
                <a:latin typeface="Oswald light"/>
                <a:cs typeface="Oswald light"/>
              </a:defRPr>
            </a:lvl1pPr>
            <a:lvl2pPr marL="544320" indent="0" algn="ctr">
              <a:buFontTx/>
              <a:buNone/>
              <a:defRPr>
                <a:latin typeface="Bellota"/>
                <a:cs typeface="Bellota"/>
              </a:defRPr>
            </a:lvl2pPr>
            <a:lvl3pPr marL="1088639" indent="0" algn="ctr">
              <a:buFontTx/>
              <a:buNone/>
              <a:defRPr>
                <a:latin typeface="Bellota"/>
                <a:cs typeface="Bellota"/>
              </a:defRPr>
            </a:lvl3pPr>
            <a:lvl4pPr marL="1632959" indent="0" algn="ctr">
              <a:buFontTx/>
              <a:buNone/>
              <a:defRPr>
                <a:latin typeface="Bellota"/>
                <a:cs typeface="Bellota"/>
              </a:defRPr>
            </a:lvl4pPr>
            <a:lvl5pPr marL="2177278" indent="0" algn="ctr">
              <a:buFontTx/>
              <a:buNone/>
              <a:defRPr>
                <a:latin typeface="Bellota"/>
                <a:cs typeface="Bellot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79" hasCustomPrompt="1"/>
          </p:nvPr>
        </p:nvSpPr>
        <p:spPr>
          <a:xfrm>
            <a:off x="9791640" y="2344738"/>
            <a:ext cx="1790760" cy="512763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buFontTx/>
              <a:buNone/>
              <a:defRPr sz="2200" baseline="0">
                <a:solidFill>
                  <a:srgbClr val="FFFFFF"/>
                </a:solidFill>
                <a:latin typeface="Trashhand"/>
                <a:cs typeface="Trashhand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8" name="Text Placeholder 18"/>
          <p:cNvSpPr>
            <a:spLocks noGrp="1"/>
          </p:cNvSpPr>
          <p:nvPr>
            <p:ph type="body" sz="quarter" idx="80"/>
          </p:nvPr>
        </p:nvSpPr>
        <p:spPr>
          <a:xfrm>
            <a:off x="9791429" y="2780929"/>
            <a:ext cx="1790760" cy="3312368"/>
          </a:xfrm>
          <a:prstGeom prst="rect">
            <a:avLst/>
          </a:prstGeom>
        </p:spPr>
        <p:txBody>
          <a:bodyPr lIns="0" rIns="0" anchor="t">
            <a:normAutofit/>
          </a:bodyPr>
          <a:lstStyle>
            <a:lvl1pPr marL="0" indent="0" algn="l">
              <a:spcBef>
                <a:spcPts val="1750"/>
              </a:spcBef>
              <a:buFontTx/>
              <a:buNone/>
              <a:defRPr sz="1600" b="0" spc="0">
                <a:solidFill>
                  <a:srgbClr val="FFFFFF"/>
                </a:solidFill>
                <a:effectLst/>
                <a:latin typeface="Oswald light"/>
                <a:cs typeface="Oswald light"/>
              </a:defRPr>
            </a:lvl1pPr>
            <a:lvl2pPr marL="544320" indent="0" algn="ctr">
              <a:buFontTx/>
              <a:buNone/>
              <a:defRPr>
                <a:latin typeface="Bellota"/>
                <a:cs typeface="Bellota"/>
              </a:defRPr>
            </a:lvl2pPr>
            <a:lvl3pPr marL="1088639" indent="0" algn="ctr">
              <a:buFontTx/>
              <a:buNone/>
              <a:defRPr>
                <a:latin typeface="Bellota"/>
                <a:cs typeface="Bellota"/>
              </a:defRPr>
            </a:lvl3pPr>
            <a:lvl4pPr marL="1632959" indent="0" algn="ctr">
              <a:buFontTx/>
              <a:buNone/>
              <a:defRPr>
                <a:latin typeface="Bellota"/>
                <a:cs typeface="Bellota"/>
              </a:defRPr>
            </a:lvl4pPr>
            <a:lvl5pPr marL="2177278" indent="0" algn="ctr">
              <a:buFontTx/>
              <a:buNone/>
              <a:defRPr>
                <a:latin typeface="Bellota"/>
                <a:cs typeface="Bellot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3400668"/>
      </p:ext>
    </p:extLst>
  </p:cSld>
  <p:clrMapOvr>
    <a:masterClrMapping/>
  </p:clrMapOvr>
  <p:transition spd="med">
    <p:fade thruBlk="1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le Target Group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BE91829-072D-4447-919D-4A020A529324}" type="datetime3">
              <a:rPr lang="en-US" smtClean="0"/>
              <a:pPr/>
              <a:t>5 November 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Béton - A Powerpoint Presentation Template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DCD8EDF-F70A-2343-A42A-1364CF3E97F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695400" y="1772816"/>
            <a:ext cx="7343447" cy="2303885"/>
          </a:xfrm>
          <a:prstGeom prst="rect">
            <a:avLst/>
          </a:prstGeom>
        </p:spPr>
        <p:txBody>
          <a:bodyPr numCol="1" spcCol="731520" anchor="t">
            <a:normAutofit/>
          </a:bodyPr>
          <a:lstStyle>
            <a:lvl1pPr marL="0" indent="0" algn="l">
              <a:spcBef>
                <a:spcPts val="1750"/>
              </a:spcBef>
              <a:spcAft>
                <a:spcPts val="600"/>
              </a:spcAft>
              <a:buFontTx/>
              <a:buNone/>
              <a:defRPr sz="2000" b="0" spc="0">
                <a:solidFill>
                  <a:srgbClr val="FFFFFF"/>
                </a:solidFill>
                <a:effectLst/>
                <a:latin typeface="Oswald light"/>
                <a:cs typeface="Oswald light"/>
              </a:defRPr>
            </a:lvl1pPr>
            <a:lvl2pPr marL="544320" indent="0" algn="ctr">
              <a:buFontTx/>
              <a:buNone/>
              <a:defRPr>
                <a:latin typeface="Bellota"/>
                <a:cs typeface="Bellota"/>
              </a:defRPr>
            </a:lvl2pPr>
            <a:lvl3pPr marL="1088639" indent="0" algn="ctr">
              <a:buFontTx/>
              <a:buNone/>
              <a:defRPr>
                <a:latin typeface="Bellota"/>
                <a:cs typeface="Bellota"/>
              </a:defRPr>
            </a:lvl3pPr>
            <a:lvl4pPr marL="1632959" indent="0" algn="ctr">
              <a:buFontTx/>
              <a:buNone/>
              <a:defRPr>
                <a:latin typeface="Bellota"/>
                <a:cs typeface="Bellota"/>
              </a:defRPr>
            </a:lvl4pPr>
            <a:lvl5pPr marL="2177278" indent="0" algn="ctr">
              <a:buFontTx/>
              <a:buNone/>
              <a:defRPr>
                <a:latin typeface="Bellota"/>
                <a:cs typeface="Bellot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718044" y="1340768"/>
            <a:ext cx="10864436" cy="4976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>
                <a:solidFill>
                  <a:srgbClr val="FFFFFF"/>
                </a:solidFill>
                <a:latin typeface="Trashhand"/>
                <a:cs typeface="Trashhand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Text Placeholder 6"/>
          <p:cNvSpPr>
            <a:spLocks noGrp="1"/>
          </p:cNvSpPr>
          <p:nvPr>
            <p:ph type="body" sz="quarter" idx="33" hasCustomPrompt="1"/>
          </p:nvPr>
        </p:nvSpPr>
        <p:spPr>
          <a:xfrm>
            <a:off x="724177" y="4191001"/>
            <a:ext cx="2324220" cy="512763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buFontTx/>
              <a:buNone/>
              <a:defRPr sz="2200" baseline="0">
                <a:solidFill>
                  <a:srgbClr val="FFFFFF"/>
                </a:solidFill>
                <a:latin typeface="Trashhand"/>
                <a:cs typeface="Trashhand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2" name="Text Placeholder 18"/>
          <p:cNvSpPr>
            <a:spLocks noGrp="1"/>
          </p:cNvSpPr>
          <p:nvPr>
            <p:ph type="body" sz="quarter" idx="28"/>
          </p:nvPr>
        </p:nvSpPr>
        <p:spPr>
          <a:xfrm>
            <a:off x="723966" y="4612319"/>
            <a:ext cx="2324220" cy="1406860"/>
          </a:xfrm>
          <a:prstGeom prst="rect">
            <a:avLst/>
          </a:prstGeom>
        </p:spPr>
        <p:txBody>
          <a:bodyPr lIns="0" rIns="0" anchor="t">
            <a:normAutofit/>
          </a:bodyPr>
          <a:lstStyle>
            <a:lvl1pPr marL="0" indent="0" algn="l">
              <a:spcBef>
                <a:spcPts val="1750"/>
              </a:spcBef>
              <a:buFontTx/>
              <a:buNone/>
              <a:defRPr sz="1600" b="0" spc="0">
                <a:solidFill>
                  <a:srgbClr val="FFFFFF"/>
                </a:solidFill>
                <a:effectLst/>
                <a:latin typeface="Oswald light"/>
                <a:cs typeface="Oswald light"/>
              </a:defRPr>
            </a:lvl1pPr>
            <a:lvl2pPr marL="544320" indent="0" algn="ctr">
              <a:buFontTx/>
              <a:buNone/>
              <a:defRPr>
                <a:latin typeface="Bellota"/>
                <a:cs typeface="Bellota"/>
              </a:defRPr>
            </a:lvl2pPr>
            <a:lvl3pPr marL="1088639" indent="0" algn="ctr">
              <a:buFontTx/>
              <a:buNone/>
              <a:defRPr>
                <a:latin typeface="Bellota"/>
                <a:cs typeface="Bellota"/>
              </a:defRPr>
            </a:lvl3pPr>
            <a:lvl4pPr marL="1632959" indent="0" algn="ctr">
              <a:buFontTx/>
              <a:buNone/>
              <a:defRPr>
                <a:latin typeface="Bellota"/>
                <a:cs typeface="Bellota"/>
              </a:defRPr>
            </a:lvl4pPr>
            <a:lvl5pPr marL="2177278" indent="0" algn="ctr">
              <a:buFontTx/>
              <a:buNone/>
              <a:defRPr>
                <a:latin typeface="Bellota"/>
                <a:cs typeface="Bellot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3" name="Text Placeholder 6"/>
          <p:cNvSpPr>
            <a:spLocks noGrp="1"/>
          </p:cNvSpPr>
          <p:nvPr>
            <p:ph type="body" sz="quarter" idx="75" hasCustomPrompt="1"/>
          </p:nvPr>
        </p:nvSpPr>
        <p:spPr>
          <a:xfrm>
            <a:off x="3200988" y="4191001"/>
            <a:ext cx="2324220" cy="512763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buFontTx/>
              <a:buNone/>
              <a:defRPr sz="2200" baseline="0">
                <a:solidFill>
                  <a:srgbClr val="FFFFFF"/>
                </a:solidFill>
                <a:latin typeface="Trashhand"/>
                <a:cs typeface="Trashhand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4" name="Text Placeholder 18"/>
          <p:cNvSpPr>
            <a:spLocks noGrp="1"/>
          </p:cNvSpPr>
          <p:nvPr>
            <p:ph type="body" sz="quarter" idx="76"/>
          </p:nvPr>
        </p:nvSpPr>
        <p:spPr>
          <a:xfrm>
            <a:off x="3200777" y="4612319"/>
            <a:ext cx="2324220" cy="1406860"/>
          </a:xfrm>
          <a:prstGeom prst="rect">
            <a:avLst/>
          </a:prstGeom>
        </p:spPr>
        <p:txBody>
          <a:bodyPr lIns="0" rIns="0" anchor="t">
            <a:normAutofit/>
          </a:bodyPr>
          <a:lstStyle>
            <a:lvl1pPr marL="0" indent="0" algn="l">
              <a:spcBef>
                <a:spcPts val="1750"/>
              </a:spcBef>
              <a:buFontTx/>
              <a:buNone/>
              <a:defRPr sz="1600" b="0" spc="0">
                <a:solidFill>
                  <a:srgbClr val="FFFFFF"/>
                </a:solidFill>
                <a:effectLst/>
                <a:latin typeface="Oswald light"/>
                <a:cs typeface="Oswald light"/>
              </a:defRPr>
            </a:lvl1pPr>
            <a:lvl2pPr marL="544320" indent="0" algn="ctr">
              <a:buFontTx/>
              <a:buNone/>
              <a:defRPr>
                <a:latin typeface="Bellota"/>
                <a:cs typeface="Bellota"/>
              </a:defRPr>
            </a:lvl2pPr>
            <a:lvl3pPr marL="1088639" indent="0" algn="ctr">
              <a:buFontTx/>
              <a:buNone/>
              <a:defRPr>
                <a:latin typeface="Bellota"/>
                <a:cs typeface="Bellota"/>
              </a:defRPr>
            </a:lvl3pPr>
            <a:lvl4pPr marL="1632959" indent="0" algn="ctr">
              <a:buFontTx/>
              <a:buNone/>
              <a:defRPr>
                <a:latin typeface="Bellota"/>
                <a:cs typeface="Bellota"/>
              </a:defRPr>
            </a:lvl4pPr>
            <a:lvl5pPr marL="2177278" indent="0" algn="ctr">
              <a:buFontTx/>
              <a:buNone/>
              <a:defRPr>
                <a:latin typeface="Bellota"/>
                <a:cs typeface="Bellot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5" name="Text Placeholder 6"/>
          <p:cNvSpPr>
            <a:spLocks noGrp="1"/>
          </p:cNvSpPr>
          <p:nvPr>
            <p:ph type="body" sz="quarter" idx="77" hasCustomPrompt="1"/>
          </p:nvPr>
        </p:nvSpPr>
        <p:spPr>
          <a:xfrm>
            <a:off x="5713754" y="4191001"/>
            <a:ext cx="2324220" cy="512763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buFontTx/>
              <a:buNone/>
              <a:defRPr sz="2200" baseline="0">
                <a:solidFill>
                  <a:srgbClr val="FFFFFF"/>
                </a:solidFill>
                <a:latin typeface="Trashhand"/>
                <a:cs typeface="Trashhand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6" name="Text Placeholder 18"/>
          <p:cNvSpPr>
            <a:spLocks noGrp="1"/>
          </p:cNvSpPr>
          <p:nvPr>
            <p:ph type="body" sz="quarter" idx="78"/>
          </p:nvPr>
        </p:nvSpPr>
        <p:spPr>
          <a:xfrm>
            <a:off x="5713544" y="4612319"/>
            <a:ext cx="2324220" cy="1406860"/>
          </a:xfrm>
          <a:prstGeom prst="rect">
            <a:avLst/>
          </a:prstGeom>
        </p:spPr>
        <p:txBody>
          <a:bodyPr lIns="0" rIns="0" anchor="t">
            <a:normAutofit/>
          </a:bodyPr>
          <a:lstStyle>
            <a:lvl1pPr marL="0" indent="0" algn="l">
              <a:spcBef>
                <a:spcPts val="1750"/>
              </a:spcBef>
              <a:buFontTx/>
              <a:buNone/>
              <a:defRPr sz="1600" b="0" spc="0">
                <a:solidFill>
                  <a:srgbClr val="FFFFFF"/>
                </a:solidFill>
                <a:effectLst/>
                <a:latin typeface="Oswald light"/>
                <a:cs typeface="Oswald light"/>
              </a:defRPr>
            </a:lvl1pPr>
            <a:lvl2pPr marL="544320" indent="0" algn="ctr">
              <a:buFontTx/>
              <a:buNone/>
              <a:defRPr>
                <a:latin typeface="Bellota"/>
                <a:cs typeface="Bellota"/>
              </a:defRPr>
            </a:lvl2pPr>
            <a:lvl3pPr marL="1088639" indent="0" algn="ctr">
              <a:buFontTx/>
              <a:buNone/>
              <a:defRPr>
                <a:latin typeface="Bellota"/>
                <a:cs typeface="Bellota"/>
              </a:defRPr>
            </a:lvl3pPr>
            <a:lvl4pPr marL="1632959" indent="0" algn="ctr">
              <a:buFontTx/>
              <a:buNone/>
              <a:defRPr>
                <a:latin typeface="Bellota"/>
                <a:cs typeface="Bellota"/>
              </a:defRPr>
            </a:lvl4pPr>
            <a:lvl5pPr marL="2177278" indent="0" algn="ctr">
              <a:buFontTx/>
              <a:buNone/>
              <a:defRPr>
                <a:latin typeface="Bellota"/>
                <a:cs typeface="Bellot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79" hasCustomPrompt="1"/>
          </p:nvPr>
        </p:nvSpPr>
        <p:spPr>
          <a:xfrm>
            <a:off x="9791640" y="2344738"/>
            <a:ext cx="1790760" cy="512763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buFontTx/>
              <a:buNone/>
              <a:defRPr sz="2200" baseline="0">
                <a:solidFill>
                  <a:srgbClr val="FFFFFF"/>
                </a:solidFill>
                <a:latin typeface="Trashhand"/>
                <a:cs typeface="Trashhand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8" name="Text Placeholder 18"/>
          <p:cNvSpPr>
            <a:spLocks noGrp="1"/>
          </p:cNvSpPr>
          <p:nvPr>
            <p:ph type="body" sz="quarter" idx="80"/>
          </p:nvPr>
        </p:nvSpPr>
        <p:spPr>
          <a:xfrm>
            <a:off x="9791429" y="2780929"/>
            <a:ext cx="1790760" cy="3312368"/>
          </a:xfrm>
          <a:prstGeom prst="rect">
            <a:avLst/>
          </a:prstGeom>
        </p:spPr>
        <p:txBody>
          <a:bodyPr lIns="0" rIns="0" anchor="t">
            <a:normAutofit/>
          </a:bodyPr>
          <a:lstStyle>
            <a:lvl1pPr marL="0" indent="0" algn="l">
              <a:spcBef>
                <a:spcPts val="1750"/>
              </a:spcBef>
              <a:buFontTx/>
              <a:buNone/>
              <a:defRPr sz="1600" b="0" spc="0">
                <a:solidFill>
                  <a:srgbClr val="FFFFFF"/>
                </a:solidFill>
                <a:effectLst/>
                <a:latin typeface="Oswald light"/>
                <a:cs typeface="Oswald light"/>
              </a:defRPr>
            </a:lvl1pPr>
            <a:lvl2pPr marL="544320" indent="0" algn="ctr">
              <a:buFontTx/>
              <a:buNone/>
              <a:defRPr>
                <a:latin typeface="Bellota"/>
                <a:cs typeface="Bellota"/>
              </a:defRPr>
            </a:lvl2pPr>
            <a:lvl3pPr marL="1088639" indent="0" algn="ctr">
              <a:buFontTx/>
              <a:buNone/>
              <a:defRPr>
                <a:latin typeface="Bellota"/>
                <a:cs typeface="Bellota"/>
              </a:defRPr>
            </a:lvl3pPr>
            <a:lvl4pPr marL="1632959" indent="0" algn="ctr">
              <a:buFontTx/>
              <a:buNone/>
              <a:defRPr>
                <a:latin typeface="Bellota"/>
                <a:cs typeface="Bellota"/>
              </a:defRPr>
            </a:lvl4pPr>
            <a:lvl5pPr marL="2177278" indent="0" algn="ctr">
              <a:buFontTx/>
              <a:buNone/>
              <a:defRPr>
                <a:latin typeface="Bellota"/>
                <a:cs typeface="Bellot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Freeform 2"/>
          <p:cNvSpPr>
            <a:spLocks noChangeArrowheads="1"/>
          </p:cNvSpPr>
          <p:nvPr userDrawn="1"/>
        </p:nvSpPr>
        <p:spPr bwMode="auto">
          <a:xfrm>
            <a:off x="8190044" y="1747996"/>
            <a:ext cx="1431289" cy="4339747"/>
          </a:xfrm>
          <a:custGeom>
            <a:avLst/>
            <a:gdLst>
              <a:gd name="T0" fmla="*/ 210 w 3575"/>
              <a:gd name="T1" fmla="*/ 2703 h 10845"/>
              <a:gd name="T2" fmla="*/ 30 w 3575"/>
              <a:gd name="T3" fmla="*/ 3394 h 10845"/>
              <a:gd name="T4" fmla="*/ 60 w 3575"/>
              <a:gd name="T5" fmla="*/ 4565 h 10845"/>
              <a:gd name="T6" fmla="*/ 121 w 3575"/>
              <a:gd name="T7" fmla="*/ 5467 h 10845"/>
              <a:gd name="T8" fmla="*/ 300 w 3575"/>
              <a:gd name="T9" fmla="*/ 6007 h 10845"/>
              <a:gd name="T10" fmla="*/ 721 w 3575"/>
              <a:gd name="T11" fmla="*/ 6217 h 10845"/>
              <a:gd name="T12" fmla="*/ 1112 w 3575"/>
              <a:gd name="T13" fmla="*/ 8530 h 10845"/>
              <a:gd name="T14" fmla="*/ 1262 w 3575"/>
              <a:gd name="T15" fmla="*/ 9792 h 10845"/>
              <a:gd name="T16" fmla="*/ 1382 w 3575"/>
              <a:gd name="T17" fmla="*/ 10243 h 10845"/>
              <a:gd name="T18" fmla="*/ 1202 w 3575"/>
              <a:gd name="T19" fmla="*/ 10693 h 10845"/>
              <a:gd name="T20" fmla="*/ 1472 w 3575"/>
              <a:gd name="T21" fmla="*/ 10844 h 10845"/>
              <a:gd name="T22" fmla="*/ 1742 w 3575"/>
              <a:gd name="T23" fmla="*/ 10693 h 10845"/>
              <a:gd name="T24" fmla="*/ 1833 w 3575"/>
              <a:gd name="T25" fmla="*/ 10303 h 10845"/>
              <a:gd name="T26" fmla="*/ 1862 w 3575"/>
              <a:gd name="T27" fmla="*/ 9643 h 10845"/>
              <a:gd name="T28" fmla="*/ 1772 w 3575"/>
              <a:gd name="T29" fmla="*/ 8981 h 10845"/>
              <a:gd name="T30" fmla="*/ 1742 w 3575"/>
              <a:gd name="T31" fmla="*/ 7659 h 10845"/>
              <a:gd name="T32" fmla="*/ 1923 w 3575"/>
              <a:gd name="T33" fmla="*/ 6999 h 10845"/>
              <a:gd name="T34" fmla="*/ 2043 w 3575"/>
              <a:gd name="T35" fmla="*/ 7779 h 10845"/>
              <a:gd name="T36" fmla="*/ 2103 w 3575"/>
              <a:gd name="T37" fmla="*/ 8771 h 10845"/>
              <a:gd name="T38" fmla="*/ 2193 w 3575"/>
              <a:gd name="T39" fmla="*/ 9672 h 10845"/>
              <a:gd name="T40" fmla="*/ 2253 w 3575"/>
              <a:gd name="T41" fmla="*/ 10303 h 10845"/>
              <a:gd name="T42" fmla="*/ 2313 w 3575"/>
              <a:gd name="T43" fmla="*/ 10543 h 10845"/>
              <a:gd name="T44" fmla="*/ 2463 w 3575"/>
              <a:gd name="T45" fmla="*/ 10754 h 10845"/>
              <a:gd name="T46" fmla="*/ 2704 w 3575"/>
              <a:gd name="T47" fmla="*/ 10844 h 10845"/>
              <a:gd name="T48" fmla="*/ 2944 w 3575"/>
              <a:gd name="T49" fmla="*/ 10724 h 10845"/>
              <a:gd name="T50" fmla="*/ 2824 w 3575"/>
              <a:gd name="T51" fmla="*/ 10393 h 10845"/>
              <a:gd name="T52" fmla="*/ 2764 w 3575"/>
              <a:gd name="T53" fmla="*/ 10063 h 10845"/>
              <a:gd name="T54" fmla="*/ 2794 w 3575"/>
              <a:gd name="T55" fmla="*/ 9342 h 10845"/>
              <a:gd name="T56" fmla="*/ 2794 w 3575"/>
              <a:gd name="T57" fmla="*/ 8201 h 10845"/>
              <a:gd name="T58" fmla="*/ 2884 w 3575"/>
              <a:gd name="T59" fmla="*/ 6548 h 10845"/>
              <a:gd name="T60" fmla="*/ 3034 w 3575"/>
              <a:gd name="T61" fmla="*/ 5707 h 10845"/>
              <a:gd name="T62" fmla="*/ 3245 w 3575"/>
              <a:gd name="T63" fmla="*/ 5677 h 10845"/>
              <a:gd name="T64" fmla="*/ 3365 w 3575"/>
              <a:gd name="T65" fmla="*/ 5587 h 10845"/>
              <a:gd name="T66" fmla="*/ 3454 w 3575"/>
              <a:gd name="T67" fmla="*/ 5376 h 10845"/>
              <a:gd name="T68" fmla="*/ 3574 w 3575"/>
              <a:gd name="T69" fmla="*/ 4896 h 10845"/>
              <a:gd name="T70" fmla="*/ 3515 w 3575"/>
              <a:gd name="T71" fmla="*/ 4054 h 10845"/>
              <a:gd name="T72" fmla="*/ 3275 w 3575"/>
              <a:gd name="T73" fmla="*/ 3003 h 10845"/>
              <a:gd name="T74" fmla="*/ 2704 w 3575"/>
              <a:gd name="T75" fmla="*/ 1982 h 10845"/>
              <a:gd name="T76" fmla="*/ 2043 w 3575"/>
              <a:gd name="T77" fmla="*/ 1711 h 10845"/>
              <a:gd name="T78" fmla="*/ 1983 w 3575"/>
              <a:gd name="T79" fmla="*/ 1382 h 10845"/>
              <a:gd name="T80" fmla="*/ 2043 w 3575"/>
              <a:gd name="T81" fmla="*/ 871 h 10845"/>
              <a:gd name="T82" fmla="*/ 2253 w 3575"/>
              <a:gd name="T83" fmla="*/ 631 h 10845"/>
              <a:gd name="T84" fmla="*/ 2163 w 3575"/>
              <a:gd name="T85" fmla="*/ 571 h 10845"/>
              <a:gd name="T86" fmla="*/ 1742 w 3575"/>
              <a:gd name="T87" fmla="*/ 30 h 10845"/>
              <a:gd name="T88" fmla="*/ 1412 w 3575"/>
              <a:gd name="T89" fmla="*/ 60 h 10845"/>
              <a:gd name="T90" fmla="*/ 1112 w 3575"/>
              <a:gd name="T91" fmla="*/ 210 h 10845"/>
              <a:gd name="T92" fmla="*/ 1082 w 3575"/>
              <a:gd name="T93" fmla="*/ 721 h 10845"/>
              <a:gd name="T94" fmla="*/ 842 w 3575"/>
              <a:gd name="T95" fmla="*/ 871 h 10845"/>
              <a:gd name="T96" fmla="*/ 1051 w 3575"/>
              <a:gd name="T97" fmla="*/ 1021 h 10845"/>
              <a:gd name="T98" fmla="*/ 1232 w 3575"/>
              <a:gd name="T99" fmla="*/ 1232 h 10845"/>
              <a:gd name="T100" fmla="*/ 1322 w 3575"/>
              <a:gd name="T101" fmla="*/ 1561 h 10845"/>
              <a:gd name="T102" fmla="*/ 1202 w 3575"/>
              <a:gd name="T103" fmla="*/ 1832 h 10845"/>
              <a:gd name="T104" fmla="*/ 721 w 3575"/>
              <a:gd name="T105" fmla="*/ 2012 h 10845"/>
              <a:gd name="T106" fmla="*/ 210 w 3575"/>
              <a:gd name="T107" fmla="*/ 2703 h 10845"/>
              <a:gd name="T108" fmla="*/ 751 w 3575"/>
              <a:gd name="T109" fmla="*/ 5797 h 10845"/>
              <a:gd name="T110" fmla="*/ 661 w 3575"/>
              <a:gd name="T111" fmla="*/ 5737 h 10845"/>
              <a:gd name="T112" fmla="*/ 721 w 3575"/>
              <a:gd name="T113" fmla="*/ 5406 h 10845"/>
              <a:gd name="T114" fmla="*/ 210 w 3575"/>
              <a:gd name="T115" fmla="*/ 2703 h 10845"/>
              <a:gd name="T116" fmla="*/ 3034 w 3575"/>
              <a:gd name="T117" fmla="*/ 4685 h 10845"/>
              <a:gd name="T118" fmla="*/ 2884 w 3575"/>
              <a:gd name="T119" fmla="*/ 4355 h 10845"/>
              <a:gd name="T120" fmla="*/ 2914 w 3575"/>
              <a:gd name="T121" fmla="*/ 3604 h 10845"/>
              <a:gd name="T122" fmla="*/ 2944 w 3575"/>
              <a:gd name="T123" fmla="*/ 4175 h 10845"/>
              <a:gd name="T124" fmla="*/ 3034 w 3575"/>
              <a:gd name="T125" fmla="*/ 4685 h 108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575" h="10845">
                <a:moveTo>
                  <a:pt x="210" y="2703"/>
                </a:moveTo>
                <a:lnTo>
                  <a:pt x="210" y="2703"/>
                </a:lnTo>
                <a:cubicBezTo>
                  <a:pt x="210" y="2703"/>
                  <a:pt x="180" y="2823"/>
                  <a:pt x="150" y="2943"/>
                </a:cubicBezTo>
                <a:cubicBezTo>
                  <a:pt x="90" y="3093"/>
                  <a:pt x="60" y="3304"/>
                  <a:pt x="30" y="3394"/>
                </a:cubicBezTo>
                <a:cubicBezTo>
                  <a:pt x="30" y="3514"/>
                  <a:pt x="0" y="3754"/>
                  <a:pt x="30" y="3995"/>
                </a:cubicBezTo>
                <a:cubicBezTo>
                  <a:pt x="60" y="4565"/>
                  <a:pt x="60" y="4565"/>
                  <a:pt x="60" y="4565"/>
                </a:cubicBezTo>
                <a:cubicBezTo>
                  <a:pt x="60" y="4775"/>
                  <a:pt x="90" y="5136"/>
                  <a:pt x="121" y="5346"/>
                </a:cubicBezTo>
                <a:cubicBezTo>
                  <a:pt x="121" y="5467"/>
                  <a:pt x="121" y="5467"/>
                  <a:pt x="121" y="5467"/>
                </a:cubicBezTo>
                <a:cubicBezTo>
                  <a:pt x="150" y="5677"/>
                  <a:pt x="210" y="5857"/>
                  <a:pt x="210" y="5857"/>
                </a:cubicBezTo>
                <a:cubicBezTo>
                  <a:pt x="241" y="5857"/>
                  <a:pt x="271" y="5917"/>
                  <a:pt x="300" y="6007"/>
                </a:cubicBezTo>
                <a:cubicBezTo>
                  <a:pt x="330" y="6067"/>
                  <a:pt x="421" y="6158"/>
                  <a:pt x="481" y="6188"/>
                </a:cubicBezTo>
                <a:cubicBezTo>
                  <a:pt x="571" y="6217"/>
                  <a:pt x="661" y="6217"/>
                  <a:pt x="721" y="6217"/>
                </a:cubicBezTo>
                <a:cubicBezTo>
                  <a:pt x="781" y="6217"/>
                  <a:pt x="842" y="6398"/>
                  <a:pt x="871" y="6608"/>
                </a:cubicBezTo>
                <a:cubicBezTo>
                  <a:pt x="1112" y="8530"/>
                  <a:pt x="1112" y="8530"/>
                  <a:pt x="1112" y="8530"/>
                </a:cubicBezTo>
                <a:cubicBezTo>
                  <a:pt x="1141" y="8741"/>
                  <a:pt x="1202" y="9101"/>
                  <a:pt x="1202" y="9342"/>
                </a:cubicBezTo>
                <a:cubicBezTo>
                  <a:pt x="1262" y="9792"/>
                  <a:pt x="1262" y="9792"/>
                  <a:pt x="1262" y="9792"/>
                </a:cubicBezTo>
                <a:cubicBezTo>
                  <a:pt x="1291" y="10033"/>
                  <a:pt x="1352" y="10213"/>
                  <a:pt x="1352" y="10213"/>
                </a:cubicBezTo>
                <a:cubicBezTo>
                  <a:pt x="1382" y="10213"/>
                  <a:pt x="1382" y="10243"/>
                  <a:pt x="1382" y="10243"/>
                </a:cubicBezTo>
                <a:cubicBezTo>
                  <a:pt x="1352" y="10273"/>
                  <a:pt x="1322" y="10363"/>
                  <a:pt x="1291" y="10453"/>
                </a:cubicBezTo>
                <a:cubicBezTo>
                  <a:pt x="1262" y="10513"/>
                  <a:pt x="1202" y="10634"/>
                  <a:pt x="1202" y="10693"/>
                </a:cubicBezTo>
                <a:cubicBezTo>
                  <a:pt x="1171" y="10754"/>
                  <a:pt x="1171" y="10813"/>
                  <a:pt x="1202" y="10813"/>
                </a:cubicBezTo>
                <a:cubicBezTo>
                  <a:pt x="1232" y="10844"/>
                  <a:pt x="1352" y="10844"/>
                  <a:pt x="1472" y="10844"/>
                </a:cubicBezTo>
                <a:cubicBezTo>
                  <a:pt x="1563" y="10844"/>
                  <a:pt x="1683" y="10844"/>
                  <a:pt x="1712" y="10844"/>
                </a:cubicBezTo>
                <a:cubicBezTo>
                  <a:pt x="1712" y="10813"/>
                  <a:pt x="1742" y="10754"/>
                  <a:pt x="1742" y="10693"/>
                </a:cubicBezTo>
                <a:cubicBezTo>
                  <a:pt x="1742" y="10634"/>
                  <a:pt x="1772" y="10573"/>
                  <a:pt x="1803" y="10543"/>
                </a:cubicBezTo>
                <a:cubicBezTo>
                  <a:pt x="1803" y="10513"/>
                  <a:pt x="1833" y="10393"/>
                  <a:pt x="1833" y="10303"/>
                </a:cubicBezTo>
                <a:cubicBezTo>
                  <a:pt x="1833" y="10213"/>
                  <a:pt x="1862" y="10092"/>
                  <a:pt x="1892" y="10092"/>
                </a:cubicBezTo>
                <a:cubicBezTo>
                  <a:pt x="1892" y="10063"/>
                  <a:pt x="1892" y="9852"/>
                  <a:pt x="1862" y="9643"/>
                </a:cubicBezTo>
                <a:cubicBezTo>
                  <a:pt x="1833" y="9522"/>
                  <a:pt x="1833" y="9522"/>
                  <a:pt x="1833" y="9522"/>
                </a:cubicBezTo>
                <a:cubicBezTo>
                  <a:pt x="1803" y="9312"/>
                  <a:pt x="1772" y="9071"/>
                  <a:pt x="1772" y="8981"/>
                </a:cubicBezTo>
                <a:cubicBezTo>
                  <a:pt x="1772" y="8891"/>
                  <a:pt x="1742" y="8621"/>
                  <a:pt x="1742" y="8410"/>
                </a:cubicBezTo>
                <a:cubicBezTo>
                  <a:pt x="1742" y="8201"/>
                  <a:pt x="1742" y="7870"/>
                  <a:pt x="1742" y="7659"/>
                </a:cubicBezTo>
                <a:cubicBezTo>
                  <a:pt x="1742" y="7449"/>
                  <a:pt x="1772" y="7179"/>
                  <a:pt x="1772" y="7029"/>
                </a:cubicBezTo>
                <a:cubicBezTo>
                  <a:pt x="1803" y="6879"/>
                  <a:pt x="1862" y="6848"/>
                  <a:pt x="1923" y="6999"/>
                </a:cubicBezTo>
                <a:cubicBezTo>
                  <a:pt x="1953" y="7149"/>
                  <a:pt x="2012" y="7419"/>
                  <a:pt x="2012" y="7659"/>
                </a:cubicBezTo>
                <a:cubicBezTo>
                  <a:pt x="2043" y="7779"/>
                  <a:pt x="2043" y="7779"/>
                  <a:pt x="2043" y="7779"/>
                </a:cubicBezTo>
                <a:cubicBezTo>
                  <a:pt x="2043" y="7990"/>
                  <a:pt x="2073" y="8350"/>
                  <a:pt x="2073" y="8591"/>
                </a:cubicBezTo>
                <a:cubicBezTo>
                  <a:pt x="2103" y="8771"/>
                  <a:pt x="2103" y="8771"/>
                  <a:pt x="2103" y="8771"/>
                </a:cubicBezTo>
                <a:cubicBezTo>
                  <a:pt x="2103" y="9011"/>
                  <a:pt x="2133" y="9342"/>
                  <a:pt x="2163" y="9582"/>
                </a:cubicBezTo>
                <a:cubicBezTo>
                  <a:pt x="2193" y="9672"/>
                  <a:pt x="2193" y="9672"/>
                  <a:pt x="2193" y="9672"/>
                </a:cubicBezTo>
                <a:cubicBezTo>
                  <a:pt x="2223" y="9913"/>
                  <a:pt x="2253" y="10092"/>
                  <a:pt x="2253" y="10123"/>
                </a:cubicBezTo>
                <a:cubicBezTo>
                  <a:pt x="2253" y="10153"/>
                  <a:pt x="2253" y="10243"/>
                  <a:pt x="2253" y="10303"/>
                </a:cubicBezTo>
                <a:cubicBezTo>
                  <a:pt x="2253" y="10363"/>
                  <a:pt x="2253" y="10453"/>
                  <a:pt x="2253" y="10453"/>
                </a:cubicBezTo>
                <a:cubicBezTo>
                  <a:pt x="2283" y="10484"/>
                  <a:pt x="2313" y="10513"/>
                  <a:pt x="2313" y="10543"/>
                </a:cubicBezTo>
                <a:cubicBezTo>
                  <a:pt x="2343" y="10543"/>
                  <a:pt x="2373" y="10573"/>
                  <a:pt x="2373" y="10634"/>
                </a:cubicBezTo>
                <a:cubicBezTo>
                  <a:pt x="2373" y="10663"/>
                  <a:pt x="2433" y="10724"/>
                  <a:pt x="2463" y="10754"/>
                </a:cubicBezTo>
                <a:cubicBezTo>
                  <a:pt x="2493" y="10813"/>
                  <a:pt x="2554" y="10844"/>
                  <a:pt x="2583" y="10844"/>
                </a:cubicBezTo>
                <a:cubicBezTo>
                  <a:pt x="2644" y="10844"/>
                  <a:pt x="2674" y="10844"/>
                  <a:pt x="2704" y="10844"/>
                </a:cubicBezTo>
                <a:cubicBezTo>
                  <a:pt x="2733" y="10844"/>
                  <a:pt x="2794" y="10844"/>
                  <a:pt x="2854" y="10813"/>
                </a:cubicBezTo>
                <a:cubicBezTo>
                  <a:pt x="2884" y="10813"/>
                  <a:pt x="2944" y="10754"/>
                  <a:pt x="2944" y="10724"/>
                </a:cubicBezTo>
                <a:cubicBezTo>
                  <a:pt x="2944" y="10693"/>
                  <a:pt x="2944" y="10634"/>
                  <a:pt x="2944" y="10573"/>
                </a:cubicBezTo>
                <a:cubicBezTo>
                  <a:pt x="2914" y="10543"/>
                  <a:pt x="2854" y="10453"/>
                  <a:pt x="2824" y="10393"/>
                </a:cubicBezTo>
                <a:cubicBezTo>
                  <a:pt x="2764" y="10303"/>
                  <a:pt x="2733" y="10213"/>
                  <a:pt x="2733" y="10153"/>
                </a:cubicBezTo>
                <a:cubicBezTo>
                  <a:pt x="2733" y="10123"/>
                  <a:pt x="2733" y="10063"/>
                  <a:pt x="2764" y="10063"/>
                </a:cubicBezTo>
                <a:cubicBezTo>
                  <a:pt x="2764" y="10033"/>
                  <a:pt x="2764" y="9852"/>
                  <a:pt x="2794" y="9612"/>
                </a:cubicBezTo>
                <a:cubicBezTo>
                  <a:pt x="2794" y="9342"/>
                  <a:pt x="2794" y="9342"/>
                  <a:pt x="2794" y="9342"/>
                </a:cubicBezTo>
                <a:cubicBezTo>
                  <a:pt x="2794" y="9101"/>
                  <a:pt x="2794" y="8741"/>
                  <a:pt x="2794" y="8530"/>
                </a:cubicBezTo>
                <a:cubicBezTo>
                  <a:pt x="2794" y="8201"/>
                  <a:pt x="2794" y="8201"/>
                  <a:pt x="2794" y="8201"/>
                </a:cubicBezTo>
                <a:cubicBezTo>
                  <a:pt x="2764" y="7990"/>
                  <a:pt x="2794" y="7630"/>
                  <a:pt x="2824" y="7419"/>
                </a:cubicBezTo>
                <a:cubicBezTo>
                  <a:pt x="2884" y="6548"/>
                  <a:pt x="2884" y="6548"/>
                  <a:pt x="2884" y="6548"/>
                </a:cubicBezTo>
                <a:cubicBezTo>
                  <a:pt x="2914" y="6337"/>
                  <a:pt x="2914" y="6067"/>
                  <a:pt x="2914" y="5947"/>
                </a:cubicBezTo>
                <a:cubicBezTo>
                  <a:pt x="2914" y="5827"/>
                  <a:pt x="2974" y="5707"/>
                  <a:pt x="3034" y="5707"/>
                </a:cubicBezTo>
                <a:cubicBezTo>
                  <a:pt x="3094" y="5707"/>
                  <a:pt x="3154" y="5707"/>
                  <a:pt x="3184" y="5677"/>
                </a:cubicBezTo>
                <a:cubicBezTo>
                  <a:pt x="3214" y="5677"/>
                  <a:pt x="3245" y="5677"/>
                  <a:pt x="3245" y="5677"/>
                </a:cubicBezTo>
                <a:cubicBezTo>
                  <a:pt x="3275" y="5646"/>
                  <a:pt x="3304" y="5646"/>
                  <a:pt x="3304" y="5646"/>
                </a:cubicBezTo>
                <a:cubicBezTo>
                  <a:pt x="3334" y="5617"/>
                  <a:pt x="3365" y="5587"/>
                  <a:pt x="3365" y="5587"/>
                </a:cubicBezTo>
                <a:cubicBezTo>
                  <a:pt x="3395" y="5557"/>
                  <a:pt x="3425" y="5526"/>
                  <a:pt x="3425" y="5496"/>
                </a:cubicBezTo>
                <a:cubicBezTo>
                  <a:pt x="3454" y="5467"/>
                  <a:pt x="3454" y="5406"/>
                  <a:pt x="3454" y="5376"/>
                </a:cubicBezTo>
                <a:cubicBezTo>
                  <a:pt x="3454" y="5317"/>
                  <a:pt x="3485" y="5286"/>
                  <a:pt x="3515" y="5256"/>
                </a:cubicBezTo>
                <a:cubicBezTo>
                  <a:pt x="3545" y="5256"/>
                  <a:pt x="3574" y="5076"/>
                  <a:pt x="3574" y="4896"/>
                </a:cubicBezTo>
                <a:cubicBezTo>
                  <a:pt x="3545" y="4716"/>
                  <a:pt x="3574" y="4475"/>
                  <a:pt x="3574" y="4355"/>
                </a:cubicBezTo>
                <a:cubicBezTo>
                  <a:pt x="3574" y="4265"/>
                  <a:pt x="3574" y="4115"/>
                  <a:pt x="3515" y="4054"/>
                </a:cubicBezTo>
                <a:cubicBezTo>
                  <a:pt x="3485" y="3995"/>
                  <a:pt x="3425" y="3784"/>
                  <a:pt x="3395" y="3544"/>
                </a:cubicBezTo>
                <a:cubicBezTo>
                  <a:pt x="3275" y="3003"/>
                  <a:pt x="3275" y="3003"/>
                  <a:pt x="3275" y="3003"/>
                </a:cubicBezTo>
                <a:cubicBezTo>
                  <a:pt x="3245" y="2793"/>
                  <a:pt x="3154" y="2492"/>
                  <a:pt x="3064" y="2342"/>
                </a:cubicBezTo>
                <a:cubicBezTo>
                  <a:pt x="3004" y="2192"/>
                  <a:pt x="2824" y="2041"/>
                  <a:pt x="2704" y="1982"/>
                </a:cubicBezTo>
                <a:cubicBezTo>
                  <a:pt x="2554" y="1952"/>
                  <a:pt x="2373" y="1891"/>
                  <a:pt x="2283" y="1862"/>
                </a:cubicBezTo>
                <a:cubicBezTo>
                  <a:pt x="2193" y="1832"/>
                  <a:pt x="2103" y="1771"/>
                  <a:pt x="2043" y="1711"/>
                </a:cubicBezTo>
                <a:cubicBezTo>
                  <a:pt x="2012" y="1651"/>
                  <a:pt x="1953" y="1561"/>
                  <a:pt x="1953" y="1531"/>
                </a:cubicBezTo>
                <a:cubicBezTo>
                  <a:pt x="1953" y="1472"/>
                  <a:pt x="1983" y="1412"/>
                  <a:pt x="1983" y="1382"/>
                </a:cubicBezTo>
                <a:cubicBezTo>
                  <a:pt x="2012" y="1352"/>
                  <a:pt x="2043" y="1232"/>
                  <a:pt x="2043" y="1142"/>
                </a:cubicBezTo>
                <a:cubicBezTo>
                  <a:pt x="2043" y="1051"/>
                  <a:pt x="2043" y="931"/>
                  <a:pt x="2043" y="871"/>
                </a:cubicBezTo>
                <a:cubicBezTo>
                  <a:pt x="2043" y="811"/>
                  <a:pt x="2103" y="750"/>
                  <a:pt x="2133" y="721"/>
                </a:cubicBezTo>
                <a:cubicBezTo>
                  <a:pt x="2193" y="721"/>
                  <a:pt x="2223" y="661"/>
                  <a:pt x="2253" y="631"/>
                </a:cubicBezTo>
                <a:cubicBezTo>
                  <a:pt x="2283" y="600"/>
                  <a:pt x="2313" y="571"/>
                  <a:pt x="2283" y="571"/>
                </a:cubicBezTo>
                <a:cubicBezTo>
                  <a:pt x="2283" y="541"/>
                  <a:pt x="2223" y="541"/>
                  <a:pt x="2163" y="571"/>
                </a:cubicBezTo>
                <a:cubicBezTo>
                  <a:pt x="2133" y="571"/>
                  <a:pt x="2012" y="480"/>
                  <a:pt x="1923" y="330"/>
                </a:cubicBezTo>
                <a:cubicBezTo>
                  <a:pt x="1833" y="180"/>
                  <a:pt x="1742" y="30"/>
                  <a:pt x="1742" y="30"/>
                </a:cubicBezTo>
                <a:cubicBezTo>
                  <a:pt x="1712" y="0"/>
                  <a:pt x="1652" y="30"/>
                  <a:pt x="1622" y="30"/>
                </a:cubicBezTo>
                <a:cubicBezTo>
                  <a:pt x="1622" y="60"/>
                  <a:pt x="1502" y="60"/>
                  <a:pt x="1412" y="60"/>
                </a:cubicBezTo>
                <a:cubicBezTo>
                  <a:pt x="1322" y="60"/>
                  <a:pt x="1232" y="60"/>
                  <a:pt x="1202" y="90"/>
                </a:cubicBezTo>
                <a:cubicBezTo>
                  <a:pt x="1171" y="120"/>
                  <a:pt x="1141" y="150"/>
                  <a:pt x="1112" y="210"/>
                </a:cubicBezTo>
                <a:cubicBezTo>
                  <a:pt x="1112" y="240"/>
                  <a:pt x="1082" y="360"/>
                  <a:pt x="1082" y="480"/>
                </a:cubicBezTo>
                <a:cubicBezTo>
                  <a:pt x="1082" y="571"/>
                  <a:pt x="1082" y="691"/>
                  <a:pt x="1082" y="721"/>
                </a:cubicBezTo>
                <a:cubicBezTo>
                  <a:pt x="1082" y="750"/>
                  <a:pt x="1021" y="781"/>
                  <a:pt x="962" y="811"/>
                </a:cubicBezTo>
                <a:cubicBezTo>
                  <a:pt x="901" y="811"/>
                  <a:pt x="842" y="871"/>
                  <a:pt x="842" y="871"/>
                </a:cubicBezTo>
                <a:cubicBezTo>
                  <a:pt x="842" y="901"/>
                  <a:pt x="871" y="961"/>
                  <a:pt x="931" y="961"/>
                </a:cubicBezTo>
                <a:cubicBezTo>
                  <a:pt x="962" y="992"/>
                  <a:pt x="1021" y="992"/>
                  <a:pt x="1051" y="1021"/>
                </a:cubicBezTo>
                <a:cubicBezTo>
                  <a:pt x="1051" y="1021"/>
                  <a:pt x="1112" y="1081"/>
                  <a:pt x="1141" y="1112"/>
                </a:cubicBezTo>
                <a:cubicBezTo>
                  <a:pt x="1141" y="1171"/>
                  <a:pt x="1202" y="1232"/>
                  <a:pt x="1232" y="1232"/>
                </a:cubicBezTo>
                <a:cubicBezTo>
                  <a:pt x="1232" y="1262"/>
                  <a:pt x="1262" y="1321"/>
                  <a:pt x="1291" y="1382"/>
                </a:cubicBezTo>
                <a:cubicBezTo>
                  <a:pt x="1291" y="1442"/>
                  <a:pt x="1322" y="1531"/>
                  <a:pt x="1322" y="1561"/>
                </a:cubicBezTo>
                <a:cubicBezTo>
                  <a:pt x="1291" y="1591"/>
                  <a:pt x="1291" y="1651"/>
                  <a:pt x="1262" y="1711"/>
                </a:cubicBezTo>
                <a:cubicBezTo>
                  <a:pt x="1262" y="1741"/>
                  <a:pt x="1232" y="1801"/>
                  <a:pt x="1202" y="1832"/>
                </a:cubicBezTo>
                <a:cubicBezTo>
                  <a:pt x="1171" y="1862"/>
                  <a:pt x="962" y="1921"/>
                  <a:pt x="751" y="2012"/>
                </a:cubicBezTo>
                <a:cubicBezTo>
                  <a:pt x="721" y="2012"/>
                  <a:pt x="721" y="2012"/>
                  <a:pt x="721" y="2012"/>
                </a:cubicBezTo>
                <a:cubicBezTo>
                  <a:pt x="541" y="2102"/>
                  <a:pt x="330" y="2282"/>
                  <a:pt x="300" y="2433"/>
                </a:cubicBezTo>
                <a:cubicBezTo>
                  <a:pt x="241" y="2583"/>
                  <a:pt x="210" y="2703"/>
                  <a:pt x="210" y="2703"/>
                </a:cubicBezTo>
                <a:lnTo>
                  <a:pt x="751" y="5797"/>
                </a:lnTo>
                <a:lnTo>
                  <a:pt x="751" y="5797"/>
                </a:lnTo>
                <a:cubicBezTo>
                  <a:pt x="751" y="5857"/>
                  <a:pt x="721" y="5887"/>
                  <a:pt x="721" y="5857"/>
                </a:cubicBezTo>
                <a:cubicBezTo>
                  <a:pt x="691" y="5827"/>
                  <a:pt x="661" y="5766"/>
                  <a:pt x="661" y="5737"/>
                </a:cubicBezTo>
                <a:cubicBezTo>
                  <a:pt x="631" y="5707"/>
                  <a:pt x="631" y="5557"/>
                  <a:pt x="661" y="5406"/>
                </a:cubicBezTo>
                <a:cubicBezTo>
                  <a:pt x="661" y="5256"/>
                  <a:pt x="691" y="5256"/>
                  <a:pt x="721" y="5406"/>
                </a:cubicBezTo>
                <a:cubicBezTo>
                  <a:pt x="721" y="5557"/>
                  <a:pt x="751" y="5737"/>
                  <a:pt x="751" y="5797"/>
                </a:cubicBezTo>
                <a:lnTo>
                  <a:pt x="210" y="2703"/>
                </a:lnTo>
                <a:close/>
                <a:moveTo>
                  <a:pt x="3034" y="4685"/>
                </a:moveTo>
                <a:lnTo>
                  <a:pt x="3034" y="4685"/>
                </a:lnTo>
                <a:cubicBezTo>
                  <a:pt x="3034" y="4746"/>
                  <a:pt x="3004" y="4746"/>
                  <a:pt x="2974" y="4746"/>
                </a:cubicBezTo>
                <a:cubicBezTo>
                  <a:pt x="2944" y="4716"/>
                  <a:pt x="2914" y="4535"/>
                  <a:pt x="2884" y="4355"/>
                </a:cubicBezTo>
                <a:cubicBezTo>
                  <a:pt x="2884" y="4175"/>
                  <a:pt x="2884" y="3904"/>
                  <a:pt x="2884" y="3754"/>
                </a:cubicBezTo>
                <a:cubicBezTo>
                  <a:pt x="2884" y="3634"/>
                  <a:pt x="2884" y="3544"/>
                  <a:pt x="2914" y="3604"/>
                </a:cubicBezTo>
                <a:cubicBezTo>
                  <a:pt x="2944" y="3664"/>
                  <a:pt x="2974" y="3754"/>
                  <a:pt x="2974" y="3844"/>
                </a:cubicBezTo>
                <a:cubicBezTo>
                  <a:pt x="2944" y="3904"/>
                  <a:pt x="2944" y="4054"/>
                  <a:pt x="2944" y="4175"/>
                </a:cubicBezTo>
                <a:cubicBezTo>
                  <a:pt x="2974" y="4295"/>
                  <a:pt x="2974" y="4445"/>
                  <a:pt x="3004" y="4505"/>
                </a:cubicBezTo>
                <a:cubicBezTo>
                  <a:pt x="3034" y="4565"/>
                  <a:pt x="3034" y="4655"/>
                  <a:pt x="3034" y="4685"/>
                </a:cubicBezTo>
                <a:close/>
              </a:path>
            </a:pathLst>
          </a:custGeom>
          <a:blipFill rotWithShape="1">
            <a:blip r:embed="rId2"/>
            <a:stretch>
              <a:fillRect/>
            </a:stretch>
          </a:blipFill>
          <a:ln>
            <a:noFill/>
          </a:ln>
          <a:effectLst/>
        </p:spPr>
        <p:txBody>
          <a:bodyPr wrap="none" anchor="ctr"/>
          <a:lstStyle/>
          <a:p>
            <a:endParaRPr lang="en-US" sz="2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302351"/>
      </p:ext>
    </p:extLst>
  </p:cSld>
  <p:clrMapOvr>
    <a:masterClrMapping/>
  </p:clrMapOvr>
  <p:transition spd="med">
    <p:fade thruBlk="1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dea Light Bulb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29496" y="1916832"/>
            <a:ext cx="2730500" cy="2501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61869" y="1988840"/>
            <a:ext cx="2730500" cy="2501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17436">
            <a:off x="2046287" y="1574800"/>
            <a:ext cx="2078832" cy="1739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3207" y="2025650"/>
            <a:ext cx="591344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17436">
            <a:off x="8078788" y="1574800"/>
            <a:ext cx="2078832" cy="1739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057" y="2025650"/>
            <a:ext cx="591344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Placeholder 12"/>
          <p:cNvSpPr>
            <a:spLocks noGrp="1"/>
          </p:cNvSpPr>
          <p:nvPr>
            <p:ph type="body" sz="quarter" idx="27"/>
          </p:nvPr>
        </p:nvSpPr>
        <p:spPr>
          <a:xfrm>
            <a:off x="2099556" y="4365104"/>
            <a:ext cx="8028892" cy="1800200"/>
          </a:xfrm>
          <a:prstGeom prst="rect">
            <a:avLst/>
          </a:prstGeom>
        </p:spPr>
        <p:txBody>
          <a:bodyPr vert="horz" anchor="t"/>
          <a:lstStyle>
            <a:lvl1pPr marL="0" indent="0" algn="ctr">
              <a:lnSpc>
                <a:spcPct val="100000"/>
              </a:lnSpc>
              <a:buNone/>
              <a:defRPr sz="3600" b="0" i="0">
                <a:solidFill>
                  <a:schemeClr val="bg1"/>
                </a:solidFill>
                <a:latin typeface="Trashhand"/>
                <a:cs typeface="Trashhand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657850" y="3356992"/>
            <a:ext cx="876300" cy="241300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28"/>
          </p:nvPr>
        </p:nvSpPr>
        <p:spPr/>
        <p:txBody>
          <a:bodyPr/>
          <a:lstStyle/>
          <a:p>
            <a:fld id="{09BC9096-6A99-FE4B-B25D-8F54771B56D6}" type="datetime3">
              <a:rPr lang="en-US" smtClean="0"/>
              <a:t>5 November 2018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en-US"/>
              <a:t>PRESENTATION TITLE  |  COMPANY NAME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8E1C36C4-E9D3-A641-AE45-47024B03D7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667404"/>
      </p:ext>
    </p:extLst>
  </p:cSld>
  <p:clrMapOvr>
    <a:masterClrMapping/>
  </p:clrMapOvr>
  <p:transition spd="med">
    <p:fade thruBlk="1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cial Media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/>
          <p:cNvGrpSpPr/>
          <p:nvPr userDrawn="1"/>
        </p:nvGrpSpPr>
        <p:grpSpPr>
          <a:xfrm>
            <a:off x="6276020" y="4113076"/>
            <a:ext cx="396044" cy="1260140"/>
            <a:chOff x="12552040" y="2609528"/>
            <a:chExt cx="792088" cy="2520280"/>
          </a:xfrm>
          <a:blipFill rotWithShape="1">
            <a:blip r:embed="rId2"/>
            <a:stretch>
              <a:fillRect/>
            </a:stretch>
          </a:blipFill>
        </p:grpSpPr>
        <p:sp>
          <p:nvSpPr>
            <p:cNvPr id="59" name="Oval 58"/>
            <p:cNvSpPr/>
            <p:nvPr userDrawn="1"/>
          </p:nvSpPr>
          <p:spPr bwMode="auto">
            <a:xfrm>
              <a:off x="12552040" y="2609528"/>
              <a:ext cx="792088" cy="792088"/>
            </a:xfrm>
            <a:prstGeom prst="ellipse">
              <a:avLst/>
            </a:prstGeom>
            <a:grpFill/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60" name="Oval 59"/>
            <p:cNvSpPr/>
            <p:nvPr userDrawn="1"/>
          </p:nvSpPr>
          <p:spPr bwMode="auto">
            <a:xfrm>
              <a:off x="12552040" y="3473624"/>
              <a:ext cx="792088" cy="792088"/>
            </a:xfrm>
            <a:prstGeom prst="ellipse">
              <a:avLst/>
            </a:prstGeom>
            <a:grpFill/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61" name="Oval 60"/>
            <p:cNvSpPr/>
            <p:nvPr userDrawn="1"/>
          </p:nvSpPr>
          <p:spPr bwMode="auto">
            <a:xfrm>
              <a:off x="12552040" y="4337720"/>
              <a:ext cx="792088" cy="792088"/>
            </a:xfrm>
            <a:prstGeom prst="ellipse">
              <a:avLst/>
            </a:prstGeom>
            <a:grpFill/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</p:grpSp>
      <p:grpSp>
        <p:nvGrpSpPr>
          <p:cNvPr id="62" name="Group 61"/>
          <p:cNvGrpSpPr/>
          <p:nvPr userDrawn="1"/>
        </p:nvGrpSpPr>
        <p:grpSpPr>
          <a:xfrm>
            <a:off x="6276020" y="2708920"/>
            <a:ext cx="396044" cy="1260140"/>
            <a:chOff x="12552040" y="2609528"/>
            <a:chExt cx="792088" cy="2520280"/>
          </a:xfrm>
          <a:blipFill rotWithShape="1">
            <a:blip r:embed="rId3"/>
            <a:stretch>
              <a:fillRect/>
            </a:stretch>
          </a:blipFill>
        </p:grpSpPr>
        <p:sp>
          <p:nvSpPr>
            <p:cNvPr id="63" name="Oval 62"/>
            <p:cNvSpPr/>
            <p:nvPr userDrawn="1"/>
          </p:nvSpPr>
          <p:spPr bwMode="auto">
            <a:xfrm>
              <a:off x="12552040" y="2609528"/>
              <a:ext cx="792088" cy="792088"/>
            </a:xfrm>
            <a:prstGeom prst="ellipse">
              <a:avLst/>
            </a:prstGeom>
            <a:grpFill/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64" name="Oval 63"/>
            <p:cNvSpPr/>
            <p:nvPr userDrawn="1"/>
          </p:nvSpPr>
          <p:spPr bwMode="auto">
            <a:xfrm>
              <a:off x="12552040" y="3473624"/>
              <a:ext cx="792088" cy="792088"/>
            </a:xfrm>
            <a:prstGeom prst="ellipse">
              <a:avLst/>
            </a:prstGeom>
            <a:grpFill/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65" name="Oval 64"/>
            <p:cNvSpPr/>
            <p:nvPr userDrawn="1"/>
          </p:nvSpPr>
          <p:spPr bwMode="auto">
            <a:xfrm>
              <a:off x="12552040" y="4337720"/>
              <a:ext cx="792088" cy="792088"/>
            </a:xfrm>
            <a:prstGeom prst="ellipse">
              <a:avLst/>
            </a:prstGeom>
            <a:grpFill/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</p:grpSp>
      <p:grpSp>
        <p:nvGrpSpPr>
          <p:cNvPr id="66" name="Group 65"/>
          <p:cNvGrpSpPr/>
          <p:nvPr userDrawn="1"/>
        </p:nvGrpSpPr>
        <p:grpSpPr>
          <a:xfrm>
            <a:off x="6276020" y="1304764"/>
            <a:ext cx="396044" cy="1260140"/>
            <a:chOff x="12552040" y="2609528"/>
            <a:chExt cx="792088" cy="2520280"/>
          </a:xfrm>
          <a:blipFill rotWithShape="1">
            <a:blip r:embed="rId4"/>
            <a:stretch>
              <a:fillRect/>
            </a:stretch>
          </a:blipFill>
        </p:grpSpPr>
        <p:sp>
          <p:nvSpPr>
            <p:cNvPr id="67" name="Oval 66"/>
            <p:cNvSpPr/>
            <p:nvPr userDrawn="1"/>
          </p:nvSpPr>
          <p:spPr bwMode="auto">
            <a:xfrm>
              <a:off x="12552040" y="2609528"/>
              <a:ext cx="792088" cy="792088"/>
            </a:xfrm>
            <a:prstGeom prst="ellipse">
              <a:avLst/>
            </a:prstGeom>
            <a:grpFill/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68" name="Oval 67"/>
            <p:cNvSpPr/>
            <p:nvPr userDrawn="1"/>
          </p:nvSpPr>
          <p:spPr bwMode="auto">
            <a:xfrm>
              <a:off x="12552040" y="3473624"/>
              <a:ext cx="792088" cy="792088"/>
            </a:xfrm>
            <a:prstGeom prst="ellipse">
              <a:avLst/>
            </a:prstGeom>
            <a:grpFill/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69" name="Oval 68"/>
            <p:cNvSpPr/>
            <p:nvPr userDrawn="1"/>
          </p:nvSpPr>
          <p:spPr bwMode="auto">
            <a:xfrm>
              <a:off x="12552040" y="4337720"/>
              <a:ext cx="792088" cy="792088"/>
            </a:xfrm>
            <a:prstGeom prst="ellipse">
              <a:avLst/>
            </a:prstGeom>
            <a:grpFill/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</p:grpSp>
      <p:sp>
        <p:nvSpPr>
          <p:cNvPr id="70" name="Oval 69"/>
          <p:cNvSpPr/>
          <p:nvPr userDrawn="1"/>
        </p:nvSpPr>
        <p:spPr bwMode="auto">
          <a:xfrm>
            <a:off x="4331804" y="1376772"/>
            <a:ext cx="1226406" cy="1226406"/>
          </a:xfrm>
          <a:prstGeom prst="ellipse">
            <a:avLst/>
          </a:prstGeom>
          <a:blipFill rotWithShape="1">
            <a:blip r:embed="rId4"/>
            <a:stretch>
              <a:fillRect/>
            </a:stretch>
          </a:blipFill>
          <a:ln>
            <a:noFill/>
          </a:ln>
          <a:effectLst/>
          <a:extLst/>
        </p:spPr>
        <p:txBody>
          <a:bodyPr vert="horz" wrap="square" lIns="45720" tIns="22860" rIns="45720" bIns="228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71" name="Oval 70"/>
          <p:cNvSpPr/>
          <p:nvPr userDrawn="1"/>
        </p:nvSpPr>
        <p:spPr bwMode="auto">
          <a:xfrm>
            <a:off x="4331804" y="4149080"/>
            <a:ext cx="1226406" cy="1226406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  <a:effectLst/>
          <a:extLst/>
        </p:spPr>
        <p:txBody>
          <a:bodyPr vert="horz" wrap="square" lIns="45720" tIns="22860" rIns="45720" bIns="228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72" name="Oval 71"/>
          <p:cNvSpPr/>
          <p:nvPr userDrawn="1"/>
        </p:nvSpPr>
        <p:spPr bwMode="auto">
          <a:xfrm>
            <a:off x="4331804" y="2744924"/>
            <a:ext cx="1226406" cy="1226406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ln>
            <a:noFill/>
          </a:ln>
          <a:effectLst/>
          <a:extLst/>
        </p:spPr>
        <p:txBody>
          <a:bodyPr vert="horz" wrap="square" lIns="45720" tIns="22860" rIns="45720" bIns="228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87" name="Picture 8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696012" y="2888940"/>
            <a:ext cx="508000" cy="9080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5340" y="1304764"/>
            <a:ext cx="3943350" cy="36131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9" name="Text Placeholder 12"/>
          <p:cNvSpPr>
            <a:spLocks noGrp="1"/>
          </p:cNvSpPr>
          <p:nvPr>
            <p:ph type="body" sz="quarter" idx="15"/>
          </p:nvPr>
        </p:nvSpPr>
        <p:spPr>
          <a:xfrm>
            <a:off x="6960096" y="1916832"/>
            <a:ext cx="4644516" cy="648072"/>
          </a:xfrm>
          <a:prstGeom prst="rect">
            <a:avLst/>
          </a:prstGeom>
        </p:spPr>
        <p:txBody>
          <a:bodyPr vert="horz" anchor="t"/>
          <a:lstStyle>
            <a:lvl1pPr marL="0" indent="0">
              <a:lnSpc>
                <a:spcPct val="100000"/>
              </a:lnSpc>
              <a:spcBef>
                <a:spcPts val="1750"/>
              </a:spcBef>
              <a:buNone/>
              <a:defRPr sz="1800">
                <a:latin typeface="Oswald Light"/>
                <a:cs typeface="Oswald Light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0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6960096" y="1340768"/>
            <a:ext cx="4608512" cy="53975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3300">
                <a:latin typeface="Trashhand"/>
                <a:cs typeface="Trashhand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1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6960096" y="3320988"/>
            <a:ext cx="4644516" cy="648072"/>
          </a:xfrm>
          <a:prstGeom prst="rect">
            <a:avLst/>
          </a:prstGeom>
        </p:spPr>
        <p:txBody>
          <a:bodyPr vert="horz" anchor="t"/>
          <a:lstStyle>
            <a:lvl1pPr marL="0" indent="0">
              <a:lnSpc>
                <a:spcPct val="100000"/>
              </a:lnSpc>
              <a:spcBef>
                <a:spcPts val="1750"/>
              </a:spcBef>
              <a:buNone/>
              <a:defRPr sz="1800">
                <a:latin typeface="Oswald Light"/>
                <a:cs typeface="Oswald Light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2" name="Text Placeholder 12"/>
          <p:cNvSpPr>
            <a:spLocks noGrp="1"/>
          </p:cNvSpPr>
          <p:nvPr>
            <p:ph type="body" sz="quarter" idx="19"/>
          </p:nvPr>
        </p:nvSpPr>
        <p:spPr>
          <a:xfrm>
            <a:off x="6960096" y="2744924"/>
            <a:ext cx="4608512" cy="53975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3300">
                <a:latin typeface="Trashhand"/>
                <a:cs typeface="Trashhand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3" name="Text Placeholder 12"/>
          <p:cNvSpPr>
            <a:spLocks noGrp="1"/>
          </p:cNvSpPr>
          <p:nvPr>
            <p:ph type="body" sz="quarter" idx="20"/>
          </p:nvPr>
        </p:nvSpPr>
        <p:spPr>
          <a:xfrm>
            <a:off x="6960096" y="4725144"/>
            <a:ext cx="4644516" cy="648072"/>
          </a:xfrm>
          <a:prstGeom prst="rect">
            <a:avLst/>
          </a:prstGeom>
        </p:spPr>
        <p:txBody>
          <a:bodyPr vert="horz" anchor="t"/>
          <a:lstStyle>
            <a:lvl1pPr marL="0" indent="0">
              <a:lnSpc>
                <a:spcPct val="100000"/>
              </a:lnSpc>
              <a:spcBef>
                <a:spcPts val="1750"/>
              </a:spcBef>
              <a:buNone/>
              <a:defRPr sz="1800">
                <a:latin typeface="Oswald Light"/>
                <a:cs typeface="Oswald Light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4" name="Text Placeholder 12"/>
          <p:cNvSpPr>
            <a:spLocks noGrp="1"/>
          </p:cNvSpPr>
          <p:nvPr>
            <p:ph type="body" sz="quarter" idx="21"/>
          </p:nvPr>
        </p:nvSpPr>
        <p:spPr>
          <a:xfrm>
            <a:off x="6960096" y="4149080"/>
            <a:ext cx="4608512" cy="53975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3300">
                <a:latin typeface="Trashhand"/>
                <a:cs typeface="Trashhand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44" name="Picture 43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547828" y="1664804"/>
            <a:ext cx="857250" cy="59690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215680" y="2321694"/>
            <a:ext cx="895350" cy="6032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215680" y="3230054"/>
            <a:ext cx="914400" cy="2349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251684" y="3789040"/>
            <a:ext cx="901700" cy="63500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696012" y="1520788"/>
            <a:ext cx="508000" cy="908050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4641354" y="4454376"/>
            <a:ext cx="590550" cy="558800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696012" y="4293096"/>
            <a:ext cx="508000" cy="908050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4722813" y="2960948"/>
            <a:ext cx="374650" cy="793750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6361745" y="1844824"/>
            <a:ext cx="247650" cy="171450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6348028" y="1412776"/>
            <a:ext cx="247650" cy="171450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6348028" y="2276872"/>
            <a:ext cx="247650" cy="171450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6420036" y="2780928"/>
            <a:ext cx="120650" cy="260350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6420036" y="3212976"/>
            <a:ext cx="120650" cy="260350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6420036" y="3645024"/>
            <a:ext cx="120650" cy="260350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6371456" y="4185084"/>
            <a:ext cx="228600" cy="215900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6371456" y="4617132"/>
            <a:ext cx="228600" cy="215900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6371456" y="5049304"/>
            <a:ext cx="228600" cy="2159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5CB81FB5-4A33-0D4E-865B-EE1A15D14B90}" type="datetime3">
              <a:rPr lang="en-US" smtClean="0"/>
              <a:t>5 November 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PRESENTATION TITLE  |  COMPANY NAME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8E1C36C4-E9D3-A641-AE45-47024B03D7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789405"/>
      </p:ext>
    </p:extLst>
  </p:cSld>
  <p:clrMapOvr>
    <a:masterClrMapping/>
  </p:clrMapOvr>
  <p:transition spd="med">
    <p:fade thruBlk="1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 userDrawn="1"/>
        </p:nvGrpSpPr>
        <p:grpSpPr>
          <a:xfrm>
            <a:off x="6276020" y="4113076"/>
            <a:ext cx="396044" cy="1260140"/>
            <a:chOff x="12552040" y="2609528"/>
            <a:chExt cx="792088" cy="2520280"/>
          </a:xfrm>
          <a:blipFill rotWithShape="1">
            <a:blip r:embed="rId2"/>
            <a:stretch>
              <a:fillRect/>
            </a:stretch>
          </a:blipFill>
        </p:grpSpPr>
        <p:sp>
          <p:nvSpPr>
            <p:cNvPr id="46" name="Oval 45"/>
            <p:cNvSpPr/>
            <p:nvPr userDrawn="1"/>
          </p:nvSpPr>
          <p:spPr bwMode="auto">
            <a:xfrm>
              <a:off x="12552040" y="2609528"/>
              <a:ext cx="792088" cy="792088"/>
            </a:xfrm>
            <a:prstGeom prst="ellipse">
              <a:avLst/>
            </a:prstGeom>
            <a:grpFill/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47" name="Oval 46"/>
            <p:cNvSpPr/>
            <p:nvPr userDrawn="1"/>
          </p:nvSpPr>
          <p:spPr bwMode="auto">
            <a:xfrm>
              <a:off x="12552040" y="3473624"/>
              <a:ext cx="792088" cy="792088"/>
            </a:xfrm>
            <a:prstGeom prst="ellipse">
              <a:avLst/>
            </a:prstGeom>
            <a:grpFill/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48" name="Oval 47"/>
            <p:cNvSpPr/>
            <p:nvPr userDrawn="1"/>
          </p:nvSpPr>
          <p:spPr bwMode="auto">
            <a:xfrm>
              <a:off x="12552040" y="4337720"/>
              <a:ext cx="792088" cy="792088"/>
            </a:xfrm>
            <a:prstGeom prst="ellipse">
              <a:avLst/>
            </a:prstGeom>
            <a:grpFill/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</p:grpSp>
      <p:grpSp>
        <p:nvGrpSpPr>
          <p:cNvPr id="49" name="Group 48"/>
          <p:cNvGrpSpPr/>
          <p:nvPr userDrawn="1"/>
        </p:nvGrpSpPr>
        <p:grpSpPr>
          <a:xfrm>
            <a:off x="6276020" y="2708920"/>
            <a:ext cx="396044" cy="1260140"/>
            <a:chOff x="12552040" y="2609528"/>
            <a:chExt cx="792088" cy="2520280"/>
          </a:xfrm>
          <a:blipFill rotWithShape="1">
            <a:blip r:embed="rId3"/>
            <a:stretch>
              <a:fillRect/>
            </a:stretch>
          </a:blipFill>
        </p:grpSpPr>
        <p:sp>
          <p:nvSpPr>
            <p:cNvPr id="50" name="Oval 49"/>
            <p:cNvSpPr/>
            <p:nvPr userDrawn="1"/>
          </p:nvSpPr>
          <p:spPr bwMode="auto">
            <a:xfrm>
              <a:off x="12552040" y="2609528"/>
              <a:ext cx="792088" cy="792088"/>
            </a:xfrm>
            <a:prstGeom prst="ellipse">
              <a:avLst/>
            </a:prstGeom>
            <a:grpFill/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51" name="Oval 50"/>
            <p:cNvSpPr/>
            <p:nvPr userDrawn="1"/>
          </p:nvSpPr>
          <p:spPr bwMode="auto">
            <a:xfrm>
              <a:off x="12552040" y="3473624"/>
              <a:ext cx="792088" cy="792088"/>
            </a:xfrm>
            <a:prstGeom prst="ellipse">
              <a:avLst/>
            </a:prstGeom>
            <a:grpFill/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52" name="Oval 51"/>
            <p:cNvSpPr/>
            <p:nvPr userDrawn="1"/>
          </p:nvSpPr>
          <p:spPr bwMode="auto">
            <a:xfrm>
              <a:off x="12552040" y="4337720"/>
              <a:ext cx="792088" cy="792088"/>
            </a:xfrm>
            <a:prstGeom prst="ellipse">
              <a:avLst/>
            </a:prstGeom>
            <a:grpFill/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</p:grpSp>
      <p:grpSp>
        <p:nvGrpSpPr>
          <p:cNvPr id="53" name="Group 52"/>
          <p:cNvGrpSpPr/>
          <p:nvPr userDrawn="1"/>
        </p:nvGrpSpPr>
        <p:grpSpPr>
          <a:xfrm>
            <a:off x="6276020" y="1304764"/>
            <a:ext cx="396044" cy="1260140"/>
            <a:chOff x="12552040" y="2609528"/>
            <a:chExt cx="792088" cy="2520280"/>
          </a:xfrm>
          <a:blipFill rotWithShape="1">
            <a:blip r:embed="rId4"/>
            <a:stretch>
              <a:fillRect/>
            </a:stretch>
          </a:blipFill>
        </p:grpSpPr>
        <p:sp>
          <p:nvSpPr>
            <p:cNvPr id="60" name="Oval 59"/>
            <p:cNvSpPr/>
            <p:nvPr userDrawn="1"/>
          </p:nvSpPr>
          <p:spPr bwMode="auto">
            <a:xfrm>
              <a:off x="12552040" y="2609528"/>
              <a:ext cx="792088" cy="792088"/>
            </a:xfrm>
            <a:prstGeom prst="ellipse">
              <a:avLst/>
            </a:prstGeom>
            <a:grpFill/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61" name="Oval 60"/>
            <p:cNvSpPr/>
            <p:nvPr userDrawn="1"/>
          </p:nvSpPr>
          <p:spPr bwMode="auto">
            <a:xfrm>
              <a:off x="12552040" y="3473624"/>
              <a:ext cx="792088" cy="792088"/>
            </a:xfrm>
            <a:prstGeom prst="ellipse">
              <a:avLst/>
            </a:prstGeom>
            <a:grpFill/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62" name="Oval 61"/>
            <p:cNvSpPr/>
            <p:nvPr userDrawn="1"/>
          </p:nvSpPr>
          <p:spPr bwMode="auto">
            <a:xfrm>
              <a:off x="12552040" y="4337720"/>
              <a:ext cx="792088" cy="792088"/>
            </a:xfrm>
            <a:prstGeom prst="ellipse">
              <a:avLst/>
            </a:prstGeom>
            <a:grpFill/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</p:grpSp>
      <p:sp>
        <p:nvSpPr>
          <p:cNvPr id="63" name="Oval 62"/>
          <p:cNvSpPr/>
          <p:nvPr userDrawn="1"/>
        </p:nvSpPr>
        <p:spPr bwMode="auto">
          <a:xfrm>
            <a:off x="4331804" y="1376772"/>
            <a:ext cx="1226406" cy="1226406"/>
          </a:xfrm>
          <a:prstGeom prst="ellipse">
            <a:avLst/>
          </a:prstGeom>
          <a:blipFill rotWithShape="1">
            <a:blip r:embed="rId4"/>
            <a:stretch>
              <a:fillRect/>
            </a:stretch>
          </a:blipFill>
          <a:ln>
            <a:noFill/>
          </a:ln>
          <a:effectLst/>
          <a:extLst/>
        </p:spPr>
        <p:txBody>
          <a:bodyPr vert="horz" wrap="square" lIns="45720" tIns="22860" rIns="45720" bIns="228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64" name="Oval 63"/>
          <p:cNvSpPr/>
          <p:nvPr userDrawn="1"/>
        </p:nvSpPr>
        <p:spPr bwMode="auto">
          <a:xfrm>
            <a:off x="4331804" y="4149080"/>
            <a:ext cx="1226406" cy="1226406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  <a:effectLst/>
          <a:extLst/>
        </p:spPr>
        <p:txBody>
          <a:bodyPr vert="horz" wrap="square" lIns="45720" tIns="22860" rIns="45720" bIns="228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65" name="Oval 64"/>
          <p:cNvSpPr/>
          <p:nvPr userDrawn="1"/>
        </p:nvSpPr>
        <p:spPr bwMode="auto">
          <a:xfrm>
            <a:off x="4331804" y="2744924"/>
            <a:ext cx="1226406" cy="1226406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ln>
            <a:noFill/>
          </a:ln>
          <a:effectLst/>
          <a:extLst/>
        </p:spPr>
        <p:txBody>
          <a:bodyPr vert="horz" wrap="square" lIns="45720" tIns="22860" rIns="45720" bIns="228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134" name="Picture 13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696012" y="2888940"/>
            <a:ext cx="508000" cy="908050"/>
          </a:xfrm>
          <a:prstGeom prst="rect">
            <a:avLst/>
          </a:prstGeom>
        </p:spPr>
      </p:pic>
      <p:pic>
        <p:nvPicPr>
          <p:cNvPr id="135" name="Picture 134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696012" y="1520788"/>
            <a:ext cx="508000" cy="908050"/>
          </a:xfrm>
          <a:prstGeom prst="rect">
            <a:avLst/>
          </a:prstGeom>
        </p:spPr>
      </p:pic>
      <p:pic>
        <p:nvPicPr>
          <p:cNvPr id="136" name="Picture 135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696012" y="4293096"/>
            <a:ext cx="508000" cy="9080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4" name="Text Placeholder 12"/>
          <p:cNvSpPr>
            <a:spLocks noGrp="1"/>
          </p:cNvSpPr>
          <p:nvPr>
            <p:ph type="body" sz="quarter" idx="15"/>
          </p:nvPr>
        </p:nvSpPr>
        <p:spPr>
          <a:xfrm>
            <a:off x="6960096" y="1916832"/>
            <a:ext cx="4644516" cy="648072"/>
          </a:xfrm>
          <a:prstGeom prst="rect">
            <a:avLst/>
          </a:prstGeom>
        </p:spPr>
        <p:txBody>
          <a:bodyPr vert="horz" anchor="t"/>
          <a:lstStyle>
            <a:lvl1pPr marL="0" indent="0">
              <a:lnSpc>
                <a:spcPct val="100000"/>
              </a:lnSpc>
              <a:spcBef>
                <a:spcPts val="1750"/>
              </a:spcBef>
              <a:buNone/>
              <a:defRPr sz="1800">
                <a:latin typeface="Oswald Light"/>
                <a:cs typeface="Oswald Light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5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6960096" y="1340768"/>
            <a:ext cx="4608512" cy="53975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3300">
                <a:latin typeface="Trashhand"/>
                <a:cs typeface="Trashhand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6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6960096" y="3320988"/>
            <a:ext cx="4644516" cy="648072"/>
          </a:xfrm>
          <a:prstGeom prst="rect">
            <a:avLst/>
          </a:prstGeom>
        </p:spPr>
        <p:txBody>
          <a:bodyPr vert="horz" anchor="t"/>
          <a:lstStyle>
            <a:lvl1pPr marL="0" indent="0">
              <a:lnSpc>
                <a:spcPct val="100000"/>
              </a:lnSpc>
              <a:spcBef>
                <a:spcPts val="1750"/>
              </a:spcBef>
              <a:buNone/>
              <a:defRPr sz="1800">
                <a:latin typeface="Oswald Light"/>
                <a:cs typeface="Oswald Light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7" name="Text Placeholder 12"/>
          <p:cNvSpPr>
            <a:spLocks noGrp="1"/>
          </p:cNvSpPr>
          <p:nvPr>
            <p:ph type="body" sz="quarter" idx="19"/>
          </p:nvPr>
        </p:nvSpPr>
        <p:spPr>
          <a:xfrm>
            <a:off x="6960096" y="2744924"/>
            <a:ext cx="4608512" cy="53975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3300">
                <a:latin typeface="Trashhand"/>
                <a:cs typeface="Trashhand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8" name="Text Placeholder 12"/>
          <p:cNvSpPr>
            <a:spLocks noGrp="1"/>
          </p:cNvSpPr>
          <p:nvPr>
            <p:ph type="body" sz="quarter" idx="20"/>
          </p:nvPr>
        </p:nvSpPr>
        <p:spPr>
          <a:xfrm>
            <a:off x="6960096" y="4725144"/>
            <a:ext cx="4644516" cy="648072"/>
          </a:xfrm>
          <a:prstGeom prst="rect">
            <a:avLst/>
          </a:prstGeom>
        </p:spPr>
        <p:txBody>
          <a:bodyPr vert="horz" anchor="t"/>
          <a:lstStyle>
            <a:lvl1pPr marL="0" indent="0">
              <a:lnSpc>
                <a:spcPct val="100000"/>
              </a:lnSpc>
              <a:spcBef>
                <a:spcPts val="1750"/>
              </a:spcBef>
              <a:buNone/>
              <a:defRPr sz="1800">
                <a:latin typeface="Oswald Light"/>
                <a:cs typeface="Oswald Light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9" name="Text Placeholder 12"/>
          <p:cNvSpPr>
            <a:spLocks noGrp="1"/>
          </p:cNvSpPr>
          <p:nvPr>
            <p:ph type="body" sz="quarter" idx="21"/>
          </p:nvPr>
        </p:nvSpPr>
        <p:spPr>
          <a:xfrm>
            <a:off x="6960096" y="4149080"/>
            <a:ext cx="4608512" cy="53975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3300">
                <a:latin typeface="Trashhand"/>
                <a:cs typeface="Trashhand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43" name="Picture 4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39416" y="2204864"/>
            <a:ext cx="2292672" cy="2292672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215680" y="2321694"/>
            <a:ext cx="895350" cy="603250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215680" y="3230054"/>
            <a:ext cx="914400" cy="23495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251684" y="3789040"/>
            <a:ext cx="901700" cy="635000"/>
          </a:xfrm>
          <a:prstGeom prst="rect">
            <a:avLst/>
          </a:prstGeom>
        </p:spPr>
      </p:pic>
      <p:sp>
        <p:nvSpPr>
          <p:cNvPr id="74" name="Text Placeholder 12"/>
          <p:cNvSpPr>
            <a:spLocks noGrp="1"/>
          </p:cNvSpPr>
          <p:nvPr>
            <p:ph type="body" sz="quarter" idx="27"/>
          </p:nvPr>
        </p:nvSpPr>
        <p:spPr>
          <a:xfrm>
            <a:off x="4331804" y="4149080"/>
            <a:ext cx="1188132" cy="1260140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3600" b="0" i="0">
                <a:solidFill>
                  <a:schemeClr val="bg1"/>
                </a:solidFill>
                <a:latin typeface="Trashhand"/>
                <a:cs typeface="Trashhand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5" name="Text Placeholder 12"/>
          <p:cNvSpPr>
            <a:spLocks noGrp="1"/>
          </p:cNvSpPr>
          <p:nvPr>
            <p:ph type="body" sz="quarter" idx="28"/>
          </p:nvPr>
        </p:nvSpPr>
        <p:spPr>
          <a:xfrm>
            <a:off x="4331804" y="2780928"/>
            <a:ext cx="1188132" cy="1224136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3600" b="0" i="0">
                <a:solidFill>
                  <a:srgbClr val="FFFFFF"/>
                </a:solidFill>
                <a:latin typeface="Trashhand"/>
                <a:cs typeface="Trashhand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6" name="Text Placeholder 12"/>
          <p:cNvSpPr>
            <a:spLocks noGrp="1"/>
          </p:cNvSpPr>
          <p:nvPr>
            <p:ph type="body" sz="quarter" idx="29"/>
          </p:nvPr>
        </p:nvSpPr>
        <p:spPr>
          <a:xfrm>
            <a:off x="4331804" y="1376772"/>
            <a:ext cx="1188132" cy="1224136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3600" b="0" i="0">
                <a:solidFill>
                  <a:srgbClr val="FFFFFF"/>
                </a:solidFill>
                <a:latin typeface="Trashhand"/>
                <a:cs typeface="Trashhand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7" name="Text Placeholder 12"/>
          <p:cNvSpPr>
            <a:spLocks noGrp="1"/>
          </p:cNvSpPr>
          <p:nvPr>
            <p:ph type="body" sz="quarter" idx="30"/>
          </p:nvPr>
        </p:nvSpPr>
        <p:spPr>
          <a:xfrm>
            <a:off x="1235460" y="2492896"/>
            <a:ext cx="1476164" cy="1728192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3600" b="0" i="0">
                <a:solidFill>
                  <a:schemeClr val="tx1"/>
                </a:solidFill>
                <a:latin typeface="Trashhand"/>
                <a:cs typeface="Trashhand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C198C20F-3515-6E4D-8926-7D8EA3ED38AA}" type="datetime3">
              <a:rPr lang="en-US" smtClean="0"/>
              <a:t>5 November 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r>
              <a:rPr lang="en-US"/>
              <a:t>PRESENTATION TITLE  |  COMPANY NAME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8E1C36C4-E9D3-A641-AE45-47024B03D7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119691"/>
      </p:ext>
    </p:extLst>
  </p:cSld>
  <p:clrMapOvr>
    <a:masterClrMapping/>
  </p:clrMapOvr>
  <p:transition spd="med">
    <p:fade thruBlk="1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yrami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5"/>
          </p:nvPr>
        </p:nvSpPr>
        <p:spPr>
          <a:xfrm>
            <a:off x="6960096" y="1916832"/>
            <a:ext cx="4644516" cy="648072"/>
          </a:xfrm>
          <a:prstGeom prst="rect">
            <a:avLst/>
          </a:prstGeom>
        </p:spPr>
        <p:txBody>
          <a:bodyPr vert="horz" anchor="t"/>
          <a:lstStyle>
            <a:lvl1pPr marL="0" indent="0">
              <a:lnSpc>
                <a:spcPct val="100000"/>
              </a:lnSpc>
              <a:spcBef>
                <a:spcPts val="1750"/>
              </a:spcBef>
              <a:buNone/>
              <a:defRPr sz="1800">
                <a:latin typeface="Oswald Light"/>
                <a:cs typeface="Oswald Light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6960096" y="1340768"/>
            <a:ext cx="4608512" cy="53975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3300">
                <a:latin typeface="Trashhand"/>
                <a:cs typeface="Trashhand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6960096" y="3320988"/>
            <a:ext cx="4644516" cy="648072"/>
          </a:xfrm>
          <a:prstGeom prst="rect">
            <a:avLst/>
          </a:prstGeom>
        </p:spPr>
        <p:txBody>
          <a:bodyPr vert="horz" anchor="t"/>
          <a:lstStyle>
            <a:lvl1pPr marL="0" indent="0">
              <a:lnSpc>
                <a:spcPct val="100000"/>
              </a:lnSpc>
              <a:spcBef>
                <a:spcPts val="1750"/>
              </a:spcBef>
              <a:buNone/>
              <a:defRPr sz="1800">
                <a:latin typeface="Oswald Light"/>
                <a:cs typeface="Oswald Light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9"/>
          </p:nvPr>
        </p:nvSpPr>
        <p:spPr>
          <a:xfrm>
            <a:off x="6960096" y="2744924"/>
            <a:ext cx="4608512" cy="53975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3300">
                <a:latin typeface="Trashhand"/>
                <a:cs typeface="Trashhand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20"/>
          </p:nvPr>
        </p:nvSpPr>
        <p:spPr>
          <a:xfrm>
            <a:off x="6960096" y="4725144"/>
            <a:ext cx="4644516" cy="648072"/>
          </a:xfrm>
          <a:prstGeom prst="rect">
            <a:avLst/>
          </a:prstGeom>
        </p:spPr>
        <p:txBody>
          <a:bodyPr vert="horz" anchor="t"/>
          <a:lstStyle>
            <a:lvl1pPr marL="0" indent="0">
              <a:lnSpc>
                <a:spcPct val="100000"/>
              </a:lnSpc>
              <a:spcBef>
                <a:spcPts val="1750"/>
              </a:spcBef>
              <a:buNone/>
              <a:defRPr sz="1800">
                <a:latin typeface="Oswald Light"/>
                <a:cs typeface="Oswald Light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12"/>
          <p:cNvSpPr>
            <a:spLocks noGrp="1"/>
          </p:cNvSpPr>
          <p:nvPr>
            <p:ph type="body" sz="quarter" idx="21"/>
          </p:nvPr>
        </p:nvSpPr>
        <p:spPr>
          <a:xfrm>
            <a:off x="6960096" y="4149080"/>
            <a:ext cx="4608512" cy="53975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3300">
                <a:latin typeface="Trashhand"/>
                <a:cs typeface="Trashhand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CF32EF21-58FD-B840-B544-68C3361D656E}" type="datetime3">
              <a:rPr lang="en-US" smtClean="0"/>
              <a:t>5 November 2018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PRESENTATION TITLE  |  COMPANY NAME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8E1C36C4-E9D3-A641-AE45-47024B03D7E5}" type="slidenum">
              <a:rPr lang="en-US" smtClean="0"/>
              <a:pPr/>
              <a:t>‹#›</a:t>
            </a:fld>
            <a:endParaRPr lang="en-US" dirty="0"/>
          </a:p>
        </p:txBody>
      </p:sp>
      <p:graphicFrame>
        <p:nvGraphicFramePr>
          <p:cNvPr id="20" name="Diagram 19"/>
          <p:cNvGraphicFramePr/>
          <p:nvPr userDrawn="1">
            <p:extLst>
              <p:ext uri="{D42A27DB-BD31-4B8C-83A1-F6EECF244321}">
                <p14:modId xmlns:p14="http://schemas.microsoft.com/office/powerpoint/2010/main" val="4081863916"/>
              </p:ext>
            </p:extLst>
          </p:nvPr>
        </p:nvGraphicFramePr>
        <p:xfrm>
          <a:off x="623392" y="1376772"/>
          <a:ext cx="6048672" cy="40324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20175062"/>
      </p:ext>
    </p:extLst>
  </p:cSld>
  <p:clrMapOvr>
    <a:masterClrMapping/>
  </p:clrMapOvr>
  <p:transition spd="med">
    <p:fade thruBlk="1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ivers per cap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Picture 135"/>
          <p:cNvPicPr>
            <a:picLocks noChangeAspect="1"/>
          </p:cNvPicPr>
          <p:nvPr userDrawn="1"/>
        </p:nvPicPr>
        <p:blipFill>
          <a:blip r:embed="rId2">
            <a:alphaModFix amt="61000"/>
          </a:blip>
          <a:stretch>
            <a:fillRect/>
          </a:stretch>
        </p:blipFill>
        <p:spPr>
          <a:xfrm>
            <a:off x="-492732" y="1412776"/>
            <a:ext cx="8890000" cy="4445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D8AFD-C21F-1F44-98A1-3E6E0A89C9CA}" type="datetime3">
              <a:rPr lang="en-US" smtClean="0"/>
              <a:t>5 November 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Béton - A Powerpoint Presentation Template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D4A3D-DCD6-5840-B785-7C661D5A7993}" type="slidenum">
              <a:rPr lang="en-US" smtClean="0"/>
              <a:t>‹#›</a:t>
            </a:fld>
            <a:endParaRPr lang="en-US"/>
          </a:p>
        </p:txBody>
      </p:sp>
      <p:sp>
        <p:nvSpPr>
          <p:cNvPr id="233" name="Freeform 2"/>
          <p:cNvSpPr>
            <a:spLocks noChangeArrowheads="1"/>
          </p:cNvSpPr>
          <p:nvPr userDrawn="1"/>
        </p:nvSpPr>
        <p:spPr bwMode="auto">
          <a:xfrm>
            <a:off x="7736194" y="3886201"/>
            <a:ext cx="260496" cy="789942"/>
          </a:xfrm>
          <a:custGeom>
            <a:avLst/>
            <a:gdLst>
              <a:gd name="T0" fmla="*/ 210 w 3575"/>
              <a:gd name="T1" fmla="*/ 2703 h 10845"/>
              <a:gd name="T2" fmla="*/ 30 w 3575"/>
              <a:gd name="T3" fmla="*/ 3394 h 10845"/>
              <a:gd name="T4" fmla="*/ 60 w 3575"/>
              <a:gd name="T5" fmla="*/ 4565 h 10845"/>
              <a:gd name="T6" fmla="*/ 121 w 3575"/>
              <a:gd name="T7" fmla="*/ 5467 h 10845"/>
              <a:gd name="T8" fmla="*/ 300 w 3575"/>
              <a:gd name="T9" fmla="*/ 6007 h 10845"/>
              <a:gd name="T10" fmla="*/ 721 w 3575"/>
              <a:gd name="T11" fmla="*/ 6217 h 10845"/>
              <a:gd name="T12" fmla="*/ 1112 w 3575"/>
              <a:gd name="T13" fmla="*/ 8530 h 10845"/>
              <a:gd name="T14" fmla="*/ 1262 w 3575"/>
              <a:gd name="T15" fmla="*/ 9792 h 10845"/>
              <a:gd name="T16" fmla="*/ 1382 w 3575"/>
              <a:gd name="T17" fmla="*/ 10243 h 10845"/>
              <a:gd name="T18" fmla="*/ 1202 w 3575"/>
              <a:gd name="T19" fmla="*/ 10693 h 10845"/>
              <a:gd name="T20" fmla="*/ 1472 w 3575"/>
              <a:gd name="T21" fmla="*/ 10844 h 10845"/>
              <a:gd name="T22" fmla="*/ 1742 w 3575"/>
              <a:gd name="T23" fmla="*/ 10693 h 10845"/>
              <a:gd name="T24" fmla="*/ 1833 w 3575"/>
              <a:gd name="T25" fmla="*/ 10303 h 10845"/>
              <a:gd name="T26" fmla="*/ 1862 w 3575"/>
              <a:gd name="T27" fmla="*/ 9643 h 10845"/>
              <a:gd name="T28" fmla="*/ 1772 w 3575"/>
              <a:gd name="T29" fmla="*/ 8981 h 10845"/>
              <a:gd name="T30" fmla="*/ 1742 w 3575"/>
              <a:gd name="T31" fmla="*/ 7659 h 10845"/>
              <a:gd name="T32" fmla="*/ 1923 w 3575"/>
              <a:gd name="T33" fmla="*/ 6999 h 10845"/>
              <a:gd name="T34" fmla="*/ 2043 w 3575"/>
              <a:gd name="T35" fmla="*/ 7779 h 10845"/>
              <a:gd name="T36" fmla="*/ 2103 w 3575"/>
              <a:gd name="T37" fmla="*/ 8771 h 10845"/>
              <a:gd name="T38" fmla="*/ 2193 w 3575"/>
              <a:gd name="T39" fmla="*/ 9672 h 10845"/>
              <a:gd name="T40" fmla="*/ 2253 w 3575"/>
              <a:gd name="T41" fmla="*/ 10303 h 10845"/>
              <a:gd name="T42" fmla="*/ 2313 w 3575"/>
              <a:gd name="T43" fmla="*/ 10543 h 10845"/>
              <a:gd name="T44" fmla="*/ 2463 w 3575"/>
              <a:gd name="T45" fmla="*/ 10754 h 10845"/>
              <a:gd name="T46" fmla="*/ 2704 w 3575"/>
              <a:gd name="T47" fmla="*/ 10844 h 10845"/>
              <a:gd name="T48" fmla="*/ 2944 w 3575"/>
              <a:gd name="T49" fmla="*/ 10724 h 10845"/>
              <a:gd name="T50" fmla="*/ 2824 w 3575"/>
              <a:gd name="T51" fmla="*/ 10393 h 10845"/>
              <a:gd name="T52" fmla="*/ 2764 w 3575"/>
              <a:gd name="T53" fmla="*/ 10063 h 10845"/>
              <a:gd name="T54" fmla="*/ 2794 w 3575"/>
              <a:gd name="T55" fmla="*/ 9342 h 10845"/>
              <a:gd name="T56" fmla="*/ 2794 w 3575"/>
              <a:gd name="T57" fmla="*/ 8201 h 10845"/>
              <a:gd name="T58" fmla="*/ 2884 w 3575"/>
              <a:gd name="T59" fmla="*/ 6548 h 10845"/>
              <a:gd name="T60" fmla="*/ 3034 w 3575"/>
              <a:gd name="T61" fmla="*/ 5707 h 10845"/>
              <a:gd name="T62" fmla="*/ 3245 w 3575"/>
              <a:gd name="T63" fmla="*/ 5677 h 10845"/>
              <a:gd name="T64" fmla="*/ 3365 w 3575"/>
              <a:gd name="T65" fmla="*/ 5587 h 10845"/>
              <a:gd name="T66" fmla="*/ 3454 w 3575"/>
              <a:gd name="T67" fmla="*/ 5376 h 10845"/>
              <a:gd name="T68" fmla="*/ 3574 w 3575"/>
              <a:gd name="T69" fmla="*/ 4896 h 10845"/>
              <a:gd name="T70" fmla="*/ 3515 w 3575"/>
              <a:gd name="T71" fmla="*/ 4054 h 10845"/>
              <a:gd name="T72" fmla="*/ 3275 w 3575"/>
              <a:gd name="T73" fmla="*/ 3003 h 10845"/>
              <a:gd name="T74" fmla="*/ 2704 w 3575"/>
              <a:gd name="T75" fmla="*/ 1982 h 10845"/>
              <a:gd name="T76" fmla="*/ 2043 w 3575"/>
              <a:gd name="T77" fmla="*/ 1711 h 10845"/>
              <a:gd name="T78" fmla="*/ 1983 w 3575"/>
              <a:gd name="T79" fmla="*/ 1382 h 10845"/>
              <a:gd name="T80" fmla="*/ 2043 w 3575"/>
              <a:gd name="T81" fmla="*/ 871 h 10845"/>
              <a:gd name="T82" fmla="*/ 2253 w 3575"/>
              <a:gd name="T83" fmla="*/ 631 h 10845"/>
              <a:gd name="T84" fmla="*/ 2163 w 3575"/>
              <a:gd name="T85" fmla="*/ 571 h 10845"/>
              <a:gd name="T86" fmla="*/ 1742 w 3575"/>
              <a:gd name="T87" fmla="*/ 30 h 10845"/>
              <a:gd name="T88" fmla="*/ 1412 w 3575"/>
              <a:gd name="T89" fmla="*/ 60 h 10845"/>
              <a:gd name="T90" fmla="*/ 1112 w 3575"/>
              <a:gd name="T91" fmla="*/ 210 h 10845"/>
              <a:gd name="T92" fmla="*/ 1082 w 3575"/>
              <a:gd name="T93" fmla="*/ 721 h 10845"/>
              <a:gd name="T94" fmla="*/ 842 w 3575"/>
              <a:gd name="T95" fmla="*/ 871 h 10845"/>
              <a:gd name="T96" fmla="*/ 1051 w 3575"/>
              <a:gd name="T97" fmla="*/ 1021 h 10845"/>
              <a:gd name="T98" fmla="*/ 1232 w 3575"/>
              <a:gd name="T99" fmla="*/ 1232 h 10845"/>
              <a:gd name="T100" fmla="*/ 1322 w 3575"/>
              <a:gd name="T101" fmla="*/ 1561 h 10845"/>
              <a:gd name="T102" fmla="*/ 1202 w 3575"/>
              <a:gd name="T103" fmla="*/ 1832 h 10845"/>
              <a:gd name="T104" fmla="*/ 721 w 3575"/>
              <a:gd name="T105" fmla="*/ 2012 h 10845"/>
              <a:gd name="T106" fmla="*/ 210 w 3575"/>
              <a:gd name="T107" fmla="*/ 2703 h 10845"/>
              <a:gd name="T108" fmla="*/ 751 w 3575"/>
              <a:gd name="T109" fmla="*/ 5797 h 10845"/>
              <a:gd name="T110" fmla="*/ 661 w 3575"/>
              <a:gd name="T111" fmla="*/ 5737 h 10845"/>
              <a:gd name="T112" fmla="*/ 721 w 3575"/>
              <a:gd name="T113" fmla="*/ 5406 h 10845"/>
              <a:gd name="T114" fmla="*/ 210 w 3575"/>
              <a:gd name="T115" fmla="*/ 2703 h 10845"/>
              <a:gd name="T116" fmla="*/ 3034 w 3575"/>
              <a:gd name="T117" fmla="*/ 4685 h 10845"/>
              <a:gd name="T118" fmla="*/ 2884 w 3575"/>
              <a:gd name="T119" fmla="*/ 4355 h 10845"/>
              <a:gd name="T120" fmla="*/ 2914 w 3575"/>
              <a:gd name="T121" fmla="*/ 3604 h 10845"/>
              <a:gd name="T122" fmla="*/ 2944 w 3575"/>
              <a:gd name="T123" fmla="*/ 4175 h 10845"/>
              <a:gd name="T124" fmla="*/ 3034 w 3575"/>
              <a:gd name="T125" fmla="*/ 4685 h 108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575" h="10845">
                <a:moveTo>
                  <a:pt x="210" y="2703"/>
                </a:moveTo>
                <a:lnTo>
                  <a:pt x="210" y="2703"/>
                </a:lnTo>
                <a:cubicBezTo>
                  <a:pt x="210" y="2703"/>
                  <a:pt x="180" y="2823"/>
                  <a:pt x="150" y="2943"/>
                </a:cubicBezTo>
                <a:cubicBezTo>
                  <a:pt x="90" y="3093"/>
                  <a:pt x="60" y="3304"/>
                  <a:pt x="30" y="3394"/>
                </a:cubicBezTo>
                <a:cubicBezTo>
                  <a:pt x="30" y="3514"/>
                  <a:pt x="0" y="3754"/>
                  <a:pt x="30" y="3995"/>
                </a:cubicBezTo>
                <a:cubicBezTo>
                  <a:pt x="60" y="4565"/>
                  <a:pt x="60" y="4565"/>
                  <a:pt x="60" y="4565"/>
                </a:cubicBezTo>
                <a:cubicBezTo>
                  <a:pt x="60" y="4775"/>
                  <a:pt x="90" y="5136"/>
                  <a:pt x="121" y="5346"/>
                </a:cubicBezTo>
                <a:cubicBezTo>
                  <a:pt x="121" y="5467"/>
                  <a:pt x="121" y="5467"/>
                  <a:pt x="121" y="5467"/>
                </a:cubicBezTo>
                <a:cubicBezTo>
                  <a:pt x="150" y="5677"/>
                  <a:pt x="210" y="5857"/>
                  <a:pt x="210" y="5857"/>
                </a:cubicBezTo>
                <a:cubicBezTo>
                  <a:pt x="241" y="5857"/>
                  <a:pt x="271" y="5917"/>
                  <a:pt x="300" y="6007"/>
                </a:cubicBezTo>
                <a:cubicBezTo>
                  <a:pt x="330" y="6067"/>
                  <a:pt x="421" y="6158"/>
                  <a:pt x="481" y="6188"/>
                </a:cubicBezTo>
                <a:cubicBezTo>
                  <a:pt x="571" y="6217"/>
                  <a:pt x="661" y="6217"/>
                  <a:pt x="721" y="6217"/>
                </a:cubicBezTo>
                <a:cubicBezTo>
                  <a:pt x="781" y="6217"/>
                  <a:pt x="842" y="6398"/>
                  <a:pt x="871" y="6608"/>
                </a:cubicBezTo>
                <a:cubicBezTo>
                  <a:pt x="1112" y="8530"/>
                  <a:pt x="1112" y="8530"/>
                  <a:pt x="1112" y="8530"/>
                </a:cubicBezTo>
                <a:cubicBezTo>
                  <a:pt x="1141" y="8741"/>
                  <a:pt x="1202" y="9101"/>
                  <a:pt x="1202" y="9342"/>
                </a:cubicBezTo>
                <a:cubicBezTo>
                  <a:pt x="1262" y="9792"/>
                  <a:pt x="1262" y="9792"/>
                  <a:pt x="1262" y="9792"/>
                </a:cubicBezTo>
                <a:cubicBezTo>
                  <a:pt x="1291" y="10033"/>
                  <a:pt x="1352" y="10213"/>
                  <a:pt x="1352" y="10213"/>
                </a:cubicBezTo>
                <a:cubicBezTo>
                  <a:pt x="1382" y="10213"/>
                  <a:pt x="1382" y="10243"/>
                  <a:pt x="1382" y="10243"/>
                </a:cubicBezTo>
                <a:cubicBezTo>
                  <a:pt x="1352" y="10273"/>
                  <a:pt x="1322" y="10363"/>
                  <a:pt x="1291" y="10453"/>
                </a:cubicBezTo>
                <a:cubicBezTo>
                  <a:pt x="1262" y="10513"/>
                  <a:pt x="1202" y="10634"/>
                  <a:pt x="1202" y="10693"/>
                </a:cubicBezTo>
                <a:cubicBezTo>
                  <a:pt x="1171" y="10754"/>
                  <a:pt x="1171" y="10813"/>
                  <a:pt x="1202" y="10813"/>
                </a:cubicBezTo>
                <a:cubicBezTo>
                  <a:pt x="1232" y="10844"/>
                  <a:pt x="1352" y="10844"/>
                  <a:pt x="1472" y="10844"/>
                </a:cubicBezTo>
                <a:cubicBezTo>
                  <a:pt x="1563" y="10844"/>
                  <a:pt x="1683" y="10844"/>
                  <a:pt x="1712" y="10844"/>
                </a:cubicBezTo>
                <a:cubicBezTo>
                  <a:pt x="1712" y="10813"/>
                  <a:pt x="1742" y="10754"/>
                  <a:pt x="1742" y="10693"/>
                </a:cubicBezTo>
                <a:cubicBezTo>
                  <a:pt x="1742" y="10634"/>
                  <a:pt x="1772" y="10573"/>
                  <a:pt x="1803" y="10543"/>
                </a:cubicBezTo>
                <a:cubicBezTo>
                  <a:pt x="1803" y="10513"/>
                  <a:pt x="1833" y="10393"/>
                  <a:pt x="1833" y="10303"/>
                </a:cubicBezTo>
                <a:cubicBezTo>
                  <a:pt x="1833" y="10213"/>
                  <a:pt x="1862" y="10092"/>
                  <a:pt x="1892" y="10092"/>
                </a:cubicBezTo>
                <a:cubicBezTo>
                  <a:pt x="1892" y="10063"/>
                  <a:pt x="1892" y="9852"/>
                  <a:pt x="1862" y="9643"/>
                </a:cubicBezTo>
                <a:cubicBezTo>
                  <a:pt x="1833" y="9522"/>
                  <a:pt x="1833" y="9522"/>
                  <a:pt x="1833" y="9522"/>
                </a:cubicBezTo>
                <a:cubicBezTo>
                  <a:pt x="1803" y="9312"/>
                  <a:pt x="1772" y="9071"/>
                  <a:pt x="1772" y="8981"/>
                </a:cubicBezTo>
                <a:cubicBezTo>
                  <a:pt x="1772" y="8891"/>
                  <a:pt x="1742" y="8621"/>
                  <a:pt x="1742" y="8410"/>
                </a:cubicBezTo>
                <a:cubicBezTo>
                  <a:pt x="1742" y="8201"/>
                  <a:pt x="1742" y="7870"/>
                  <a:pt x="1742" y="7659"/>
                </a:cubicBezTo>
                <a:cubicBezTo>
                  <a:pt x="1742" y="7449"/>
                  <a:pt x="1772" y="7179"/>
                  <a:pt x="1772" y="7029"/>
                </a:cubicBezTo>
                <a:cubicBezTo>
                  <a:pt x="1803" y="6879"/>
                  <a:pt x="1862" y="6848"/>
                  <a:pt x="1923" y="6999"/>
                </a:cubicBezTo>
                <a:cubicBezTo>
                  <a:pt x="1953" y="7149"/>
                  <a:pt x="2012" y="7419"/>
                  <a:pt x="2012" y="7659"/>
                </a:cubicBezTo>
                <a:cubicBezTo>
                  <a:pt x="2043" y="7779"/>
                  <a:pt x="2043" y="7779"/>
                  <a:pt x="2043" y="7779"/>
                </a:cubicBezTo>
                <a:cubicBezTo>
                  <a:pt x="2043" y="7990"/>
                  <a:pt x="2073" y="8350"/>
                  <a:pt x="2073" y="8591"/>
                </a:cubicBezTo>
                <a:cubicBezTo>
                  <a:pt x="2103" y="8771"/>
                  <a:pt x="2103" y="8771"/>
                  <a:pt x="2103" y="8771"/>
                </a:cubicBezTo>
                <a:cubicBezTo>
                  <a:pt x="2103" y="9011"/>
                  <a:pt x="2133" y="9342"/>
                  <a:pt x="2163" y="9582"/>
                </a:cubicBezTo>
                <a:cubicBezTo>
                  <a:pt x="2193" y="9672"/>
                  <a:pt x="2193" y="9672"/>
                  <a:pt x="2193" y="9672"/>
                </a:cubicBezTo>
                <a:cubicBezTo>
                  <a:pt x="2223" y="9913"/>
                  <a:pt x="2253" y="10092"/>
                  <a:pt x="2253" y="10123"/>
                </a:cubicBezTo>
                <a:cubicBezTo>
                  <a:pt x="2253" y="10153"/>
                  <a:pt x="2253" y="10243"/>
                  <a:pt x="2253" y="10303"/>
                </a:cubicBezTo>
                <a:cubicBezTo>
                  <a:pt x="2253" y="10363"/>
                  <a:pt x="2253" y="10453"/>
                  <a:pt x="2253" y="10453"/>
                </a:cubicBezTo>
                <a:cubicBezTo>
                  <a:pt x="2283" y="10484"/>
                  <a:pt x="2313" y="10513"/>
                  <a:pt x="2313" y="10543"/>
                </a:cubicBezTo>
                <a:cubicBezTo>
                  <a:pt x="2343" y="10543"/>
                  <a:pt x="2373" y="10573"/>
                  <a:pt x="2373" y="10634"/>
                </a:cubicBezTo>
                <a:cubicBezTo>
                  <a:pt x="2373" y="10663"/>
                  <a:pt x="2433" y="10724"/>
                  <a:pt x="2463" y="10754"/>
                </a:cubicBezTo>
                <a:cubicBezTo>
                  <a:pt x="2493" y="10813"/>
                  <a:pt x="2554" y="10844"/>
                  <a:pt x="2583" y="10844"/>
                </a:cubicBezTo>
                <a:cubicBezTo>
                  <a:pt x="2644" y="10844"/>
                  <a:pt x="2674" y="10844"/>
                  <a:pt x="2704" y="10844"/>
                </a:cubicBezTo>
                <a:cubicBezTo>
                  <a:pt x="2733" y="10844"/>
                  <a:pt x="2794" y="10844"/>
                  <a:pt x="2854" y="10813"/>
                </a:cubicBezTo>
                <a:cubicBezTo>
                  <a:pt x="2884" y="10813"/>
                  <a:pt x="2944" y="10754"/>
                  <a:pt x="2944" y="10724"/>
                </a:cubicBezTo>
                <a:cubicBezTo>
                  <a:pt x="2944" y="10693"/>
                  <a:pt x="2944" y="10634"/>
                  <a:pt x="2944" y="10573"/>
                </a:cubicBezTo>
                <a:cubicBezTo>
                  <a:pt x="2914" y="10543"/>
                  <a:pt x="2854" y="10453"/>
                  <a:pt x="2824" y="10393"/>
                </a:cubicBezTo>
                <a:cubicBezTo>
                  <a:pt x="2764" y="10303"/>
                  <a:pt x="2733" y="10213"/>
                  <a:pt x="2733" y="10153"/>
                </a:cubicBezTo>
                <a:cubicBezTo>
                  <a:pt x="2733" y="10123"/>
                  <a:pt x="2733" y="10063"/>
                  <a:pt x="2764" y="10063"/>
                </a:cubicBezTo>
                <a:cubicBezTo>
                  <a:pt x="2764" y="10033"/>
                  <a:pt x="2764" y="9852"/>
                  <a:pt x="2794" y="9612"/>
                </a:cubicBezTo>
                <a:cubicBezTo>
                  <a:pt x="2794" y="9342"/>
                  <a:pt x="2794" y="9342"/>
                  <a:pt x="2794" y="9342"/>
                </a:cubicBezTo>
                <a:cubicBezTo>
                  <a:pt x="2794" y="9101"/>
                  <a:pt x="2794" y="8741"/>
                  <a:pt x="2794" y="8530"/>
                </a:cubicBezTo>
                <a:cubicBezTo>
                  <a:pt x="2794" y="8201"/>
                  <a:pt x="2794" y="8201"/>
                  <a:pt x="2794" y="8201"/>
                </a:cubicBezTo>
                <a:cubicBezTo>
                  <a:pt x="2764" y="7990"/>
                  <a:pt x="2794" y="7630"/>
                  <a:pt x="2824" y="7419"/>
                </a:cubicBezTo>
                <a:cubicBezTo>
                  <a:pt x="2884" y="6548"/>
                  <a:pt x="2884" y="6548"/>
                  <a:pt x="2884" y="6548"/>
                </a:cubicBezTo>
                <a:cubicBezTo>
                  <a:pt x="2914" y="6337"/>
                  <a:pt x="2914" y="6067"/>
                  <a:pt x="2914" y="5947"/>
                </a:cubicBezTo>
                <a:cubicBezTo>
                  <a:pt x="2914" y="5827"/>
                  <a:pt x="2974" y="5707"/>
                  <a:pt x="3034" y="5707"/>
                </a:cubicBezTo>
                <a:cubicBezTo>
                  <a:pt x="3094" y="5707"/>
                  <a:pt x="3154" y="5707"/>
                  <a:pt x="3184" y="5677"/>
                </a:cubicBezTo>
                <a:cubicBezTo>
                  <a:pt x="3214" y="5677"/>
                  <a:pt x="3245" y="5677"/>
                  <a:pt x="3245" y="5677"/>
                </a:cubicBezTo>
                <a:cubicBezTo>
                  <a:pt x="3275" y="5646"/>
                  <a:pt x="3304" y="5646"/>
                  <a:pt x="3304" y="5646"/>
                </a:cubicBezTo>
                <a:cubicBezTo>
                  <a:pt x="3334" y="5617"/>
                  <a:pt x="3365" y="5587"/>
                  <a:pt x="3365" y="5587"/>
                </a:cubicBezTo>
                <a:cubicBezTo>
                  <a:pt x="3395" y="5557"/>
                  <a:pt x="3425" y="5526"/>
                  <a:pt x="3425" y="5496"/>
                </a:cubicBezTo>
                <a:cubicBezTo>
                  <a:pt x="3454" y="5467"/>
                  <a:pt x="3454" y="5406"/>
                  <a:pt x="3454" y="5376"/>
                </a:cubicBezTo>
                <a:cubicBezTo>
                  <a:pt x="3454" y="5317"/>
                  <a:pt x="3485" y="5286"/>
                  <a:pt x="3515" y="5256"/>
                </a:cubicBezTo>
                <a:cubicBezTo>
                  <a:pt x="3545" y="5256"/>
                  <a:pt x="3574" y="5076"/>
                  <a:pt x="3574" y="4896"/>
                </a:cubicBezTo>
                <a:cubicBezTo>
                  <a:pt x="3545" y="4716"/>
                  <a:pt x="3574" y="4475"/>
                  <a:pt x="3574" y="4355"/>
                </a:cubicBezTo>
                <a:cubicBezTo>
                  <a:pt x="3574" y="4265"/>
                  <a:pt x="3574" y="4115"/>
                  <a:pt x="3515" y="4054"/>
                </a:cubicBezTo>
                <a:cubicBezTo>
                  <a:pt x="3485" y="3995"/>
                  <a:pt x="3425" y="3784"/>
                  <a:pt x="3395" y="3544"/>
                </a:cubicBezTo>
                <a:cubicBezTo>
                  <a:pt x="3275" y="3003"/>
                  <a:pt x="3275" y="3003"/>
                  <a:pt x="3275" y="3003"/>
                </a:cubicBezTo>
                <a:cubicBezTo>
                  <a:pt x="3245" y="2793"/>
                  <a:pt x="3154" y="2492"/>
                  <a:pt x="3064" y="2342"/>
                </a:cubicBezTo>
                <a:cubicBezTo>
                  <a:pt x="3004" y="2192"/>
                  <a:pt x="2824" y="2041"/>
                  <a:pt x="2704" y="1982"/>
                </a:cubicBezTo>
                <a:cubicBezTo>
                  <a:pt x="2554" y="1952"/>
                  <a:pt x="2373" y="1891"/>
                  <a:pt x="2283" y="1862"/>
                </a:cubicBezTo>
                <a:cubicBezTo>
                  <a:pt x="2193" y="1832"/>
                  <a:pt x="2103" y="1771"/>
                  <a:pt x="2043" y="1711"/>
                </a:cubicBezTo>
                <a:cubicBezTo>
                  <a:pt x="2012" y="1651"/>
                  <a:pt x="1953" y="1561"/>
                  <a:pt x="1953" y="1531"/>
                </a:cubicBezTo>
                <a:cubicBezTo>
                  <a:pt x="1953" y="1472"/>
                  <a:pt x="1983" y="1412"/>
                  <a:pt x="1983" y="1382"/>
                </a:cubicBezTo>
                <a:cubicBezTo>
                  <a:pt x="2012" y="1352"/>
                  <a:pt x="2043" y="1232"/>
                  <a:pt x="2043" y="1142"/>
                </a:cubicBezTo>
                <a:cubicBezTo>
                  <a:pt x="2043" y="1051"/>
                  <a:pt x="2043" y="931"/>
                  <a:pt x="2043" y="871"/>
                </a:cubicBezTo>
                <a:cubicBezTo>
                  <a:pt x="2043" y="811"/>
                  <a:pt x="2103" y="750"/>
                  <a:pt x="2133" y="721"/>
                </a:cubicBezTo>
                <a:cubicBezTo>
                  <a:pt x="2193" y="721"/>
                  <a:pt x="2223" y="661"/>
                  <a:pt x="2253" y="631"/>
                </a:cubicBezTo>
                <a:cubicBezTo>
                  <a:pt x="2283" y="600"/>
                  <a:pt x="2313" y="571"/>
                  <a:pt x="2283" y="571"/>
                </a:cubicBezTo>
                <a:cubicBezTo>
                  <a:pt x="2283" y="541"/>
                  <a:pt x="2223" y="541"/>
                  <a:pt x="2163" y="571"/>
                </a:cubicBezTo>
                <a:cubicBezTo>
                  <a:pt x="2133" y="571"/>
                  <a:pt x="2012" y="480"/>
                  <a:pt x="1923" y="330"/>
                </a:cubicBezTo>
                <a:cubicBezTo>
                  <a:pt x="1833" y="180"/>
                  <a:pt x="1742" y="30"/>
                  <a:pt x="1742" y="30"/>
                </a:cubicBezTo>
                <a:cubicBezTo>
                  <a:pt x="1712" y="0"/>
                  <a:pt x="1652" y="30"/>
                  <a:pt x="1622" y="30"/>
                </a:cubicBezTo>
                <a:cubicBezTo>
                  <a:pt x="1622" y="60"/>
                  <a:pt x="1502" y="60"/>
                  <a:pt x="1412" y="60"/>
                </a:cubicBezTo>
                <a:cubicBezTo>
                  <a:pt x="1322" y="60"/>
                  <a:pt x="1232" y="60"/>
                  <a:pt x="1202" y="90"/>
                </a:cubicBezTo>
                <a:cubicBezTo>
                  <a:pt x="1171" y="120"/>
                  <a:pt x="1141" y="150"/>
                  <a:pt x="1112" y="210"/>
                </a:cubicBezTo>
                <a:cubicBezTo>
                  <a:pt x="1112" y="240"/>
                  <a:pt x="1082" y="360"/>
                  <a:pt x="1082" y="480"/>
                </a:cubicBezTo>
                <a:cubicBezTo>
                  <a:pt x="1082" y="571"/>
                  <a:pt x="1082" y="691"/>
                  <a:pt x="1082" y="721"/>
                </a:cubicBezTo>
                <a:cubicBezTo>
                  <a:pt x="1082" y="750"/>
                  <a:pt x="1021" y="781"/>
                  <a:pt x="962" y="811"/>
                </a:cubicBezTo>
                <a:cubicBezTo>
                  <a:pt x="901" y="811"/>
                  <a:pt x="842" y="871"/>
                  <a:pt x="842" y="871"/>
                </a:cubicBezTo>
                <a:cubicBezTo>
                  <a:pt x="842" y="901"/>
                  <a:pt x="871" y="961"/>
                  <a:pt x="931" y="961"/>
                </a:cubicBezTo>
                <a:cubicBezTo>
                  <a:pt x="962" y="992"/>
                  <a:pt x="1021" y="992"/>
                  <a:pt x="1051" y="1021"/>
                </a:cubicBezTo>
                <a:cubicBezTo>
                  <a:pt x="1051" y="1021"/>
                  <a:pt x="1112" y="1081"/>
                  <a:pt x="1141" y="1112"/>
                </a:cubicBezTo>
                <a:cubicBezTo>
                  <a:pt x="1141" y="1171"/>
                  <a:pt x="1202" y="1232"/>
                  <a:pt x="1232" y="1232"/>
                </a:cubicBezTo>
                <a:cubicBezTo>
                  <a:pt x="1232" y="1262"/>
                  <a:pt x="1262" y="1321"/>
                  <a:pt x="1291" y="1382"/>
                </a:cubicBezTo>
                <a:cubicBezTo>
                  <a:pt x="1291" y="1442"/>
                  <a:pt x="1322" y="1531"/>
                  <a:pt x="1322" y="1561"/>
                </a:cubicBezTo>
                <a:cubicBezTo>
                  <a:pt x="1291" y="1591"/>
                  <a:pt x="1291" y="1651"/>
                  <a:pt x="1262" y="1711"/>
                </a:cubicBezTo>
                <a:cubicBezTo>
                  <a:pt x="1262" y="1741"/>
                  <a:pt x="1232" y="1801"/>
                  <a:pt x="1202" y="1832"/>
                </a:cubicBezTo>
                <a:cubicBezTo>
                  <a:pt x="1171" y="1862"/>
                  <a:pt x="962" y="1921"/>
                  <a:pt x="751" y="2012"/>
                </a:cubicBezTo>
                <a:cubicBezTo>
                  <a:pt x="721" y="2012"/>
                  <a:pt x="721" y="2012"/>
                  <a:pt x="721" y="2012"/>
                </a:cubicBezTo>
                <a:cubicBezTo>
                  <a:pt x="541" y="2102"/>
                  <a:pt x="330" y="2282"/>
                  <a:pt x="300" y="2433"/>
                </a:cubicBezTo>
                <a:cubicBezTo>
                  <a:pt x="241" y="2583"/>
                  <a:pt x="210" y="2703"/>
                  <a:pt x="210" y="2703"/>
                </a:cubicBezTo>
                <a:lnTo>
                  <a:pt x="751" y="5797"/>
                </a:lnTo>
                <a:lnTo>
                  <a:pt x="751" y="5797"/>
                </a:lnTo>
                <a:cubicBezTo>
                  <a:pt x="751" y="5857"/>
                  <a:pt x="721" y="5887"/>
                  <a:pt x="721" y="5857"/>
                </a:cubicBezTo>
                <a:cubicBezTo>
                  <a:pt x="691" y="5827"/>
                  <a:pt x="661" y="5766"/>
                  <a:pt x="661" y="5737"/>
                </a:cubicBezTo>
                <a:cubicBezTo>
                  <a:pt x="631" y="5707"/>
                  <a:pt x="631" y="5557"/>
                  <a:pt x="661" y="5406"/>
                </a:cubicBezTo>
                <a:cubicBezTo>
                  <a:pt x="661" y="5256"/>
                  <a:pt x="691" y="5256"/>
                  <a:pt x="721" y="5406"/>
                </a:cubicBezTo>
                <a:cubicBezTo>
                  <a:pt x="721" y="5557"/>
                  <a:pt x="751" y="5737"/>
                  <a:pt x="751" y="5797"/>
                </a:cubicBezTo>
                <a:lnTo>
                  <a:pt x="210" y="2703"/>
                </a:lnTo>
                <a:close/>
                <a:moveTo>
                  <a:pt x="3034" y="4685"/>
                </a:moveTo>
                <a:lnTo>
                  <a:pt x="3034" y="4685"/>
                </a:lnTo>
                <a:cubicBezTo>
                  <a:pt x="3034" y="4746"/>
                  <a:pt x="3004" y="4746"/>
                  <a:pt x="2974" y="4746"/>
                </a:cubicBezTo>
                <a:cubicBezTo>
                  <a:pt x="2944" y="4716"/>
                  <a:pt x="2914" y="4535"/>
                  <a:pt x="2884" y="4355"/>
                </a:cubicBezTo>
                <a:cubicBezTo>
                  <a:pt x="2884" y="4175"/>
                  <a:pt x="2884" y="3904"/>
                  <a:pt x="2884" y="3754"/>
                </a:cubicBezTo>
                <a:cubicBezTo>
                  <a:pt x="2884" y="3634"/>
                  <a:pt x="2884" y="3544"/>
                  <a:pt x="2914" y="3604"/>
                </a:cubicBezTo>
                <a:cubicBezTo>
                  <a:pt x="2944" y="3664"/>
                  <a:pt x="2974" y="3754"/>
                  <a:pt x="2974" y="3844"/>
                </a:cubicBezTo>
                <a:cubicBezTo>
                  <a:pt x="2944" y="3904"/>
                  <a:pt x="2944" y="4054"/>
                  <a:pt x="2944" y="4175"/>
                </a:cubicBezTo>
                <a:cubicBezTo>
                  <a:pt x="2974" y="4295"/>
                  <a:pt x="2974" y="4445"/>
                  <a:pt x="3004" y="4505"/>
                </a:cubicBezTo>
                <a:cubicBezTo>
                  <a:pt x="3034" y="4565"/>
                  <a:pt x="3034" y="4655"/>
                  <a:pt x="3034" y="4685"/>
                </a:cubicBezTo>
                <a:close/>
              </a:path>
            </a:pathLst>
          </a:custGeom>
          <a:blipFill rotWithShape="1">
            <a:blip r:embed="rId3"/>
            <a:stretch>
              <a:fillRect/>
            </a:stretch>
          </a:blipFill>
          <a:ln>
            <a:noFill/>
          </a:ln>
          <a:effectLst/>
        </p:spPr>
        <p:txBody>
          <a:bodyPr wrap="none" anchor="ctr"/>
          <a:lstStyle/>
          <a:p>
            <a:endParaRPr lang="en-US" sz="2800"/>
          </a:p>
        </p:txBody>
      </p:sp>
      <p:sp>
        <p:nvSpPr>
          <p:cNvPr id="234" name="Freeform 3"/>
          <p:cNvSpPr>
            <a:spLocks noChangeArrowheads="1"/>
          </p:cNvSpPr>
          <p:nvPr userDrawn="1"/>
        </p:nvSpPr>
        <p:spPr bwMode="auto">
          <a:xfrm>
            <a:off x="7736194" y="1600200"/>
            <a:ext cx="300545" cy="768379"/>
          </a:xfrm>
          <a:custGeom>
            <a:avLst/>
            <a:gdLst>
              <a:gd name="T0" fmla="*/ 2854 w 3997"/>
              <a:gd name="T1" fmla="*/ 4715 h 10214"/>
              <a:gd name="T2" fmla="*/ 2915 w 3997"/>
              <a:gd name="T3" fmla="*/ 4265 h 10214"/>
              <a:gd name="T4" fmla="*/ 3666 w 3997"/>
              <a:gd name="T5" fmla="*/ 3693 h 10214"/>
              <a:gd name="T6" fmla="*/ 3756 w 3997"/>
              <a:gd name="T7" fmla="*/ 2973 h 10214"/>
              <a:gd name="T8" fmla="*/ 3035 w 3997"/>
              <a:gd name="T9" fmla="*/ 2131 h 10214"/>
              <a:gd name="T10" fmla="*/ 2555 w 3997"/>
              <a:gd name="T11" fmla="*/ 1741 h 10214"/>
              <a:gd name="T12" fmla="*/ 2224 w 3997"/>
              <a:gd name="T13" fmla="*/ 1501 h 10214"/>
              <a:gd name="T14" fmla="*/ 2133 w 3997"/>
              <a:gd name="T15" fmla="*/ 1471 h 10214"/>
              <a:gd name="T16" fmla="*/ 2314 w 3997"/>
              <a:gd name="T17" fmla="*/ 1321 h 10214"/>
              <a:gd name="T18" fmla="*/ 2434 w 3997"/>
              <a:gd name="T19" fmla="*/ 1140 h 10214"/>
              <a:gd name="T20" fmla="*/ 2314 w 3997"/>
              <a:gd name="T21" fmla="*/ 1110 h 10214"/>
              <a:gd name="T22" fmla="*/ 2344 w 3997"/>
              <a:gd name="T23" fmla="*/ 781 h 10214"/>
              <a:gd name="T24" fmla="*/ 1954 w 3997"/>
              <a:gd name="T25" fmla="*/ 90 h 10214"/>
              <a:gd name="T26" fmla="*/ 1292 w 3997"/>
              <a:gd name="T27" fmla="*/ 90 h 10214"/>
              <a:gd name="T28" fmla="*/ 1052 w 3997"/>
              <a:gd name="T29" fmla="*/ 481 h 10214"/>
              <a:gd name="T30" fmla="*/ 1082 w 3997"/>
              <a:gd name="T31" fmla="*/ 930 h 10214"/>
              <a:gd name="T32" fmla="*/ 1172 w 3997"/>
              <a:gd name="T33" fmla="*/ 1170 h 10214"/>
              <a:gd name="T34" fmla="*/ 1022 w 3997"/>
              <a:gd name="T35" fmla="*/ 1290 h 10214"/>
              <a:gd name="T36" fmla="*/ 1263 w 3997"/>
              <a:gd name="T37" fmla="*/ 1471 h 10214"/>
              <a:gd name="T38" fmla="*/ 1383 w 3997"/>
              <a:gd name="T39" fmla="*/ 1591 h 10214"/>
              <a:gd name="T40" fmla="*/ 1022 w 3997"/>
              <a:gd name="T41" fmla="*/ 1802 h 10214"/>
              <a:gd name="T42" fmla="*/ 601 w 3997"/>
              <a:gd name="T43" fmla="*/ 2552 h 10214"/>
              <a:gd name="T44" fmla="*/ 481 w 3997"/>
              <a:gd name="T45" fmla="*/ 3604 h 10214"/>
              <a:gd name="T46" fmla="*/ 421 w 3997"/>
              <a:gd name="T47" fmla="*/ 4625 h 10214"/>
              <a:gd name="T48" fmla="*/ 361 w 3997"/>
              <a:gd name="T49" fmla="*/ 5496 h 10214"/>
              <a:gd name="T50" fmla="*/ 512 w 3997"/>
              <a:gd name="T51" fmla="*/ 6187 h 10214"/>
              <a:gd name="T52" fmla="*/ 512 w 3997"/>
              <a:gd name="T53" fmla="*/ 6788 h 10214"/>
              <a:gd name="T54" fmla="*/ 512 w 3997"/>
              <a:gd name="T55" fmla="*/ 7389 h 10214"/>
              <a:gd name="T56" fmla="*/ 301 w 3997"/>
              <a:gd name="T57" fmla="*/ 8561 h 10214"/>
              <a:gd name="T58" fmla="*/ 61 w 3997"/>
              <a:gd name="T59" fmla="*/ 9672 h 10214"/>
              <a:gd name="T60" fmla="*/ 91 w 3997"/>
              <a:gd name="T61" fmla="*/ 10062 h 10214"/>
              <a:gd name="T62" fmla="*/ 451 w 3997"/>
              <a:gd name="T63" fmla="*/ 9973 h 10214"/>
              <a:gd name="T64" fmla="*/ 571 w 3997"/>
              <a:gd name="T65" fmla="*/ 9582 h 10214"/>
              <a:gd name="T66" fmla="*/ 571 w 3997"/>
              <a:gd name="T67" fmla="*/ 9132 h 10214"/>
              <a:gd name="T68" fmla="*/ 992 w 3997"/>
              <a:gd name="T69" fmla="*/ 8019 h 10214"/>
              <a:gd name="T70" fmla="*/ 1202 w 3997"/>
              <a:gd name="T71" fmla="*/ 7178 h 10214"/>
              <a:gd name="T72" fmla="*/ 1743 w 3997"/>
              <a:gd name="T73" fmla="*/ 6818 h 10214"/>
              <a:gd name="T74" fmla="*/ 2163 w 3997"/>
              <a:gd name="T75" fmla="*/ 6908 h 10214"/>
              <a:gd name="T76" fmla="*/ 2283 w 3997"/>
              <a:gd name="T77" fmla="*/ 7690 h 10214"/>
              <a:gd name="T78" fmla="*/ 2404 w 3997"/>
              <a:gd name="T79" fmla="*/ 8861 h 10214"/>
              <a:gd name="T80" fmla="*/ 2374 w 3997"/>
              <a:gd name="T81" fmla="*/ 9762 h 10214"/>
              <a:gd name="T82" fmla="*/ 2494 w 3997"/>
              <a:gd name="T83" fmla="*/ 10182 h 10214"/>
              <a:gd name="T84" fmla="*/ 2854 w 3997"/>
              <a:gd name="T85" fmla="*/ 10003 h 10214"/>
              <a:gd name="T86" fmla="*/ 2734 w 3997"/>
              <a:gd name="T87" fmla="*/ 9282 h 10214"/>
              <a:gd name="T88" fmla="*/ 2825 w 3997"/>
              <a:gd name="T89" fmla="*/ 8411 h 10214"/>
              <a:gd name="T90" fmla="*/ 2854 w 3997"/>
              <a:gd name="T91" fmla="*/ 7509 h 10214"/>
              <a:gd name="T92" fmla="*/ 2884 w 3997"/>
              <a:gd name="T93" fmla="*/ 6758 h 10214"/>
              <a:gd name="T94" fmla="*/ 3185 w 3997"/>
              <a:gd name="T95" fmla="*/ 6307 h 10214"/>
              <a:gd name="T96" fmla="*/ 2915 w 3997"/>
              <a:gd name="T97" fmla="*/ 4986 h 10214"/>
              <a:gd name="T98" fmla="*/ 632 w 3997"/>
              <a:gd name="T99" fmla="*/ 5436 h 10214"/>
              <a:gd name="T100" fmla="*/ 601 w 3997"/>
              <a:gd name="T101" fmla="*/ 5496 h 10214"/>
              <a:gd name="T102" fmla="*/ 632 w 3997"/>
              <a:gd name="T103" fmla="*/ 5436 h 10214"/>
              <a:gd name="T104" fmla="*/ 902 w 3997"/>
              <a:gd name="T105" fmla="*/ 3724 h 10214"/>
              <a:gd name="T106" fmla="*/ 812 w 3997"/>
              <a:gd name="T107" fmla="*/ 4745 h 10214"/>
              <a:gd name="T108" fmla="*/ 692 w 3997"/>
              <a:gd name="T109" fmla="*/ 4956 h 10214"/>
              <a:gd name="T110" fmla="*/ 812 w 3997"/>
              <a:gd name="T111" fmla="*/ 4085 h 10214"/>
              <a:gd name="T112" fmla="*/ 902 w 3997"/>
              <a:gd name="T113" fmla="*/ 3724 h 10214"/>
              <a:gd name="T114" fmla="*/ 2644 w 3997"/>
              <a:gd name="T115" fmla="*/ 3784 h 10214"/>
              <a:gd name="T116" fmla="*/ 2614 w 3997"/>
              <a:gd name="T117" fmla="*/ 2943 h 10214"/>
              <a:gd name="T118" fmla="*/ 3275 w 3997"/>
              <a:gd name="T119" fmla="*/ 3063 h 10214"/>
              <a:gd name="T120" fmla="*/ 3095 w 3997"/>
              <a:gd name="T121" fmla="*/ 3814 h 10214"/>
              <a:gd name="T122" fmla="*/ 2644 w 3997"/>
              <a:gd name="T123" fmla="*/ 3784 h 102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997" h="10214">
                <a:moveTo>
                  <a:pt x="2854" y="4715"/>
                </a:moveTo>
                <a:lnTo>
                  <a:pt x="2854" y="4715"/>
                </a:lnTo>
                <a:cubicBezTo>
                  <a:pt x="2795" y="4475"/>
                  <a:pt x="2764" y="4325"/>
                  <a:pt x="2795" y="4325"/>
                </a:cubicBezTo>
                <a:cubicBezTo>
                  <a:pt x="2825" y="4325"/>
                  <a:pt x="2884" y="4294"/>
                  <a:pt x="2915" y="4265"/>
                </a:cubicBezTo>
                <a:cubicBezTo>
                  <a:pt x="2975" y="4235"/>
                  <a:pt x="3155" y="4085"/>
                  <a:pt x="3335" y="3965"/>
                </a:cubicBezTo>
                <a:cubicBezTo>
                  <a:pt x="3666" y="3693"/>
                  <a:pt x="3666" y="3693"/>
                  <a:pt x="3666" y="3693"/>
                </a:cubicBezTo>
                <a:cubicBezTo>
                  <a:pt x="3846" y="3544"/>
                  <a:pt x="3996" y="3394"/>
                  <a:pt x="3966" y="3333"/>
                </a:cubicBezTo>
                <a:cubicBezTo>
                  <a:pt x="3966" y="3244"/>
                  <a:pt x="3876" y="3093"/>
                  <a:pt x="3756" y="2973"/>
                </a:cubicBezTo>
                <a:cubicBezTo>
                  <a:pt x="3666" y="2852"/>
                  <a:pt x="3516" y="2673"/>
                  <a:pt x="3425" y="2582"/>
                </a:cubicBezTo>
                <a:cubicBezTo>
                  <a:pt x="3335" y="2492"/>
                  <a:pt x="3185" y="2282"/>
                  <a:pt x="3035" y="2131"/>
                </a:cubicBezTo>
                <a:cubicBezTo>
                  <a:pt x="2915" y="1981"/>
                  <a:pt x="2764" y="1831"/>
                  <a:pt x="2734" y="1802"/>
                </a:cubicBezTo>
                <a:cubicBezTo>
                  <a:pt x="2704" y="1802"/>
                  <a:pt x="2644" y="1771"/>
                  <a:pt x="2555" y="1741"/>
                </a:cubicBezTo>
                <a:cubicBezTo>
                  <a:pt x="2494" y="1741"/>
                  <a:pt x="2404" y="1651"/>
                  <a:pt x="2374" y="1591"/>
                </a:cubicBezTo>
                <a:cubicBezTo>
                  <a:pt x="2314" y="1531"/>
                  <a:pt x="2254" y="1501"/>
                  <a:pt x="2224" y="1501"/>
                </a:cubicBezTo>
                <a:cubicBezTo>
                  <a:pt x="2194" y="1531"/>
                  <a:pt x="2163" y="1531"/>
                  <a:pt x="2133" y="1531"/>
                </a:cubicBezTo>
                <a:cubicBezTo>
                  <a:pt x="2133" y="1501"/>
                  <a:pt x="2133" y="1471"/>
                  <a:pt x="2133" y="1471"/>
                </a:cubicBezTo>
                <a:cubicBezTo>
                  <a:pt x="2163" y="1441"/>
                  <a:pt x="2163" y="1410"/>
                  <a:pt x="2194" y="1381"/>
                </a:cubicBezTo>
                <a:cubicBezTo>
                  <a:pt x="2194" y="1381"/>
                  <a:pt x="2254" y="1351"/>
                  <a:pt x="2314" y="1321"/>
                </a:cubicBezTo>
                <a:cubicBezTo>
                  <a:pt x="2374" y="1321"/>
                  <a:pt x="2434" y="1290"/>
                  <a:pt x="2434" y="1260"/>
                </a:cubicBezTo>
                <a:cubicBezTo>
                  <a:pt x="2464" y="1231"/>
                  <a:pt x="2434" y="1170"/>
                  <a:pt x="2434" y="1140"/>
                </a:cubicBezTo>
                <a:cubicBezTo>
                  <a:pt x="2404" y="1080"/>
                  <a:pt x="2374" y="1080"/>
                  <a:pt x="2374" y="1110"/>
                </a:cubicBezTo>
                <a:cubicBezTo>
                  <a:pt x="2374" y="1110"/>
                  <a:pt x="2344" y="1140"/>
                  <a:pt x="2314" y="1110"/>
                </a:cubicBezTo>
                <a:cubicBezTo>
                  <a:pt x="2283" y="1110"/>
                  <a:pt x="2283" y="1080"/>
                  <a:pt x="2283" y="1050"/>
                </a:cubicBezTo>
                <a:cubicBezTo>
                  <a:pt x="2314" y="1050"/>
                  <a:pt x="2314" y="900"/>
                  <a:pt x="2344" y="781"/>
                </a:cubicBezTo>
                <a:cubicBezTo>
                  <a:pt x="2344" y="631"/>
                  <a:pt x="2283" y="450"/>
                  <a:pt x="2254" y="361"/>
                </a:cubicBezTo>
                <a:cubicBezTo>
                  <a:pt x="2194" y="270"/>
                  <a:pt x="2074" y="150"/>
                  <a:pt x="1954" y="90"/>
                </a:cubicBezTo>
                <a:cubicBezTo>
                  <a:pt x="1863" y="30"/>
                  <a:pt x="1683" y="0"/>
                  <a:pt x="1593" y="0"/>
                </a:cubicBezTo>
                <a:cubicBezTo>
                  <a:pt x="1503" y="0"/>
                  <a:pt x="1383" y="60"/>
                  <a:pt x="1292" y="90"/>
                </a:cubicBezTo>
                <a:cubicBezTo>
                  <a:pt x="1233" y="150"/>
                  <a:pt x="1142" y="240"/>
                  <a:pt x="1142" y="270"/>
                </a:cubicBezTo>
                <a:cubicBezTo>
                  <a:pt x="1142" y="330"/>
                  <a:pt x="1082" y="420"/>
                  <a:pt x="1052" y="481"/>
                </a:cubicBezTo>
                <a:cubicBezTo>
                  <a:pt x="992" y="570"/>
                  <a:pt x="962" y="661"/>
                  <a:pt x="962" y="751"/>
                </a:cubicBezTo>
                <a:cubicBezTo>
                  <a:pt x="992" y="811"/>
                  <a:pt x="1022" y="900"/>
                  <a:pt x="1082" y="930"/>
                </a:cubicBezTo>
                <a:cubicBezTo>
                  <a:pt x="1113" y="960"/>
                  <a:pt x="1172" y="1050"/>
                  <a:pt x="1172" y="1080"/>
                </a:cubicBezTo>
                <a:cubicBezTo>
                  <a:pt x="1202" y="1110"/>
                  <a:pt x="1202" y="1170"/>
                  <a:pt x="1172" y="1170"/>
                </a:cubicBezTo>
                <a:cubicBezTo>
                  <a:pt x="1142" y="1201"/>
                  <a:pt x="1082" y="1201"/>
                  <a:pt x="1082" y="1201"/>
                </a:cubicBezTo>
                <a:cubicBezTo>
                  <a:pt x="1052" y="1201"/>
                  <a:pt x="1022" y="1231"/>
                  <a:pt x="1022" y="1290"/>
                </a:cubicBezTo>
                <a:cubicBezTo>
                  <a:pt x="1022" y="1321"/>
                  <a:pt x="1052" y="1381"/>
                  <a:pt x="1113" y="1410"/>
                </a:cubicBezTo>
                <a:cubicBezTo>
                  <a:pt x="1142" y="1441"/>
                  <a:pt x="1233" y="1471"/>
                  <a:pt x="1263" y="1471"/>
                </a:cubicBezTo>
                <a:cubicBezTo>
                  <a:pt x="1292" y="1471"/>
                  <a:pt x="1353" y="1501"/>
                  <a:pt x="1383" y="1531"/>
                </a:cubicBezTo>
                <a:cubicBezTo>
                  <a:pt x="1413" y="1561"/>
                  <a:pt x="1413" y="1591"/>
                  <a:pt x="1383" y="1591"/>
                </a:cubicBezTo>
                <a:cubicBezTo>
                  <a:pt x="1353" y="1591"/>
                  <a:pt x="1292" y="1651"/>
                  <a:pt x="1263" y="1681"/>
                </a:cubicBezTo>
                <a:cubicBezTo>
                  <a:pt x="1202" y="1741"/>
                  <a:pt x="1082" y="1802"/>
                  <a:pt x="1022" y="1802"/>
                </a:cubicBezTo>
                <a:cubicBezTo>
                  <a:pt x="932" y="1831"/>
                  <a:pt x="812" y="1922"/>
                  <a:pt x="752" y="2011"/>
                </a:cubicBezTo>
                <a:cubicBezTo>
                  <a:pt x="692" y="2072"/>
                  <a:pt x="632" y="2312"/>
                  <a:pt x="601" y="2552"/>
                </a:cubicBezTo>
                <a:cubicBezTo>
                  <a:pt x="571" y="2973"/>
                  <a:pt x="571" y="2973"/>
                  <a:pt x="571" y="2973"/>
                </a:cubicBezTo>
                <a:cubicBezTo>
                  <a:pt x="571" y="3213"/>
                  <a:pt x="512" y="3484"/>
                  <a:pt x="481" y="3604"/>
                </a:cubicBezTo>
                <a:cubicBezTo>
                  <a:pt x="451" y="3724"/>
                  <a:pt x="421" y="4024"/>
                  <a:pt x="421" y="4235"/>
                </a:cubicBezTo>
                <a:cubicBezTo>
                  <a:pt x="421" y="4625"/>
                  <a:pt x="421" y="4625"/>
                  <a:pt x="421" y="4625"/>
                </a:cubicBezTo>
                <a:cubicBezTo>
                  <a:pt x="421" y="4836"/>
                  <a:pt x="392" y="5106"/>
                  <a:pt x="392" y="5196"/>
                </a:cubicBezTo>
                <a:cubicBezTo>
                  <a:pt x="361" y="5316"/>
                  <a:pt x="361" y="5436"/>
                  <a:pt x="361" y="5496"/>
                </a:cubicBezTo>
                <a:cubicBezTo>
                  <a:pt x="361" y="5557"/>
                  <a:pt x="421" y="5647"/>
                  <a:pt x="481" y="5706"/>
                </a:cubicBezTo>
                <a:cubicBezTo>
                  <a:pt x="571" y="5767"/>
                  <a:pt x="571" y="5977"/>
                  <a:pt x="512" y="6187"/>
                </a:cubicBezTo>
                <a:cubicBezTo>
                  <a:pt x="451" y="6427"/>
                  <a:pt x="451" y="6427"/>
                  <a:pt x="451" y="6427"/>
                </a:cubicBezTo>
                <a:cubicBezTo>
                  <a:pt x="392" y="6638"/>
                  <a:pt x="421" y="6788"/>
                  <a:pt x="512" y="6788"/>
                </a:cubicBezTo>
                <a:cubicBezTo>
                  <a:pt x="601" y="6788"/>
                  <a:pt x="662" y="6878"/>
                  <a:pt x="632" y="6999"/>
                </a:cubicBezTo>
                <a:cubicBezTo>
                  <a:pt x="632" y="7089"/>
                  <a:pt x="571" y="7269"/>
                  <a:pt x="512" y="7389"/>
                </a:cubicBezTo>
                <a:cubicBezTo>
                  <a:pt x="481" y="7509"/>
                  <a:pt x="421" y="7779"/>
                  <a:pt x="392" y="8019"/>
                </a:cubicBezTo>
                <a:cubicBezTo>
                  <a:pt x="301" y="8561"/>
                  <a:pt x="301" y="8561"/>
                  <a:pt x="301" y="8561"/>
                </a:cubicBezTo>
                <a:cubicBezTo>
                  <a:pt x="272" y="8771"/>
                  <a:pt x="211" y="9101"/>
                  <a:pt x="181" y="9311"/>
                </a:cubicBezTo>
                <a:cubicBezTo>
                  <a:pt x="151" y="9492"/>
                  <a:pt x="91" y="9672"/>
                  <a:pt x="61" y="9672"/>
                </a:cubicBezTo>
                <a:cubicBezTo>
                  <a:pt x="61" y="9702"/>
                  <a:pt x="31" y="9792"/>
                  <a:pt x="0" y="9882"/>
                </a:cubicBezTo>
                <a:cubicBezTo>
                  <a:pt x="0" y="9942"/>
                  <a:pt x="31" y="10032"/>
                  <a:pt x="91" y="10062"/>
                </a:cubicBezTo>
                <a:cubicBezTo>
                  <a:pt x="121" y="10093"/>
                  <a:pt x="211" y="10093"/>
                  <a:pt x="272" y="10062"/>
                </a:cubicBezTo>
                <a:cubicBezTo>
                  <a:pt x="361" y="10062"/>
                  <a:pt x="421" y="10003"/>
                  <a:pt x="451" y="9973"/>
                </a:cubicBezTo>
                <a:cubicBezTo>
                  <a:pt x="512" y="9942"/>
                  <a:pt x="542" y="9853"/>
                  <a:pt x="542" y="9792"/>
                </a:cubicBezTo>
                <a:cubicBezTo>
                  <a:pt x="542" y="9702"/>
                  <a:pt x="542" y="9612"/>
                  <a:pt x="571" y="9582"/>
                </a:cubicBezTo>
                <a:cubicBezTo>
                  <a:pt x="571" y="9552"/>
                  <a:pt x="571" y="9461"/>
                  <a:pt x="571" y="9432"/>
                </a:cubicBezTo>
                <a:cubicBezTo>
                  <a:pt x="571" y="9372"/>
                  <a:pt x="571" y="9252"/>
                  <a:pt x="571" y="9132"/>
                </a:cubicBezTo>
                <a:cubicBezTo>
                  <a:pt x="571" y="9041"/>
                  <a:pt x="632" y="8801"/>
                  <a:pt x="692" y="8651"/>
                </a:cubicBezTo>
                <a:cubicBezTo>
                  <a:pt x="782" y="8500"/>
                  <a:pt x="902" y="8200"/>
                  <a:pt x="992" y="8019"/>
                </a:cubicBezTo>
                <a:cubicBezTo>
                  <a:pt x="1082" y="7840"/>
                  <a:pt x="1142" y="7599"/>
                  <a:pt x="1142" y="7509"/>
                </a:cubicBezTo>
                <a:cubicBezTo>
                  <a:pt x="1142" y="7419"/>
                  <a:pt x="1172" y="7269"/>
                  <a:pt x="1202" y="7178"/>
                </a:cubicBezTo>
                <a:cubicBezTo>
                  <a:pt x="1263" y="7119"/>
                  <a:pt x="1292" y="6999"/>
                  <a:pt x="1322" y="6938"/>
                </a:cubicBezTo>
                <a:cubicBezTo>
                  <a:pt x="1322" y="6908"/>
                  <a:pt x="1503" y="6849"/>
                  <a:pt x="1743" y="6818"/>
                </a:cubicBezTo>
                <a:lnTo>
                  <a:pt x="1743" y="6818"/>
                </a:lnTo>
                <a:cubicBezTo>
                  <a:pt x="1984" y="6818"/>
                  <a:pt x="2163" y="6849"/>
                  <a:pt x="2163" y="6908"/>
                </a:cubicBezTo>
                <a:cubicBezTo>
                  <a:pt x="2163" y="6938"/>
                  <a:pt x="2194" y="7089"/>
                  <a:pt x="2224" y="7239"/>
                </a:cubicBezTo>
                <a:cubicBezTo>
                  <a:pt x="2254" y="7359"/>
                  <a:pt x="2283" y="7570"/>
                  <a:pt x="2283" y="7690"/>
                </a:cubicBezTo>
                <a:cubicBezTo>
                  <a:pt x="2283" y="7840"/>
                  <a:pt x="2314" y="8110"/>
                  <a:pt x="2344" y="8320"/>
                </a:cubicBezTo>
                <a:cubicBezTo>
                  <a:pt x="2374" y="8500"/>
                  <a:pt x="2404" y="8771"/>
                  <a:pt x="2404" y="8861"/>
                </a:cubicBezTo>
                <a:cubicBezTo>
                  <a:pt x="2404" y="8981"/>
                  <a:pt x="2404" y="9191"/>
                  <a:pt x="2404" y="9372"/>
                </a:cubicBezTo>
                <a:cubicBezTo>
                  <a:pt x="2404" y="9522"/>
                  <a:pt x="2374" y="9702"/>
                  <a:pt x="2374" y="9762"/>
                </a:cubicBezTo>
                <a:cubicBezTo>
                  <a:pt x="2374" y="9822"/>
                  <a:pt x="2374" y="9912"/>
                  <a:pt x="2374" y="10003"/>
                </a:cubicBezTo>
                <a:cubicBezTo>
                  <a:pt x="2374" y="10062"/>
                  <a:pt x="2434" y="10153"/>
                  <a:pt x="2494" y="10182"/>
                </a:cubicBezTo>
                <a:cubicBezTo>
                  <a:pt x="2584" y="10213"/>
                  <a:pt x="2675" y="10182"/>
                  <a:pt x="2734" y="10153"/>
                </a:cubicBezTo>
                <a:cubicBezTo>
                  <a:pt x="2795" y="10123"/>
                  <a:pt x="2825" y="10062"/>
                  <a:pt x="2854" y="10003"/>
                </a:cubicBezTo>
                <a:cubicBezTo>
                  <a:pt x="2854" y="9942"/>
                  <a:pt x="2825" y="9853"/>
                  <a:pt x="2795" y="9762"/>
                </a:cubicBezTo>
                <a:cubicBezTo>
                  <a:pt x="2764" y="9672"/>
                  <a:pt x="2734" y="9461"/>
                  <a:pt x="2734" y="9282"/>
                </a:cubicBezTo>
                <a:cubicBezTo>
                  <a:pt x="2734" y="9101"/>
                  <a:pt x="2764" y="8771"/>
                  <a:pt x="2825" y="8561"/>
                </a:cubicBezTo>
                <a:cubicBezTo>
                  <a:pt x="2825" y="8411"/>
                  <a:pt x="2825" y="8411"/>
                  <a:pt x="2825" y="8411"/>
                </a:cubicBezTo>
                <a:cubicBezTo>
                  <a:pt x="2884" y="8200"/>
                  <a:pt x="2884" y="7840"/>
                  <a:pt x="2884" y="7599"/>
                </a:cubicBezTo>
                <a:cubicBezTo>
                  <a:pt x="2854" y="7509"/>
                  <a:pt x="2854" y="7509"/>
                  <a:pt x="2854" y="7509"/>
                </a:cubicBezTo>
                <a:cubicBezTo>
                  <a:pt x="2854" y="7298"/>
                  <a:pt x="2825" y="7058"/>
                  <a:pt x="2795" y="6969"/>
                </a:cubicBezTo>
                <a:cubicBezTo>
                  <a:pt x="2795" y="6878"/>
                  <a:pt x="2825" y="6788"/>
                  <a:pt x="2884" y="6758"/>
                </a:cubicBezTo>
                <a:cubicBezTo>
                  <a:pt x="2945" y="6758"/>
                  <a:pt x="3065" y="6728"/>
                  <a:pt x="3125" y="6698"/>
                </a:cubicBezTo>
                <a:cubicBezTo>
                  <a:pt x="3215" y="6698"/>
                  <a:pt x="3245" y="6518"/>
                  <a:pt x="3185" y="6307"/>
                </a:cubicBezTo>
                <a:cubicBezTo>
                  <a:pt x="3095" y="5767"/>
                  <a:pt x="3095" y="5767"/>
                  <a:pt x="3095" y="5767"/>
                </a:cubicBezTo>
                <a:cubicBezTo>
                  <a:pt x="3065" y="5557"/>
                  <a:pt x="2975" y="5196"/>
                  <a:pt x="2915" y="4986"/>
                </a:cubicBezTo>
                <a:lnTo>
                  <a:pt x="2854" y="4715"/>
                </a:lnTo>
                <a:close/>
                <a:moveTo>
                  <a:pt x="632" y="5436"/>
                </a:moveTo>
                <a:lnTo>
                  <a:pt x="632" y="5436"/>
                </a:lnTo>
                <a:cubicBezTo>
                  <a:pt x="632" y="5527"/>
                  <a:pt x="601" y="5557"/>
                  <a:pt x="601" y="5496"/>
                </a:cubicBezTo>
                <a:cubicBezTo>
                  <a:pt x="571" y="5466"/>
                  <a:pt x="601" y="5407"/>
                  <a:pt x="601" y="5376"/>
                </a:cubicBezTo>
                <a:cubicBezTo>
                  <a:pt x="632" y="5346"/>
                  <a:pt x="632" y="5376"/>
                  <a:pt x="632" y="5436"/>
                </a:cubicBezTo>
                <a:close/>
                <a:moveTo>
                  <a:pt x="902" y="3724"/>
                </a:moveTo>
                <a:lnTo>
                  <a:pt x="902" y="3724"/>
                </a:lnTo>
                <a:cubicBezTo>
                  <a:pt x="902" y="3814"/>
                  <a:pt x="902" y="4054"/>
                  <a:pt x="872" y="4265"/>
                </a:cubicBezTo>
                <a:cubicBezTo>
                  <a:pt x="842" y="4445"/>
                  <a:pt x="812" y="4655"/>
                  <a:pt x="812" y="4745"/>
                </a:cubicBezTo>
                <a:cubicBezTo>
                  <a:pt x="812" y="4836"/>
                  <a:pt x="812" y="4926"/>
                  <a:pt x="782" y="4986"/>
                </a:cubicBezTo>
                <a:cubicBezTo>
                  <a:pt x="752" y="5015"/>
                  <a:pt x="721" y="5015"/>
                  <a:pt x="692" y="4956"/>
                </a:cubicBezTo>
                <a:cubicBezTo>
                  <a:pt x="692" y="4895"/>
                  <a:pt x="692" y="4715"/>
                  <a:pt x="721" y="4565"/>
                </a:cubicBezTo>
                <a:cubicBezTo>
                  <a:pt x="752" y="4414"/>
                  <a:pt x="782" y="4205"/>
                  <a:pt x="812" y="4085"/>
                </a:cubicBezTo>
                <a:cubicBezTo>
                  <a:pt x="812" y="3965"/>
                  <a:pt x="842" y="3784"/>
                  <a:pt x="872" y="3693"/>
                </a:cubicBezTo>
                <a:cubicBezTo>
                  <a:pt x="872" y="3634"/>
                  <a:pt x="902" y="3634"/>
                  <a:pt x="902" y="3724"/>
                </a:cubicBezTo>
                <a:close/>
                <a:moveTo>
                  <a:pt x="2644" y="3784"/>
                </a:moveTo>
                <a:lnTo>
                  <a:pt x="2644" y="3784"/>
                </a:lnTo>
                <a:cubicBezTo>
                  <a:pt x="2555" y="3693"/>
                  <a:pt x="2494" y="3544"/>
                  <a:pt x="2464" y="3423"/>
                </a:cubicBezTo>
                <a:cubicBezTo>
                  <a:pt x="2464" y="3333"/>
                  <a:pt x="2524" y="3093"/>
                  <a:pt x="2614" y="2943"/>
                </a:cubicBezTo>
                <a:cubicBezTo>
                  <a:pt x="2675" y="2763"/>
                  <a:pt x="2795" y="2673"/>
                  <a:pt x="2884" y="2732"/>
                </a:cubicBezTo>
                <a:cubicBezTo>
                  <a:pt x="2975" y="2823"/>
                  <a:pt x="3155" y="2973"/>
                  <a:pt x="3275" y="3063"/>
                </a:cubicBezTo>
                <a:cubicBezTo>
                  <a:pt x="3396" y="3183"/>
                  <a:pt x="3425" y="3394"/>
                  <a:pt x="3365" y="3514"/>
                </a:cubicBezTo>
                <a:cubicBezTo>
                  <a:pt x="3275" y="3634"/>
                  <a:pt x="3125" y="3784"/>
                  <a:pt x="3095" y="3814"/>
                </a:cubicBezTo>
                <a:cubicBezTo>
                  <a:pt x="3035" y="3874"/>
                  <a:pt x="2945" y="3904"/>
                  <a:pt x="2884" y="3934"/>
                </a:cubicBezTo>
                <a:cubicBezTo>
                  <a:pt x="2825" y="3965"/>
                  <a:pt x="2734" y="3904"/>
                  <a:pt x="2644" y="3784"/>
                </a:cubicBezTo>
                <a:close/>
              </a:path>
            </a:pathLst>
          </a:custGeom>
          <a:blipFill rotWithShape="1">
            <a:blip r:embed="rId3"/>
            <a:stretch>
              <a:fillRect/>
            </a:stretch>
          </a:blipFill>
          <a:ln>
            <a:noFill/>
          </a:ln>
          <a:effectLst/>
        </p:spPr>
        <p:txBody>
          <a:bodyPr wrap="none" anchor="ctr"/>
          <a:lstStyle/>
          <a:p>
            <a:endParaRPr lang="en-US" sz="2800"/>
          </a:p>
        </p:txBody>
      </p:sp>
      <p:sp>
        <p:nvSpPr>
          <p:cNvPr id="235" name="Freeform 3"/>
          <p:cNvSpPr>
            <a:spLocks noChangeArrowheads="1"/>
          </p:cNvSpPr>
          <p:nvPr userDrawn="1"/>
        </p:nvSpPr>
        <p:spPr bwMode="auto">
          <a:xfrm>
            <a:off x="8125376" y="1600200"/>
            <a:ext cx="300545" cy="768379"/>
          </a:xfrm>
          <a:custGeom>
            <a:avLst/>
            <a:gdLst>
              <a:gd name="T0" fmla="*/ 2854 w 3997"/>
              <a:gd name="T1" fmla="*/ 4715 h 10214"/>
              <a:gd name="T2" fmla="*/ 2915 w 3997"/>
              <a:gd name="T3" fmla="*/ 4265 h 10214"/>
              <a:gd name="T4" fmla="*/ 3666 w 3997"/>
              <a:gd name="T5" fmla="*/ 3693 h 10214"/>
              <a:gd name="T6" fmla="*/ 3756 w 3997"/>
              <a:gd name="T7" fmla="*/ 2973 h 10214"/>
              <a:gd name="T8" fmla="*/ 3035 w 3997"/>
              <a:gd name="T9" fmla="*/ 2131 h 10214"/>
              <a:gd name="T10" fmla="*/ 2555 w 3997"/>
              <a:gd name="T11" fmla="*/ 1741 h 10214"/>
              <a:gd name="T12" fmla="*/ 2224 w 3997"/>
              <a:gd name="T13" fmla="*/ 1501 h 10214"/>
              <a:gd name="T14" fmla="*/ 2133 w 3997"/>
              <a:gd name="T15" fmla="*/ 1471 h 10214"/>
              <a:gd name="T16" fmla="*/ 2314 w 3997"/>
              <a:gd name="T17" fmla="*/ 1321 h 10214"/>
              <a:gd name="T18" fmla="*/ 2434 w 3997"/>
              <a:gd name="T19" fmla="*/ 1140 h 10214"/>
              <a:gd name="T20" fmla="*/ 2314 w 3997"/>
              <a:gd name="T21" fmla="*/ 1110 h 10214"/>
              <a:gd name="T22" fmla="*/ 2344 w 3997"/>
              <a:gd name="T23" fmla="*/ 781 h 10214"/>
              <a:gd name="T24" fmla="*/ 1954 w 3997"/>
              <a:gd name="T25" fmla="*/ 90 h 10214"/>
              <a:gd name="T26" fmla="*/ 1292 w 3997"/>
              <a:gd name="T27" fmla="*/ 90 h 10214"/>
              <a:gd name="T28" fmla="*/ 1052 w 3997"/>
              <a:gd name="T29" fmla="*/ 481 h 10214"/>
              <a:gd name="T30" fmla="*/ 1082 w 3997"/>
              <a:gd name="T31" fmla="*/ 930 h 10214"/>
              <a:gd name="T32" fmla="*/ 1172 w 3997"/>
              <a:gd name="T33" fmla="*/ 1170 h 10214"/>
              <a:gd name="T34" fmla="*/ 1022 w 3997"/>
              <a:gd name="T35" fmla="*/ 1290 h 10214"/>
              <a:gd name="T36" fmla="*/ 1263 w 3997"/>
              <a:gd name="T37" fmla="*/ 1471 h 10214"/>
              <a:gd name="T38" fmla="*/ 1383 w 3997"/>
              <a:gd name="T39" fmla="*/ 1591 h 10214"/>
              <a:gd name="T40" fmla="*/ 1022 w 3997"/>
              <a:gd name="T41" fmla="*/ 1802 h 10214"/>
              <a:gd name="T42" fmla="*/ 601 w 3997"/>
              <a:gd name="T43" fmla="*/ 2552 h 10214"/>
              <a:gd name="T44" fmla="*/ 481 w 3997"/>
              <a:gd name="T45" fmla="*/ 3604 h 10214"/>
              <a:gd name="T46" fmla="*/ 421 w 3997"/>
              <a:gd name="T47" fmla="*/ 4625 h 10214"/>
              <a:gd name="T48" fmla="*/ 361 w 3997"/>
              <a:gd name="T49" fmla="*/ 5496 h 10214"/>
              <a:gd name="T50" fmla="*/ 512 w 3997"/>
              <a:gd name="T51" fmla="*/ 6187 h 10214"/>
              <a:gd name="T52" fmla="*/ 512 w 3997"/>
              <a:gd name="T53" fmla="*/ 6788 h 10214"/>
              <a:gd name="T54" fmla="*/ 512 w 3997"/>
              <a:gd name="T55" fmla="*/ 7389 h 10214"/>
              <a:gd name="T56" fmla="*/ 301 w 3997"/>
              <a:gd name="T57" fmla="*/ 8561 h 10214"/>
              <a:gd name="T58" fmla="*/ 61 w 3997"/>
              <a:gd name="T59" fmla="*/ 9672 h 10214"/>
              <a:gd name="T60" fmla="*/ 91 w 3997"/>
              <a:gd name="T61" fmla="*/ 10062 h 10214"/>
              <a:gd name="T62" fmla="*/ 451 w 3997"/>
              <a:gd name="T63" fmla="*/ 9973 h 10214"/>
              <a:gd name="T64" fmla="*/ 571 w 3997"/>
              <a:gd name="T65" fmla="*/ 9582 h 10214"/>
              <a:gd name="T66" fmla="*/ 571 w 3997"/>
              <a:gd name="T67" fmla="*/ 9132 h 10214"/>
              <a:gd name="T68" fmla="*/ 992 w 3997"/>
              <a:gd name="T69" fmla="*/ 8019 h 10214"/>
              <a:gd name="T70" fmla="*/ 1202 w 3997"/>
              <a:gd name="T71" fmla="*/ 7178 h 10214"/>
              <a:gd name="T72" fmla="*/ 1743 w 3997"/>
              <a:gd name="T73" fmla="*/ 6818 h 10214"/>
              <a:gd name="T74" fmla="*/ 2163 w 3997"/>
              <a:gd name="T75" fmla="*/ 6908 h 10214"/>
              <a:gd name="T76" fmla="*/ 2283 w 3997"/>
              <a:gd name="T77" fmla="*/ 7690 h 10214"/>
              <a:gd name="T78" fmla="*/ 2404 w 3997"/>
              <a:gd name="T79" fmla="*/ 8861 h 10214"/>
              <a:gd name="T80" fmla="*/ 2374 w 3997"/>
              <a:gd name="T81" fmla="*/ 9762 h 10214"/>
              <a:gd name="T82" fmla="*/ 2494 w 3997"/>
              <a:gd name="T83" fmla="*/ 10182 h 10214"/>
              <a:gd name="T84" fmla="*/ 2854 w 3997"/>
              <a:gd name="T85" fmla="*/ 10003 h 10214"/>
              <a:gd name="T86" fmla="*/ 2734 w 3997"/>
              <a:gd name="T87" fmla="*/ 9282 h 10214"/>
              <a:gd name="T88" fmla="*/ 2825 w 3997"/>
              <a:gd name="T89" fmla="*/ 8411 h 10214"/>
              <a:gd name="T90" fmla="*/ 2854 w 3997"/>
              <a:gd name="T91" fmla="*/ 7509 h 10214"/>
              <a:gd name="T92" fmla="*/ 2884 w 3997"/>
              <a:gd name="T93" fmla="*/ 6758 h 10214"/>
              <a:gd name="T94" fmla="*/ 3185 w 3997"/>
              <a:gd name="T95" fmla="*/ 6307 h 10214"/>
              <a:gd name="T96" fmla="*/ 2915 w 3997"/>
              <a:gd name="T97" fmla="*/ 4986 h 10214"/>
              <a:gd name="T98" fmla="*/ 632 w 3997"/>
              <a:gd name="T99" fmla="*/ 5436 h 10214"/>
              <a:gd name="T100" fmla="*/ 601 w 3997"/>
              <a:gd name="T101" fmla="*/ 5496 h 10214"/>
              <a:gd name="T102" fmla="*/ 632 w 3997"/>
              <a:gd name="T103" fmla="*/ 5436 h 10214"/>
              <a:gd name="T104" fmla="*/ 902 w 3997"/>
              <a:gd name="T105" fmla="*/ 3724 h 10214"/>
              <a:gd name="T106" fmla="*/ 812 w 3997"/>
              <a:gd name="T107" fmla="*/ 4745 h 10214"/>
              <a:gd name="T108" fmla="*/ 692 w 3997"/>
              <a:gd name="T109" fmla="*/ 4956 h 10214"/>
              <a:gd name="T110" fmla="*/ 812 w 3997"/>
              <a:gd name="T111" fmla="*/ 4085 h 10214"/>
              <a:gd name="T112" fmla="*/ 902 w 3997"/>
              <a:gd name="T113" fmla="*/ 3724 h 10214"/>
              <a:gd name="T114" fmla="*/ 2644 w 3997"/>
              <a:gd name="T115" fmla="*/ 3784 h 10214"/>
              <a:gd name="T116" fmla="*/ 2614 w 3997"/>
              <a:gd name="T117" fmla="*/ 2943 h 10214"/>
              <a:gd name="T118" fmla="*/ 3275 w 3997"/>
              <a:gd name="T119" fmla="*/ 3063 h 10214"/>
              <a:gd name="T120" fmla="*/ 3095 w 3997"/>
              <a:gd name="T121" fmla="*/ 3814 h 10214"/>
              <a:gd name="T122" fmla="*/ 2644 w 3997"/>
              <a:gd name="T123" fmla="*/ 3784 h 102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997" h="10214">
                <a:moveTo>
                  <a:pt x="2854" y="4715"/>
                </a:moveTo>
                <a:lnTo>
                  <a:pt x="2854" y="4715"/>
                </a:lnTo>
                <a:cubicBezTo>
                  <a:pt x="2795" y="4475"/>
                  <a:pt x="2764" y="4325"/>
                  <a:pt x="2795" y="4325"/>
                </a:cubicBezTo>
                <a:cubicBezTo>
                  <a:pt x="2825" y="4325"/>
                  <a:pt x="2884" y="4294"/>
                  <a:pt x="2915" y="4265"/>
                </a:cubicBezTo>
                <a:cubicBezTo>
                  <a:pt x="2975" y="4235"/>
                  <a:pt x="3155" y="4085"/>
                  <a:pt x="3335" y="3965"/>
                </a:cubicBezTo>
                <a:cubicBezTo>
                  <a:pt x="3666" y="3693"/>
                  <a:pt x="3666" y="3693"/>
                  <a:pt x="3666" y="3693"/>
                </a:cubicBezTo>
                <a:cubicBezTo>
                  <a:pt x="3846" y="3544"/>
                  <a:pt x="3996" y="3394"/>
                  <a:pt x="3966" y="3333"/>
                </a:cubicBezTo>
                <a:cubicBezTo>
                  <a:pt x="3966" y="3244"/>
                  <a:pt x="3876" y="3093"/>
                  <a:pt x="3756" y="2973"/>
                </a:cubicBezTo>
                <a:cubicBezTo>
                  <a:pt x="3666" y="2852"/>
                  <a:pt x="3516" y="2673"/>
                  <a:pt x="3425" y="2582"/>
                </a:cubicBezTo>
                <a:cubicBezTo>
                  <a:pt x="3335" y="2492"/>
                  <a:pt x="3185" y="2282"/>
                  <a:pt x="3035" y="2131"/>
                </a:cubicBezTo>
                <a:cubicBezTo>
                  <a:pt x="2915" y="1981"/>
                  <a:pt x="2764" y="1831"/>
                  <a:pt x="2734" y="1802"/>
                </a:cubicBezTo>
                <a:cubicBezTo>
                  <a:pt x="2704" y="1802"/>
                  <a:pt x="2644" y="1771"/>
                  <a:pt x="2555" y="1741"/>
                </a:cubicBezTo>
                <a:cubicBezTo>
                  <a:pt x="2494" y="1741"/>
                  <a:pt x="2404" y="1651"/>
                  <a:pt x="2374" y="1591"/>
                </a:cubicBezTo>
                <a:cubicBezTo>
                  <a:pt x="2314" y="1531"/>
                  <a:pt x="2254" y="1501"/>
                  <a:pt x="2224" y="1501"/>
                </a:cubicBezTo>
                <a:cubicBezTo>
                  <a:pt x="2194" y="1531"/>
                  <a:pt x="2163" y="1531"/>
                  <a:pt x="2133" y="1531"/>
                </a:cubicBezTo>
                <a:cubicBezTo>
                  <a:pt x="2133" y="1501"/>
                  <a:pt x="2133" y="1471"/>
                  <a:pt x="2133" y="1471"/>
                </a:cubicBezTo>
                <a:cubicBezTo>
                  <a:pt x="2163" y="1441"/>
                  <a:pt x="2163" y="1410"/>
                  <a:pt x="2194" y="1381"/>
                </a:cubicBezTo>
                <a:cubicBezTo>
                  <a:pt x="2194" y="1381"/>
                  <a:pt x="2254" y="1351"/>
                  <a:pt x="2314" y="1321"/>
                </a:cubicBezTo>
                <a:cubicBezTo>
                  <a:pt x="2374" y="1321"/>
                  <a:pt x="2434" y="1290"/>
                  <a:pt x="2434" y="1260"/>
                </a:cubicBezTo>
                <a:cubicBezTo>
                  <a:pt x="2464" y="1231"/>
                  <a:pt x="2434" y="1170"/>
                  <a:pt x="2434" y="1140"/>
                </a:cubicBezTo>
                <a:cubicBezTo>
                  <a:pt x="2404" y="1080"/>
                  <a:pt x="2374" y="1080"/>
                  <a:pt x="2374" y="1110"/>
                </a:cubicBezTo>
                <a:cubicBezTo>
                  <a:pt x="2374" y="1110"/>
                  <a:pt x="2344" y="1140"/>
                  <a:pt x="2314" y="1110"/>
                </a:cubicBezTo>
                <a:cubicBezTo>
                  <a:pt x="2283" y="1110"/>
                  <a:pt x="2283" y="1080"/>
                  <a:pt x="2283" y="1050"/>
                </a:cubicBezTo>
                <a:cubicBezTo>
                  <a:pt x="2314" y="1050"/>
                  <a:pt x="2314" y="900"/>
                  <a:pt x="2344" y="781"/>
                </a:cubicBezTo>
                <a:cubicBezTo>
                  <a:pt x="2344" y="631"/>
                  <a:pt x="2283" y="450"/>
                  <a:pt x="2254" y="361"/>
                </a:cubicBezTo>
                <a:cubicBezTo>
                  <a:pt x="2194" y="270"/>
                  <a:pt x="2074" y="150"/>
                  <a:pt x="1954" y="90"/>
                </a:cubicBezTo>
                <a:cubicBezTo>
                  <a:pt x="1863" y="30"/>
                  <a:pt x="1683" y="0"/>
                  <a:pt x="1593" y="0"/>
                </a:cubicBezTo>
                <a:cubicBezTo>
                  <a:pt x="1503" y="0"/>
                  <a:pt x="1383" y="60"/>
                  <a:pt x="1292" y="90"/>
                </a:cubicBezTo>
                <a:cubicBezTo>
                  <a:pt x="1233" y="150"/>
                  <a:pt x="1142" y="240"/>
                  <a:pt x="1142" y="270"/>
                </a:cubicBezTo>
                <a:cubicBezTo>
                  <a:pt x="1142" y="330"/>
                  <a:pt x="1082" y="420"/>
                  <a:pt x="1052" y="481"/>
                </a:cubicBezTo>
                <a:cubicBezTo>
                  <a:pt x="992" y="570"/>
                  <a:pt x="962" y="661"/>
                  <a:pt x="962" y="751"/>
                </a:cubicBezTo>
                <a:cubicBezTo>
                  <a:pt x="992" y="811"/>
                  <a:pt x="1022" y="900"/>
                  <a:pt x="1082" y="930"/>
                </a:cubicBezTo>
                <a:cubicBezTo>
                  <a:pt x="1113" y="960"/>
                  <a:pt x="1172" y="1050"/>
                  <a:pt x="1172" y="1080"/>
                </a:cubicBezTo>
                <a:cubicBezTo>
                  <a:pt x="1202" y="1110"/>
                  <a:pt x="1202" y="1170"/>
                  <a:pt x="1172" y="1170"/>
                </a:cubicBezTo>
                <a:cubicBezTo>
                  <a:pt x="1142" y="1201"/>
                  <a:pt x="1082" y="1201"/>
                  <a:pt x="1082" y="1201"/>
                </a:cubicBezTo>
                <a:cubicBezTo>
                  <a:pt x="1052" y="1201"/>
                  <a:pt x="1022" y="1231"/>
                  <a:pt x="1022" y="1290"/>
                </a:cubicBezTo>
                <a:cubicBezTo>
                  <a:pt x="1022" y="1321"/>
                  <a:pt x="1052" y="1381"/>
                  <a:pt x="1113" y="1410"/>
                </a:cubicBezTo>
                <a:cubicBezTo>
                  <a:pt x="1142" y="1441"/>
                  <a:pt x="1233" y="1471"/>
                  <a:pt x="1263" y="1471"/>
                </a:cubicBezTo>
                <a:cubicBezTo>
                  <a:pt x="1292" y="1471"/>
                  <a:pt x="1353" y="1501"/>
                  <a:pt x="1383" y="1531"/>
                </a:cubicBezTo>
                <a:cubicBezTo>
                  <a:pt x="1413" y="1561"/>
                  <a:pt x="1413" y="1591"/>
                  <a:pt x="1383" y="1591"/>
                </a:cubicBezTo>
                <a:cubicBezTo>
                  <a:pt x="1353" y="1591"/>
                  <a:pt x="1292" y="1651"/>
                  <a:pt x="1263" y="1681"/>
                </a:cubicBezTo>
                <a:cubicBezTo>
                  <a:pt x="1202" y="1741"/>
                  <a:pt x="1082" y="1802"/>
                  <a:pt x="1022" y="1802"/>
                </a:cubicBezTo>
                <a:cubicBezTo>
                  <a:pt x="932" y="1831"/>
                  <a:pt x="812" y="1922"/>
                  <a:pt x="752" y="2011"/>
                </a:cubicBezTo>
                <a:cubicBezTo>
                  <a:pt x="692" y="2072"/>
                  <a:pt x="632" y="2312"/>
                  <a:pt x="601" y="2552"/>
                </a:cubicBezTo>
                <a:cubicBezTo>
                  <a:pt x="571" y="2973"/>
                  <a:pt x="571" y="2973"/>
                  <a:pt x="571" y="2973"/>
                </a:cubicBezTo>
                <a:cubicBezTo>
                  <a:pt x="571" y="3213"/>
                  <a:pt x="512" y="3484"/>
                  <a:pt x="481" y="3604"/>
                </a:cubicBezTo>
                <a:cubicBezTo>
                  <a:pt x="451" y="3724"/>
                  <a:pt x="421" y="4024"/>
                  <a:pt x="421" y="4235"/>
                </a:cubicBezTo>
                <a:cubicBezTo>
                  <a:pt x="421" y="4625"/>
                  <a:pt x="421" y="4625"/>
                  <a:pt x="421" y="4625"/>
                </a:cubicBezTo>
                <a:cubicBezTo>
                  <a:pt x="421" y="4836"/>
                  <a:pt x="392" y="5106"/>
                  <a:pt x="392" y="5196"/>
                </a:cubicBezTo>
                <a:cubicBezTo>
                  <a:pt x="361" y="5316"/>
                  <a:pt x="361" y="5436"/>
                  <a:pt x="361" y="5496"/>
                </a:cubicBezTo>
                <a:cubicBezTo>
                  <a:pt x="361" y="5557"/>
                  <a:pt x="421" y="5647"/>
                  <a:pt x="481" y="5706"/>
                </a:cubicBezTo>
                <a:cubicBezTo>
                  <a:pt x="571" y="5767"/>
                  <a:pt x="571" y="5977"/>
                  <a:pt x="512" y="6187"/>
                </a:cubicBezTo>
                <a:cubicBezTo>
                  <a:pt x="451" y="6427"/>
                  <a:pt x="451" y="6427"/>
                  <a:pt x="451" y="6427"/>
                </a:cubicBezTo>
                <a:cubicBezTo>
                  <a:pt x="392" y="6638"/>
                  <a:pt x="421" y="6788"/>
                  <a:pt x="512" y="6788"/>
                </a:cubicBezTo>
                <a:cubicBezTo>
                  <a:pt x="601" y="6788"/>
                  <a:pt x="662" y="6878"/>
                  <a:pt x="632" y="6999"/>
                </a:cubicBezTo>
                <a:cubicBezTo>
                  <a:pt x="632" y="7089"/>
                  <a:pt x="571" y="7269"/>
                  <a:pt x="512" y="7389"/>
                </a:cubicBezTo>
                <a:cubicBezTo>
                  <a:pt x="481" y="7509"/>
                  <a:pt x="421" y="7779"/>
                  <a:pt x="392" y="8019"/>
                </a:cubicBezTo>
                <a:cubicBezTo>
                  <a:pt x="301" y="8561"/>
                  <a:pt x="301" y="8561"/>
                  <a:pt x="301" y="8561"/>
                </a:cubicBezTo>
                <a:cubicBezTo>
                  <a:pt x="272" y="8771"/>
                  <a:pt x="211" y="9101"/>
                  <a:pt x="181" y="9311"/>
                </a:cubicBezTo>
                <a:cubicBezTo>
                  <a:pt x="151" y="9492"/>
                  <a:pt x="91" y="9672"/>
                  <a:pt x="61" y="9672"/>
                </a:cubicBezTo>
                <a:cubicBezTo>
                  <a:pt x="61" y="9702"/>
                  <a:pt x="31" y="9792"/>
                  <a:pt x="0" y="9882"/>
                </a:cubicBezTo>
                <a:cubicBezTo>
                  <a:pt x="0" y="9942"/>
                  <a:pt x="31" y="10032"/>
                  <a:pt x="91" y="10062"/>
                </a:cubicBezTo>
                <a:cubicBezTo>
                  <a:pt x="121" y="10093"/>
                  <a:pt x="211" y="10093"/>
                  <a:pt x="272" y="10062"/>
                </a:cubicBezTo>
                <a:cubicBezTo>
                  <a:pt x="361" y="10062"/>
                  <a:pt x="421" y="10003"/>
                  <a:pt x="451" y="9973"/>
                </a:cubicBezTo>
                <a:cubicBezTo>
                  <a:pt x="512" y="9942"/>
                  <a:pt x="542" y="9853"/>
                  <a:pt x="542" y="9792"/>
                </a:cubicBezTo>
                <a:cubicBezTo>
                  <a:pt x="542" y="9702"/>
                  <a:pt x="542" y="9612"/>
                  <a:pt x="571" y="9582"/>
                </a:cubicBezTo>
                <a:cubicBezTo>
                  <a:pt x="571" y="9552"/>
                  <a:pt x="571" y="9461"/>
                  <a:pt x="571" y="9432"/>
                </a:cubicBezTo>
                <a:cubicBezTo>
                  <a:pt x="571" y="9372"/>
                  <a:pt x="571" y="9252"/>
                  <a:pt x="571" y="9132"/>
                </a:cubicBezTo>
                <a:cubicBezTo>
                  <a:pt x="571" y="9041"/>
                  <a:pt x="632" y="8801"/>
                  <a:pt x="692" y="8651"/>
                </a:cubicBezTo>
                <a:cubicBezTo>
                  <a:pt x="782" y="8500"/>
                  <a:pt x="902" y="8200"/>
                  <a:pt x="992" y="8019"/>
                </a:cubicBezTo>
                <a:cubicBezTo>
                  <a:pt x="1082" y="7840"/>
                  <a:pt x="1142" y="7599"/>
                  <a:pt x="1142" y="7509"/>
                </a:cubicBezTo>
                <a:cubicBezTo>
                  <a:pt x="1142" y="7419"/>
                  <a:pt x="1172" y="7269"/>
                  <a:pt x="1202" y="7178"/>
                </a:cubicBezTo>
                <a:cubicBezTo>
                  <a:pt x="1263" y="7119"/>
                  <a:pt x="1292" y="6999"/>
                  <a:pt x="1322" y="6938"/>
                </a:cubicBezTo>
                <a:cubicBezTo>
                  <a:pt x="1322" y="6908"/>
                  <a:pt x="1503" y="6849"/>
                  <a:pt x="1743" y="6818"/>
                </a:cubicBezTo>
                <a:lnTo>
                  <a:pt x="1743" y="6818"/>
                </a:lnTo>
                <a:cubicBezTo>
                  <a:pt x="1984" y="6818"/>
                  <a:pt x="2163" y="6849"/>
                  <a:pt x="2163" y="6908"/>
                </a:cubicBezTo>
                <a:cubicBezTo>
                  <a:pt x="2163" y="6938"/>
                  <a:pt x="2194" y="7089"/>
                  <a:pt x="2224" y="7239"/>
                </a:cubicBezTo>
                <a:cubicBezTo>
                  <a:pt x="2254" y="7359"/>
                  <a:pt x="2283" y="7570"/>
                  <a:pt x="2283" y="7690"/>
                </a:cubicBezTo>
                <a:cubicBezTo>
                  <a:pt x="2283" y="7840"/>
                  <a:pt x="2314" y="8110"/>
                  <a:pt x="2344" y="8320"/>
                </a:cubicBezTo>
                <a:cubicBezTo>
                  <a:pt x="2374" y="8500"/>
                  <a:pt x="2404" y="8771"/>
                  <a:pt x="2404" y="8861"/>
                </a:cubicBezTo>
                <a:cubicBezTo>
                  <a:pt x="2404" y="8981"/>
                  <a:pt x="2404" y="9191"/>
                  <a:pt x="2404" y="9372"/>
                </a:cubicBezTo>
                <a:cubicBezTo>
                  <a:pt x="2404" y="9522"/>
                  <a:pt x="2374" y="9702"/>
                  <a:pt x="2374" y="9762"/>
                </a:cubicBezTo>
                <a:cubicBezTo>
                  <a:pt x="2374" y="9822"/>
                  <a:pt x="2374" y="9912"/>
                  <a:pt x="2374" y="10003"/>
                </a:cubicBezTo>
                <a:cubicBezTo>
                  <a:pt x="2374" y="10062"/>
                  <a:pt x="2434" y="10153"/>
                  <a:pt x="2494" y="10182"/>
                </a:cubicBezTo>
                <a:cubicBezTo>
                  <a:pt x="2584" y="10213"/>
                  <a:pt x="2675" y="10182"/>
                  <a:pt x="2734" y="10153"/>
                </a:cubicBezTo>
                <a:cubicBezTo>
                  <a:pt x="2795" y="10123"/>
                  <a:pt x="2825" y="10062"/>
                  <a:pt x="2854" y="10003"/>
                </a:cubicBezTo>
                <a:cubicBezTo>
                  <a:pt x="2854" y="9942"/>
                  <a:pt x="2825" y="9853"/>
                  <a:pt x="2795" y="9762"/>
                </a:cubicBezTo>
                <a:cubicBezTo>
                  <a:pt x="2764" y="9672"/>
                  <a:pt x="2734" y="9461"/>
                  <a:pt x="2734" y="9282"/>
                </a:cubicBezTo>
                <a:cubicBezTo>
                  <a:pt x="2734" y="9101"/>
                  <a:pt x="2764" y="8771"/>
                  <a:pt x="2825" y="8561"/>
                </a:cubicBezTo>
                <a:cubicBezTo>
                  <a:pt x="2825" y="8411"/>
                  <a:pt x="2825" y="8411"/>
                  <a:pt x="2825" y="8411"/>
                </a:cubicBezTo>
                <a:cubicBezTo>
                  <a:pt x="2884" y="8200"/>
                  <a:pt x="2884" y="7840"/>
                  <a:pt x="2884" y="7599"/>
                </a:cubicBezTo>
                <a:cubicBezTo>
                  <a:pt x="2854" y="7509"/>
                  <a:pt x="2854" y="7509"/>
                  <a:pt x="2854" y="7509"/>
                </a:cubicBezTo>
                <a:cubicBezTo>
                  <a:pt x="2854" y="7298"/>
                  <a:pt x="2825" y="7058"/>
                  <a:pt x="2795" y="6969"/>
                </a:cubicBezTo>
                <a:cubicBezTo>
                  <a:pt x="2795" y="6878"/>
                  <a:pt x="2825" y="6788"/>
                  <a:pt x="2884" y="6758"/>
                </a:cubicBezTo>
                <a:cubicBezTo>
                  <a:pt x="2945" y="6758"/>
                  <a:pt x="3065" y="6728"/>
                  <a:pt x="3125" y="6698"/>
                </a:cubicBezTo>
                <a:cubicBezTo>
                  <a:pt x="3215" y="6698"/>
                  <a:pt x="3245" y="6518"/>
                  <a:pt x="3185" y="6307"/>
                </a:cubicBezTo>
                <a:cubicBezTo>
                  <a:pt x="3095" y="5767"/>
                  <a:pt x="3095" y="5767"/>
                  <a:pt x="3095" y="5767"/>
                </a:cubicBezTo>
                <a:cubicBezTo>
                  <a:pt x="3065" y="5557"/>
                  <a:pt x="2975" y="5196"/>
                  <a:pt x="2915" y="4986"/>
                </a:cubicBezTo>
                <a:lnTo>
                  <a:pt x="2854" y="4715"/>
                </a:lnTo>
                <a:close/>
                <a:moveTo>
                  <a:pt x="632" y="5436"/>
                </a:moveTo>
                <a:lnTo>
                  <a:pt x="632" y="5436"/>
                </a:lnTo>
                <a:cubicBezTo>
                  <a:pt x="632" y="5527"/>
                  <a:pt x="601" y="5557"/>
                  <a:pt x="601" y="5496"/>
                </a:cubicBezTo>
                <a:cubicBezTo>
                  <a:pt x="571" y="5466"/>
                  <a:pt x="601" y="5407"/>
                  <a:pt x="601" y="5376"/>
                </a:cubicBezTo>
                <a:cubicBezTo>
                  <a:pt x="632" y="5346"/>
                  <a:pt x="632" y="5376"/>
                  <a:pt x="632" y="5436"/>
                </a:cubicBezTo>
                <a:close/>
                <a:moveTo>
                  <a:pt x="902" y="3724"/>
                </a:moveTo>
                <a:lnTo>
                  <a:pt x="902" y="3724"/>
                </a:lnTo>
                <a:cubicBezTo>
                  <a:pt x="902" y="3814"/>
                  <a:pt x="902" y="4054"/>
                  <a:pt x="872" y="4265"/>
                </a:cubicBezTo>
                <a:cubicBezTo>
                  <a:pt x="842" y="4445"/>
                  <a:pt x="812" y="4655"/>
                  <a:pt x="812" y="4745"/>
                </a:cubicBezTo>
                <a:cubicBezTo>
                  <a:pt x="812" y="4836"/>
                  <a:pt x="812" y="4926"/>
                  <a:pt x="782" y="4986"/>
                </a:cubicBezTo>
                <a:cubicBezTo>
                  <a:pt x="752" y="5015"/>
                  <a:pt x="721" y="5015"/>
                  <a:pt x="692" y="4956"/>
                </a:cubicBezTo>
                <a:cubicBezTo>
                  <a:pt x="692" y="4895"/>
                  <a:pt x="692" y="4715"/>
                  <a:pt x="721" y="4565"/>
                </a:cubicBezTo>
                <a:cubicBezTo>
                  <a:pt x="752" y="4414"/>
                  <a:pt x="782" y="4205"/>
                  <a:pt x="812" y="4085"/>
                </a:cubicBezTo>
                <a:cubicBezTo>
                  <a:pt x="812" y="3965"/>
                  <a:pt x="842" y="3784"/>
                  <a:pt x="872" y="3693"/>
                </a:cubicBezTo>
                <a:cubicBezTo>
                  <a:pt x="872" y="3634"/>
                  <a:pt x="902" y="3634"/>
                  <a:pt x="902" y="3724"/>
                </a:cubicBezTo>
                <a:close/>
                <a:moveTo>
                  <a:pt x="2644" y="3784"/>
                </a:moveTo>
                <a:lnTo>
                  <a:pt x="2644" y="3784"/>
                </a:lnTo>
                <a:cubicBezTo>
                  <a:pt x="2555" y="3693"/>
                  <a:pt x="2494" y="3544"/>
                  <a:pt x="2464" y="3423"/>
                </a:cubicBezTo>
                <a:cubicBezTo>
                  <a:pt x="2464" y="3333"/>
                  <a:pt x="2524" y="3093"/>
                  <a:pt x="2614" y="2943"/>
                </a:cubicBezTo>
                <a:cubicBezTo>
                  <a:pt x="2675" y="2763"/>
                  <a:pt x="2795" y="2673"/>
                  <a:pt x="2884" y="2732"/>
                </a:cubicBezTo>
                <a:cubicBezTo>
                  <a:pt x="2975" y="2823"/>
                  <a:pt x="3155" y="2973"/>
                  <a:pt x="3275" y="3063"/>
                </a:cubicBezTo>
                <a:cubicBezTo>
                  <a:pt x="3396" y="3183"/>
                  <a:pt x="3425" y="3394"/>
                  <a:pt x="3365" y="3514"/>
                </a:cubicBezTo>
                <a:cubicBezTo>
                  <a:pt x="3275" y="3634"/>
                  <a:pt x="3125" y="3784"/>
                  <a:pt x="3095" y="3814"/>
                </a:cubicBezTo>
                <a:cubicBezTo>
                  <a:pt x="3035" y="3874"/>
                  <a:pt x="2945" y="3904"/>
                  <a:pt x="2884" y="3934"/>
                </a:cubicBezTo>
                <a:cubicBezTo>
                  <a:pt x="2825" y="3965"/>
                  <a:pt x="2734" y="3904"/>
                  <a:pt x="2644" y="3784"/>
                </a:cubicBezTo>
                <a:close/>
              </a:path>
            </a:pathLst>
          </a:custGeom>
          <a:blipFill rotWithShape="1">
            <a:blip r:embed="rId3"/>
            <a:stretch>
              <a:fillRect/>
            </a:stretch>
          </a:blipFill>
          <a:ln>
            <a:noFill/>
          </a:ln>
          <a:effectLst/>
        </p:spPr>
        <p:txBody>
          <a:bodyPr wrap="none" anchor="ctr"/>
          <a:lstStyle/>
          <a:p>
            <a:endParaRPr lang="en-US" sz="2800"/>
          </a:p>
        </p:txBody>
      </p:sp>
      <p:sp>
        <p:nvSpPr>
          <p:cNvPr id="236" name="Freeform 3"/>
          <p:cNvSpPr>
            <a:spLocks noChangeArrowheads="1"/>
          </p:cNvSpPr>
          <p:nvPr userDrawn="1"/>
        </p:nvSpPr>
        <p:spPr bwMode="auto">
          <a:xfrm>
            <a:off x="8514558" y="1600200"/>
            <a:ext cx="300545" cy="768379"/>
          </a:xfrm>
          <a:custGeom>
            <a:avLst/>
            <a:gdLst>
              <a:gd name="T0" fmla="*/ 2854 w 3997"/>
              <a:gd name="T1" fmla="*/ 4715 h 10214"/>
              <a:gd name="T2" fmla="*/ 2915 w 3997"/>
              <a:gd name="T3" fmla="*/ 4265 h 10214"/>
              <a:gd name="T4" fmla="*/ 3666 w 3997"/>
              <a:gd name="T5" fmla="*/ 3693 h 10214"/>
              <a:gd name="T6" fmla="*/ 3756 w 3997"/>
              <a:gd name="T7" fmla="*/ 2973 h 10214"/>
              <a:gd name="T8" fmla="*/ 3035 w 3997"/>
              <a:gd name="T9" fmla="*/ 2131 h 10214"/>
              <a:gd name="T10" fmla="*/ 2555 w 3997"/>
              <a:gd name="T11" fmla="*/ 1741 h 10214"/>
              <a:gd name="T12" fmla="*/ 2224 w 3997"/>
              <a:gd name="T13" fmla="*/ 1501 h 10214"/>
              <a:gd name="T14" fmla="*/ 2133 w 3997"/>
              <a:gd name="T15" fmla="*/ 1471 h 10214"/>
              <a:gd name="T16" fmla="*/ 2314 w 3997"/>
              <a:gd name="T17" fmla="*/ 1321 h 10214"/>
              <a:gd name="T18" fmla="*/ 2434 w 3997"/>
              <a:gd name="T19" fmla="*/ 1140 h 10214"/>
              <a:gd name="T20" fmla="*/ 2314 w 3997"/>
              <a:gd name="T21" fmla="*/ 1110 h 10214"/>
              <a:gd name="T22" fmla="*/ 2344 w 3997"/>
              <a:gd name="T23" fmla="*/ 781 h 10214"/>
              <a:gd name="T24" fmla="*/ 1954 w 3997"/>
              <a:gd name="T25" fmla="*/ 90 h 10214"/>
              <a:gd name="T26" fmla="*/ 1292 w 3997"/>
              <a:gd name="T27" fmla="*/ 90 h 10214"/>
              <a:gd name="T28" fmla="*/ 1052 w 3997"/>
              <a:gd name="T29" fmla="*/ 481 h 10214"/>
              <a:gd name="T30" fmla="*/ 1082 w 3997"/>
              <a:gd name="T31" fmla="*/ 930 h 10214"/>
              <a:gd name="T32" fmla="*/ 1172 w 3997"/>
              <a:gd name="T33" fmla="*/ 1170 h 10214"/>
              <a:gd name="T34" fmla="*/ 1022 w 3997"/>
              <a:gd name="T35" fmla="*/ 1290 h 10214"/>
              <a:gd name="T36" fmla="*/ 1263 w 3997"/>
              <a:gd name="T37" fmla="*/ 1471 h 10214"/>
              <a:gd name="T38" fmla="*/ 1383 w 3997"/>
              <a:gd name="T39" fmla="*/ 1591 h 10214"/>
              <a:gd name="T40" fmla="*/ 1022 w 3997"/>
              <a:gd name="T41" fmla="*/ 1802 h 10214"/>
              <a:gd name="T42" fmla="*/ 601 w 3997"/>
              <a:gd name="T43" fmla="*/ 2552 h 10214"/>
              <a:gd name="T44" fmla="*/ 481 w 3997"/>
              <a:gd name="T45" fmla="*/ 3604 h 10214"/>
              <a:gd name="T46" fmla="*/ 421 w 3997"/>
              <a:gd name="T47" fmla="*/ 4625 h 10214"/>
              <a:gd name="T48" fmla="*/ 361 w 3997"/>
              <a:gd name="T49" fmla="*/ 5496 h 10214"/>
              <a:gd name="T50" fmla="*/ 512 w 3997"/>
              <a:gd name="T51" fmla="*/ 6187 h 10214"/>
              <a:gd name="T52" fmla="*/ 512 w 3997"/>
              <a:gd name="T53" fmla="*/ 6788 h 10214"/>
              <a:gd name="T54" fmla="*/ 512 w 3997"/>
              <a:gd name="T55" fmla="*/ 7389 h 10214"/>
              <a:gd name="T56" fmla="*/ 301 w 3997"/>
              <a:gd name="T57" fmla="*/ 8561 h 10214"/>
              <a:gd name="T58" fmla="*/ 61 w 3997"/>
              <a:gd name="T59" fmla="*/ 9672 h 10214"/>
              <a:gd name="T60" fmla="*/ 91 w 3997"/>
              <a:gd name="T61" fmla="*/ 10062 h 10214"/>
              <a:gd name="T62" fmla="*/ 451 w 3997"/>
              <a:gd name="T63" fmla="*/ 9973 h 10214"/>
              <a:gd name="T64" fmla="*/ 571 w 3997"/>
              <a:gd name="T65" fmla="*/ 9582 h 10214"/>
              <a:gd name="T66" fmla="*/ 571 w 3997"/>
              <a:gd name="T67" fmla="*/ 9132 h 10214"/>
              <a:gd name="T68" fmla="*/ 992 w 3997"/>
              <a:gd name="T69" fmla="*/ 8019 h 10214"/>
              <a:gd name="T70" fmla="*/ 1202 w 3997"/>
              <a:gd name="T71" fmla="*/ 7178 h 10214"/>
              <a:gd name="T72" fmla="*/ 1743 w 3997"/>
              <a:gd name="T73" fmla="*/ 6818 h 10214"/>
              <a:gd name="T74" fmla="*/ 2163 w 3997"/>
              <a:gd name="T75" fmla="*/ 6908 h 10214"/>
              <a:gd name="T76" fmla="*/ 2283 w 3997"/>
              <a:gd name="T77" fmla="*/ 7690 h 10214"/>
              <a:gd name="T78" fmla="*/ 2404 w 3997"/>
              <a:gd name="T79" fmla="*/ 8861 h 10214"/>
              <a:gd name="T80" fmla="*/ 2374 w 3997"/>
              <a:gd name="T81" fmla="*/ 9762 h 10214"/>
              <a:gd name="T82" fmla="*/ 2494 w 3997"/>
              <a:gd name="T83" fmla="*/ 10182 h 10214"/>
              <a:gd name="T84" fmla="*/ 2854 w 3997"/>
              <a:gd name="T85" fmla="*/ 10003 h 10214"/>
              <a:gd name="T86" fmla="*/ 2734 w 3997"/>
              <a:gd name="T87" fmla="*/ 9282 h 10214"/>
              <a:gd name="T88" fmla="*/ 2825 w 3997"/>
              <a:gd name="T89" fmla="*/ 8411 h 10214"/>
              <a:gd name="T90" fmla="*/ 2854 w 3997"/>
              <a:gd name="T91" fmla="*/ 7509 h 10214"/>
              <a:gd name="T92" fmla="*/ 2884 w 3997"/>
              <a:gd name="T93" fmla="*/ 6758 h 10214"/>
              <a:gd name="T94" fmla="*/ 3185 w 3997"/>
              <a:gd name="T95" fmla="*/ 6307 h 10214"/>
              <a:gd name="T96" fmla="*/ 2915 w 3997"/>
              <a:gd name="T97" fmla="*/ 4986 h 10214"/>
              <a:gd name="T98" fmla="*/ 632 w 3997"/>
              <a:gd name="T99" fmla="*/ 5436 h 10214"/>
              <a:gd name="T100" fmla="*/ 601 w 3997"/>
              <a:gd name="T101" fmla="*/ 5496 h 10214"/>
              <a:gd name="T102" fmla="*/ 632 w 3997"/>
              <a:gd name="T103" fmla="*/ 5436 h 10214"/>
              <a:gd name="T104" fmla="*/ 902 w 3997"/>
              <a:gd name="T105" fmla="*/ 3724 h 10214"/>
              <a:gd name="T106" fmla="*/ 812 w 3997"/>
              <a:gd name="T107" fmla="*/ 4745 h 10214"/>
              <a:gd name="T108" fmla="*/ 692 w 3997"/>
              <a:gd name="T109" fmla="*/ 4956 h 10214"/>
              <a:gd name="T110" fmla="*/ 812 w 3997"/>
              <a:gd name="T111" fmla="*/ 4085 h 10214"/>
              <a:gd name="T112" fmla="*/ 902 w 3997"/>
              <a:gd name="T113" fmla="*/ 3724 h 10214"/>
              <a:gd name="T114" fmla="*/ 2644 w 3997"/>
              <a:gd name="T115" fmla="*/ 3784 h 10214"/>
              <a:gd name="T116" fmla="*/ 2614 w 3997"/>
              <a:gd name="T117" fmla="*/ 2943 h 10214"/>
              <a:gd name="T118" fmla="*/ 3275 w 3997"/>
              <a:gd name="T119" fmla="*/ 3063 h 10214"/>
              <a:gd name="T120" fmla="*/ 3095 w 3997"/>
              <a:gd name="T121" fmla="*/ 3814 h 10214"/>
              <a:gd name="T122" fmla="*/ 2644 w 3997"/>
              <a:gd name="T123" fmla="*/ 3784 h 102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997" h="10214">
                <a:moveTo>
                  <a:pt x="2854" y="4715"/>
                </a:moveTo>
                <a:lnTo>
                  <a:pt x="2854" y="4715"/>
                </a:lnTo>
                <a:cubicBezTo>
                  <a:pt x="2795" y="4475"/>
                  <a:pt x="2764" y="4325"/>
                  <a:pt x="2795" y="4325"/>
                </a:cubicBezTo>
                <a:cubicBezTo>
                  <a:pt x="2825" y="4325"/>
                  <a:pt x="2884" y="4294"/>
                  <a:pt x="2915" y="4265"/>
                </a:cubicBezTo>
                <a:cubicBezTo>
                  <a:pt x="2975" y="4235"/>
                  <a:pt x="3155" y="4085"/>
                  <a:pt x="3335" y="3965"/>
                </a:cubicBezTo>
                <a:cubicBezTo>
                  <a:pt x="3666" y="3693"/>
                  <a:pt x="3666" y="3693"/>
                  <a:pt x="3666" y="3693"/>
                </a:cubicBezTo>
                <a:cubicBezTo>
                  <a:pt x="3846" y="3544"/>
                  <a:pt x="3996" y="3394"/>
                  <a:pt x="3966" y="3333"/>
                </a:cubicBezTo>
                <a:cubicBezTo>
                  <a:pt x="3966" y="3244"/>
                  <a:pt x="3876" y="3093"/>
                  <a:pt x="3756" y="2973"/>
                </a:cubicBezTo>
                <a:cubicBezTo>
                  <a:pt x="3666" y="2852"/>
                  <a:pt x="3516" y="2673"/>
                  <a:pt x="3425" y="2582"/>
                </a:cubicBezTo>
                <a:cubicBezTo>
                  <a:pt x="3335" y="2492"/>
                  <a:pt x="3185" y="2282"/>
                  <a:pt x="3035" y="2131"/>
                </a:cubicBezTo>
                <a:cubicBezTo>
                  <a:pt x="2915" y="1981"/>
                  <a:pt x="2764" y="1831"/>
                  <a:pt x="2734" y="1802"/>
                </a:cubicBezTo>
                <a:cubicBezTo>
                  <a:pt x="2704" y="1802"/>
                  <a:pt x="2644" y="1771"/>
                  <a:pt x="2555" y="1741"/>
                </a:cubicBezTo>
                <a:cubicBezTo>
                  <a:pt x="2494" y="1741"/>
                  <a:pt x="2404" y="1651"/>
                  <a:pt x="2374" y="1591"/>
                </a:cubicBezTo>
                <a:cubicBezTo>
                  <a:pt x="2314" y="1531"/>
                  <a:pt x="2254" y="1501"/>
                  <a:pt x="2224" y="1501"/>
                </a:cubicBezTo>
                <a:cubicBezTo>
                  <a:pt x="2194" y="1531"/>
                  <a:pt x="2163" y="1531"/>
                  <a:pt x="2133" y="1531"/>
                </a:cubicBezTo>
                <a:cubicBezTo>
                  <a:pt x="2133" y="1501"/>
                  <a:pt x="2133" y="1471"/>
                  <a:pt x="2133" y="1471"/>
                </a:cubicBezTo>
                <a:cubicBezTo>
                  <a:pt x="2163" y="1441"/>
                  <a:pt x="2163" y="1410"/>
                  <a:pt x="2194" y="1381"/>
                </a:cubicBezTo>
                <a:cubicBezTo>
                  <a:pt x="2194" y="1381"/>
                  <a:pt x="2254" y="1351"/>
                  <a:pt x="2314" y="1321"/>
                </a:cubicBezTo>
                <a:cubicBezTo>
                  <a:pt x="2374" y="1321"/>
                  <a:pt x="2434" y="1290"/>
                  <a:pt x="2434" y="1260"/>
                </a:cubicBezTo>
                <a:cubicBezTo>
                  <a:pt x="2464" y="1231"/>
                  <a:pt x="2434" y="1170"/>
                  <a:pt x="2434" y="1140"/>
                </a:cubicBezTo>
                <a:cubicBezTo>
                  <a:pt x="2404" y="1080"/>
                  <a:pt x="2374" y="1080"/>
                  <a:pt x="2374" y="1110"/>
                </a:cubicBezTo>
                <a:cubicBezTo>
                  <a:pt x="2374" y="1110"/>
                  <a:pt x="2344" y="1140"/>
                  <a:pt x="2314" y="1110"/>
                </a:cubicBezTo>
                <a:cubicBezTo>
                  <a:pt x="2283" y="1110"/>
                  <a:pt x="2283" y="1080"/>
                  <a:pt x="2283" y="1050"/>
                </a:cubicBezTo>
                <a:cubicBezTo>
                  <a:pt x="2314" y="1050"/>
                  <a:pt x="2314" y="900"/>
                  <a:pt x="2344" y="781"/>
                </a:cubicBezTo>
                <a:cubicBezTo>
                  <a:pt x="2344" y="631"/>
                  <a:pt x="2283" y="450"/>
                  <a:pt x="2254" y="361"/>
                </a:cubicBezTo>
                <a:cubicBezTo>
                  <a:pt x="2194" y="270"/>
                  <a:pt x="2074" y="150"/>
                  <a:pt x="1954" y="90"/>
                </a:cubicBezTo>
                <a:cubicBezTo>
                  <a:pt x="1863" y="30"/>
                  <a:pt x="1683" y="0"/>
                  <a:pt x="1593" y="0"/>
                </a:cubicBezTo>
                <a:cubicBezTo>
                  <a:pt x="1503" y="0"/>
                  <a:pt x="1383" y="60"/>
                  <a:pt x="1292" y="90"/>
                </a:cubicBezTo>
                <a:cubicBezTo>
                  <a:pt x="1233" y="150"/>
                  <a:pt x="1142" y="240"/>
                  <a:pt x="1142" y="270"/>
                </a:cubicBezTo>
                <a:cubicBezTo>
                  <a:pt x="1142" y="330"/>
                  <a:pt x="1082" y="420"/>
                  <a:pt x="1052" y="481"/>
                </a:cubicBezTo>
                <a:cubicBezTo>
                  <a:pt x="992" y="570"/>
                  <a:pt x="962" y="661"/>
                  <a:pt x="962" y="751"/>
                </a:cubicBezTo>
                <a:cubicBezTo>
                  <a:pt x="992" y="811"/>
                  <a:pt x="1022" y="900"/>
                  <a:pt x="1082" y="930"/>
                </a:cubicBezTo>
                <a:cubicBezTo>
                  <a:pt x="1113" y="960"/>
                  <a:pt x="1172" y="1050"/>
                  <a:pt x="1172" y="1080"/>
                </a:cubicBezTo>
                <a:cubicBezTo>
                  <a:pt x="1202" y="1110"/>
                  <a:pt x="1202" y="1170"/>
                  <a:pt x="1172" y="1170"/>
                </a:cubicBezTo>
                <a:cubicBezTo>
                  <a:pt x="1142" y="1201"/>
                  <a:pt x="1082" y="1201"/>
                  <a:pt x="1082" y="1201"/>
                </a:cubicBezTo>
                <a:cubicBezTo>
                  <a:pt x="1052" y="1201"/>
                  <a:pt x="1022" y="1231"/>
                  <a:pt x="1022" y="1290"/>
                </a:cubicBezTo>
                <a:cubicBezTo>
                  <a:pt x="1022" y="1321"/>
                  <a:pt x="1052" y="1381"/>
                  <a:pt x="1113" y="1410"/>
                </a:cubicBezTo>
                <a:cubicBezTo>
                  <a:pt x="1142" y="1441"/>
                  <a:pt x="1233" y="1471"/>
                  <a:pt x="1263" y="1471"/>
                </a:cubicBezTo>
                <a:cubicBezTo>
                  <a:pt x="1292" y="1471"/>
                  <a:pt x="1353" y="1501"/>
                  <a:pt x="1383" y="1531"/>
                </a:cubicBezTo>
                <a:cubicBezTo>
                  <a:pt x="1413" y="1561"/>
                  <a:pt x="1413" y="1591"/>
                  <a:pt x="1383" y="1591"/>
                </a:cubicBezTo>
                <a:cubicBezTo>
                  <a:pt x="1353" y="1591"/>
                  <a:pt x="1292" y="1651"/>
                  <a:pt x="1263" y="1681"/>
                </a:cubicBezTo>
                <a:cubicBezTo>
                  <a:pt x="1202" y="1741"/>
                  <a:pt x="1082" y="1802"/>
                  <a:pt x="1022" y="1802"/>
                </a:cubicBezTo>
                <a:cubicBezTo>
                  <a:pt x="932" y="1831"/>
                  <a:pt x="812" y="1922"/>
                  <a:pt x="752" y="2011"/>
                </a:cubicBezTo>
                <a:cubicBezTo>
                  <a:pt x="692" y="2072"/>
                  <a:pt x="632" y="2312"/>
                  <a:pt x="601" y="2552"/>
                </a:cubicBezTo>
                <a:cubicBezTo>
                  <a:pt x="571" y="2973"/>
                  <a:pt x="571" y="2973"/>
                  <a:pt x="571" y="2973"/>
                </a:cubicBezTo>
                <a:cubicBezTo>
                  <a:pt x="571" y="3213"/>
                  <a:pt x="512" y="3484"/>
                  <a:pt x="481" y="3604"/>
                </a:cubicBezTo>
                <a:cubicBezTo>
                  <a:pt x="451" y="3724"/>
                  <a:pt x="421" y="4024"/>
                  <a:pt x="421" y="4235"/>
                </a:cubicBezTo>
                <a:cubicBezTo>
                  <a:pt x="421" y="4625"/>
                  <a:pt x="421" y="4625"/>
                  <a:pt x="421" y="4625"/>
                </a:cubicBezTo>
                <a:cubicBezTo>
                  <a:pt x="421" y="4836"/>
                  <a:pt x="392" y="5106"/>
                  <a:pt x="392" y="5196"/>
                </a:cubicBezTo>
                <a:cubicBezTo>
                  <a:pt x="361" y="5316"/>
                  <a:pt x="361" y="5436"/>
                  <a:pt x="361" y="5496"/>
                </a:cubicBezTo>
                <a:cubicBezTo>
                  <a:pt x="361" y="5557"/>
                  <a:pt x="421" y="5647"/>
                  <a:pt x="481" y="5706"/>
                </a:cubicBezTo>
                <a:cubicBezTo>
                  <a:pt x="571" y="5767"/>
                  <a:pt x="571" y="5977"/>
                  <a:pt x="512" y="6187"/>
                </a:cubicBezTo>
                <a:cubicBezTo>
                  <a:pt x="451" y="6427"/>
                  <a:pt x="451" y="6427"/>
                  <a:pt x="451" y="6427"/>
                </a:cubicBezTo>
                <a:cubicBezTo>
                  <a:pt x="392" y="6638"/>
                  <a:pt x="421" y="6788"/>
                  <a:pt x="512" y="6788"/>
                </a:cubicBezTo>
                <a:cubicBezTo>
                  <a:pt x="601" y="6788"/>
                  <a:pt x="662" y="6878"/>
                  <a:pt x="632" y="6999"/>
                </a:cubicBezTo>
                <a:cubicBezTo>
                  <a:pt x="632" y="7089"/>
                  <a:pt x="571" y="7269"/>
                  <a:pt x="512" y="7389"/>
                </a:cubicBezTo>
                <a:cubicBezTo>
                  <a:pt x="481" y="7509"/>
                  <a:pt x="421" y="7779"/>
                  <a:pt x="392" y="8019"/>
                </a:cubicBezTo>
                <a:cubicBezTo>
                  <a:pt x="301" y="8561"/>
                  <a:pt x="301" y="8561"/>
                  <a:pt x="301" y="8561"/>
                </a:cubicBezTo>
                <a:cubicBezTo>
                  <a:pt x="272" y="8771"/>
                  <a:pt x="211" y="9101"/>
                  <a:pt x="181" y="9311"/>
                </a:cubicBezTo>
                <a:cubicBezTo>
                  <a:pt x="151" y="9492"/>
                  <a:pt x="91" y="9672"/>
                  <a:pt x="61" y="9672"/>
                </a:cubicBezTo>
                <a:cubicBezTo>
                  <a:pt x="61" y="9702"/>
                  <a:pt x="31" y="9792"/>
                  <a:pt x="0" y="9882"/>
                </a:cubicBezTo>
                <a:cubicBezTo>
                  <a:pt x="0" y="9942"/>
                  <a:pt x="31" y="10032"/>
                  <a:pt x="91" y="10062"/>
                </a:cubicBezTo>
                <a:cubicBezTo>
                  <a:pt x="121" y="10093"/>
                  <a:pt x="211" y="10093"/>
                  <a:pt x="272" y="10062"/>
                </a:cubicBezTo>
                <a:cubicBezTo>
                  <a:pt x="361" y="10062"/>
                  <a:pt x="421" y="10003"/>
                  <a:pt x="451" y="9973"/>
                </a:cubicBezTo>
                <a:cubicBezTo>
                  <a:pt x="512" y="9942"/>
                  <a:pt x="542" y="9853"/>
                  <a:pt x="542" y="9792"/>
                </a:cubicBezTo>
                <a:cubicBezTo>
                  <a:pt x="542" y="9702"/>
                  <a:pt x="542" y="9612"/>
                  <a:pt x="571" y="9582"/>
                </a:cubicBezTo>
                <a:cubicBezTo>
                  <a:pt x="571" y="9552"/>
                  <a:pt x="571" y="9461"/>
                  <a:pt x="571" y="9432"/>
                </a:cubicBezTo>
                <a:cubicBezTo>
                  <a:pt x="571" y="9372"/>
                  <a:pt x="571" y="9252"/>
                  <a:pt x="571" y="9132"/>
                </a:cubicBezTo>
                <a:cubicBezTo>
                  <a:pt x="571" y="9041"/>
                  <a:pt x="632" y="8801"/>
                  <a:pt x="692" y="8651"/>
                </a:cubicBezTo>
                <a:cubicBezTo>
                  <a:pt x="782" y="8500"/>
                  <a:pt x="902" y="8200"/>
                  <a:pt x="992" y="8019"/>
                </a:cubicBezTo>
                <a:cubicBezTo>
                  <a:pt x="1082" y="7840"/>
                  <a:pt x="1142" y="7599"/>
                  <a:pt x="1142" y="7509"/>
                </a:cubicBezTo>
                <a:cubicBezTo>
                  <a:pt x="1142" y="7419"/>
                  <a:pt x="1172" y="7269"/>
                  <a:pt x="1202" y="7178"/>
                </a:cubicBezTo>
                <a:cubicBezTo>
                  <a:pt x="1263" y="7119"/>
                  <a:pt x="1292" y="6999"/>
                  <a:pt x="1322" y="6938"/>
                </a:cubicBezTo>
                <a:cubicBezTo>
                  <a:pt x="1322" y="6908"/>
                  <a:pt x="1503" y="6849"/>
                  <a:pt x="1743" y="6818"/>
                </a:cubicBezTo>
                <a:lnTo>
                  <a:pt x="1743" y="6818"/>
                </a:lnTo>
                <a:cubicBezTo>
                  <a:pt x="1984" y="6818"/>
                  <a:pt x="2163" y="6849"/>
                  <a:pt x="2163" y="6908"/>
                </a:cubicBezTo>
                <a:cubicBezTo>
                  <a:pt x="2163" y="6938"/>
                  <a:pt x="2194" y="7089"/>
                  <a:pt x="2224" y="7239"/>
                </a:cubicBezTo>
                <a:cubicBezTo>
                  <a:pt x="2254" y="7359"/>
                  <a:pt x="2283" y="7570"/>
                  <a:pt x="2283" y="7690"/>
                </a:cubicBezTo>
                <a:cubicBezTo>
                  <a:pt x="2283" y="7840"/>
                  <a:pt x="2314" y="8110"/>
                  <a:pt x="2344" y="8320"/>
                </a:cubicBezTo>
                <a:cubicBezTo>
                  <a:pt x="2374" y="8500"/>
                  <a:pt x="2404" y="8771"/>
                  <a:pt x="2404" y="8861"/>
                </a:cubicBezTo>
                <a:cubicBezTo>
                  <a:pt x="2404" y="8981"/>
                  <a:pt x="2404" y="9191"/>
                  <a:pt x="2404" y="9372"/>
                </a:cubicBezTo>
                <a:cubicBezTo>
                  <a:pt x="2404" y="9522"/>
                  <a:pt x="2374" y="9702"/>
                  <a:pt x="2374" y="9762"/>
                </a:cubicBezTo>
                <a:cubicBezTo>
                  <a:pt x="2374" y="9822"/>
                  <a:pt x="2374" y="9912"/>
                  <a:pt x="2374" y="10003"/>
                </a:cubicBezTo>
                <a:cubicBezTo>
                  <a:pt x="2374" y="10062"/>
                  <a:pt x="2434" y="10153"/>
                  <a:pt x="2494" y="10182"/>
                </a:cubicBezTo>
                <a:cubicBezTo>
                  <a:pt x="2584" y="10213"/>
                  <a:pt x="2675" y="10182"/>
                  <a:pt x="2734" y="10153"/>
                </a:cubicBezTo>
                <a:cubicBezTo>
                  <a:pt x="2795" y="10123"/>
                  <a:pt x="2825" y="10062"/>
                  <a:pt x="2854" y="10003"/>
                </a:cubicBezTo>
                <a:cubicBezTo>
                  <a:pt x="2854" y="9942"/>
                  <a:pt x="2825" y="9853"/>
                  <a:pt x="2795" y="9762"/>
                </a:cubicBezTo>
                <a:cubicBezTo>
                  <a:pt x="2764" y="9672"/>
                  <a:pt x="2734" y="9461"/>
                  <a:pt x="2734" y="9282"/>
                </a:cubicBezTo>
                <a:cubicBezTo>
                  <a:pt x="2734" y="9101"/>
                  <a:pt x="2764" y="8771"/>
                  <a:pt x="2825" y="8561"/>
                </a:cubicBezTo>
                <a:cubicBezTo>
                  <a:pt x="2825" y="8411"/>
                  <a:pt x="2825" y="8411"/>
                  <a:pt x="2825" y="8411"/>
                </a:cubicBezTo>
                <a:cubicBezTo>
                  <a:pt x="2884" y="8200"/>
                  <a:pt x="2884" y="7840"/>
                  <a:pt x="2884" y="7599"/>
                </a:cubicBezTo>
                <a:cubicBezTo>
                  <a:pt x="2854" y="7509"/>
                  <a:pt x="2854" y="7509"/>
                  <a:pt x="2854" y="7509"/>
                </a:cubicBezTo>
                <a:cubicBezTo>
                  <a:pt x="2854" y="7298"/>
                  <a:pt x="2825" y="7058"/>
                  <a:pt x="2795" y="6969"/>
                </a:cubicBezTo>
                <a:cubicBezTo>
                  <a:pt x="2795" y="6878"/>
                  <a:pt x="2825" y="6788"/>
                  <a:pt x="2884" y="6758"/>
                </a:cubicBezTo>
                <a:cubicBezTo>
                  <a:pt x="2945" y="6758"/>
                  <a:pt x="3065" y="6728"/>
                  <a:pt x="3125" y="6698"/>
                </a:cubicBezTo>
                <a:cubicBezTo>
                  <a:pt x="3215" y="6698"/>
                  <a:pt x="3245" y="6518"/>
                  <a:pt x="3185" y="6307"/>
                </a:cubicBezTo>
                <a:cubicBezTo>
                  <a:pt x="3095" y="5767"/>
                  <a:pt x="3095" y="5767"/>
                  <a:pt x="3095" y="5767"/>
                </a:cubicBezTo>
                <a:cubicBezTo>
                  <a:pt x="3065" y="5557"/>
                  <a:pt x="2975" y="5196"/>
                  <a:pt x="2915" y="4986"/>
                </a:cubicBezTo>
                <a:lnTo>
                  <a:pt x="2854" y="4715"/>
                </a:lnTo>
                <a:close/>
                <a:moveTo>
                  <a:pt x="632" y="5436"/>
                </a:moveTo>
                <a:lnTo>
                  <a:pt x="632" y="5436"/>
                </a:lnTo>
                <a:cubicBezTo>
                  <a:pt x="632" y="5527"/>
                  <a:pt x="601" y="5557"/>
                  <a:pt x="601" y="5496"/>
                </a:cubicBezTo>
                <a:cubicBezTo>
                  <a:pt x="571" y="5466"/>
                  <a:pt x="601" y="5407"/>
                  <a:pt x="601" y="5376"/>
                </a:cubicBezTo>
                <a:cubicBezTo>
                  <a:pt x="632" y="5346"/>
                  <a:pt x="632" y="5376"/>
                  <a:pt x="632" y="5436"/>
                </a:cubicBezTo>
                <a:close/>
                <a:moveTo>
                  <a:pt x="902" y="3724"/>
                </a:moveTo>
                <a:lnTo>
                  <a:pt x="902" y="3724"/>
                </a:lnTo>
                <a:cubicBezTo>
                  <a:pt x="902" y="3814"/>
                  <a:pt x="902" y="4054"/>
                  <a:pt x="872" y="4265"/>
                </a:cubicBezTo>
                <a:cubicBezTo>
                  <a:pt x="842" y="4445"/>
                  <a:pt x="812" y="4655"/>
                  <a:pt x="812" y="4745"/>
                </a:cubicBezTo>
                <a:cubicBezTo>
                  <a:pt x="812" y="4836"/>
                  <a:pt x="812" y="4926"/>
                  <a:pt x="782" y="4986"/>
                </a:cubicBezTo>
                <a:cubicBezTo>
                  <a:pt x="752" y="5015"/>
                  <a:pt x="721" y="5015"/>
                  <a:pt x="692" y="4956"/>
                </a:cubicBezTo>
                <a:cubicBezTo>
                  <a:pt x="692" y="4895"/>
                  <a:pt x="692" y="4715"/>
                  <a:pt x="721" y="4565"/>
                </a:cubicBezTo>
                <a:cubicBezTo>
                  <a:pt x="752" y="4414"/>
                  <a:pt x="782" y="4205"/>
                  <a:pt x="812" y="4085"/>
                </a:cubicBezTo>
                <a:cubicBezTo>
                  <a:pt x="812" y="3965"/>
                  <a:pt x="842" y="3784"/>
                  <a:pt x="872" y="3693"/>
                </a:cubicBezTo>
                <a:cubicBezTo>
                  <a:pt x="872" y="3634"/>
                  <a:pt x="902" y="3634"/>
                  <a:pt x="902" y="3724"/>
                </a:cubicBezTo>
                <a:close/>
                <a:moveTo>
                  <a:pt x="2644" y="3784"/>
                </a:moveTo>
                <a:lnTo>
                  <a:pt x="2644" y="3784"/>
                </a:lnTo>
                <a:cubicBezTo>
                  <a:pt x="2555" y="3693"/>
                  <a:pt x="2494" y="3544"/>
                  <a:pt x="2464" y="3423"/>
                </a:cubicBezTo>
                <a:cubicBezTo>
                  <a:pt x="2464" y="3333"/>
                  <a:pt x="2524" y="3093"/>
                  <a:pt x="2614" y="2943"/>
                </a:cubicBezTo>
                <a:cubicBezTo>
                  <a:pt x="2675" y="2763"/>
                  <a:pt x="2795" y="2673"/>
                  <a:pt x="2884" y="2732"/>
                </a:cubicBezTo>
                <a:cubicBezTo>
                  <a:pt x="2975" y="2823"/>
                  <a:pt x="3155" y="2973"/>
                  <a:pt x="3275" y="3063"/>
                </a:cubicBezTo>
                <a:cubicBezTo>
                  <a:pt x="3396" y="3183"/>
                  <a:pt x="3425" y="3394"/>
                  <a:pt x="3365" y="3514"/>
                </a:cubicBezTo>
                <a:cubicBezTo>
                  <a:pt x="3275" y="3634"/>
                  <a:pt x="3125" y="3784"/>
                  <a:pt x="3095" y="3814"/>
                </a:cubicBezTo>
                <a:cubicBezTo>
                  <a:pt x="3035" y="3874"/>
                  <a:pt x="2945" y="3904"/>
                  <a:pt x="2884" y="3934"/>
                </a:cubicBezTo>
                <a:cubicBezTo>
                  <a:pt x="2825" y="3965"/>
                  <a:pt x="2734" y="3904"/>
                  <a:pt x="2644" y="3784"/>
                </a:cubicBezTo>
                <a:close/>
              </a:path>
            </a:pathLst>
          </a:custGeom>
          <a:blipFill rotWithShape="1">
            <a:blip r:embed="rId3"/>
            <a:stretch>
              <a:fillRect/>
            </a:stretch>
          </a:blipFill>
          <a:ln>
            <a:noFill/>
          </a:ln>
          <a:effectLst/>
        </p:spPr>
        <p:txBody>
          <a:bodyPr wrap="none" anchor="ctr"/>
          <a:lstStyle/>
          <a:p>
            <a:endParaRPr lang="en-US" sz="2800"/>
          </a:p>
        </p:txBody>
      </p:sp>
      <p:sp>
        <p:nvSpPr>
          <p:cNvPr id="237" name="Freeform 3"/>
          <p:cNvSpPr>
            <a:spLocks noChangeArrowheads="1"/>
          </p:cNvSpPr>
          <p:nvPr userDrawn="1"/>
        </p:nvSpPr>
        <p:spPr bwMode="auto">
          <a:xfrm>
            <a:off x="8903740" y="1600200"/>
            <a:ext cx="300545" cy="768379"/>
          </a:xfrm>
          <a:custGeom>
            <a:avLst/>
            <a:gdLst>
              <a:gd name="T0" fmla="*/ 2854 w 3997"/>
              <a:gd name="T1" fmla="*/ 4715 h 10214"/>
              <a:gd name="T2" fmla="*/ 2915 w 3997"/>
              <a:gd name="T3" fmla="*/ 4265 h 10214"/>
              <a:gd name="T4" fmla="*/ 3666 w 3997"/>
              <a:gd name="T5" fmla="*/ 3693 h 10214"/>
              <a:gd name="T6" fmla="*/ 3756 w 3997"/>
              <a:gd name="T7" fmla="*/ 2973 h 10214"/>
              <a:gd name="T8" fmla="*/ 3035 w 3997"/>
              <a:gd name="T9" fmla="*/ 2131 h 10214"/>
              <a:gd name="T10" fmla="*/ 2555 w 3997"/>
              <a:gd name="T11" fmla="*/ 1741 h 10214"/>
              <a:gd name="T12" fmla="*/ 2224 w 3997"/>
              <a:gd name="T13" fmla="*/ 1501 h 10214"/>
              <a:gd name="T14" fmla="*/ 2133 w 3997"/>
              <a:gd name="T15" fmla="*/ 1471 h 10214"/>
              <a:gd name="T16" fmla="*/ 2314 w 3997"/>
              <a:gd name="T17" fmla="*/ 1321 h 10214"/>
              <a:gd name="T18" fmla="*/ 2434 w 3997"/>
              <a:gd name="T19" fmla="*/ 1140 h 10214"/>
              <a:gd name="T20" fmla="*/ 2314 w 3997"/>
              <a:gd name="T21" fmla="*/ 1110 h 10214"/>
              <a:gd name="T22" fmla="*/ 2344 w 3997"/>
              <a:gd name="T23" fmla="*/ 781 h 10214"/>
              <a:gd name="T24" fmla="*/ 1954 w 3997"/>
              <a:gd name="T25" fmla="*/ 90 h 10214"/>
              <a:gd name="T26" fmla="*/ 1292 w 3997"/>
              <a:gd name="T27" fmla="*/ 90 h 10214"/>
              <a:gd name="T28" fmla="*/ 1052 w 3997"/>
              <a:gd name="T29" fmla="*/ 481 h 10214"/>
              <a:gd name="T30" fmla="*/ 1082 w 3997"/>
              <a:gd name="T31" fmla="*/ 930 h 10214"/>
              <a:gd name="T32" fmla="*/ 1172 w 3997"/>
              <a:gd name="T33" fmla="*/ 1170 h 10214"/>
              <a:gd name="T34" fmla="*/ 1022 w 3997"/>
              <a:gd name="T35" fmla="*/ 1290 h 10214"/>
              <a:gd name="T36" fmla="*/ 1263 w 3997"/>
              <a:gd name="T37" fmla="*/ 1471 h 10214"/>
              <a:gd name="T38" fmla="*/ 1383 w 3997"/>
              <a:gd name="T39" fmla="*/ 1591 h 10214"/>
              <a:gd name="T40" fmla="*/ 1022 w 3997"/>
              <a:gd name="T41" fmla="*/ 1802 h 10214"/>
              <a:gd name="T42" fmla="*/ 601 w 3997"/>
              <a:gd name="T43" fmla="*/ 2552 h 10214"/>
              <a:gd name="T44" fmla="*/ 481 w 3997"/>
              <a:gd name="T45" fmla="*/ 3604 h 10214"/>
              <a:gd name="T46" fmla="*/ 421 w 3997"/>
              <a:gd name="T47" fmla="*/ 4625 h 10214"/>
              <a:gd name="T48" fmla="*/ 361 w 3997"/>
              <a:gd name="T49" fmla="*/ 5496 h 10214"/>
              <a:gd name="T50" fmla="*/ 512 w 3997"/>
              <a:gd name="T51" fmla="*/ 6187 h 10214"/>
              <a:gd name="T52" fmla="*/ 512 w 3997"/>
              <a:gd name="T53" fmla="*/ 6788 h 10214"/>
              <a:gd name="T54" fmla="*/ 512 w 3997"/>
              <a:gd name="T55" fmla="*/ 7389 h 10214"/>
              <a:gd name="T56" fmla="*/ 301 w 3997"/>
              <a:gd name="T57" fmla="*/ 8561 h 10214"/>
              <a:gd name="T58" fmla="*/ 61 w 3997"/>
              <a:gd name="T59" fmla="*/ 9672 h 10214"/>
              <a:gd name="T60" fmla="*/ 91 w 3997"/>
              <a:gd name="T61" fmla="*/ 10062 h 10214"/>
              <a:gd name="T62" fmla="*/ 451 w 3997"/>
              <a:gd name="T63" fmla="*/ 9973 h 10214"/>
              <a:gd name="T64" fmla="*/ 571 w 3997"/>
              <a:gd name="T65" fmla="*/ 9582 h 10214"/>
              <a:gd name="T66" fmla="*/ 571 w 3997"/>
              <a:gd name="T67" fmla="*/ 9132 h 10214"/>
              <a:gd name="T68" fmla="*/ 992 w 3997"/>
              <a:gd name="T69" fmla="*/ 8019 h 10214"/>
              <a:gd name="T70" fmla="*/ 1202 w 3997"/>
              <a:gd name="T71" fmla="*/ 7178 h 10214"/>
              <a:gd name="T72" fmla="*/ 1743 w 3997"/>
              <a:gd name="T73" fmla="*/ 6818 h 10214"/>
              <a:gd name="T74" fmla="*/ 2163 w 3997"/>
              <a:gd name="T75" fmla="*/ 6908 h 10214"/>
              <a:gd name="T76" fmla="*/ 2283 w 3997"/>
              <a:gd name="T77" fmla="*/ 7690 h 10214"/>
              <a:gd name="T78" fmla="*/ 2404 w 3997"/>
              <a:gd name="T79" fmla="*/ 8861 h 10214"/>
              <a:gd name="T80" fmla="*/ 2374 w 3997"/>
              <a:gd name="T81" fmla="*/ 9762 h 10214"/>
              <a:gd name="T82" fmla="*/ 2494 w 3997"/>
              <a:gd name="T83" fmla="*/ 10182 h 10214"/>
              <a:gd name="T84" fmla="*/ 2854 w 3997"/>
              <a:gd name="T85" fmla="*/ 10003 h 10214"/>
              <a:gd name="T86" fmla="*/ 2734 w 3997"/>
              <a:gd name="T87" fmla="*/ 9282 h 10214"/>
              <a:gd name="T88" fmla="*/ 2825 w 3997"/>
              <a:gd name="T89" fmla="*/ 8411 h 10214"/>
              <a:gd name="T90" fmla="*/ 2854 w 3997"/>
              <a:gd name="T91" fmla="*/ 7509 h 10214"/>
              <a:gd name="T92" fmla="*/ 2884 w 3997"/>
              <a:gd name="T93" fmla="*/ 6758 h 10214"/>
              <a:gd name="T94" fmla="*/ 3185 w 3997"/>
              <a:gd name="T95" fmla="*/ 6307 h 10214"/>
              <a:gd name="T96" fmla="*/ 2915 w 3997"/>
              <a:gd name="T97" fmla="*/ 4986 h 10214"/>
              <a:gd name="T98" fmla="*/ 632 w 3997"/>
              <a:gd name="T99" fmla="*/ 5436 h 10214"/>
              <a:gd name="T100" fmla="*/ 601 w 3997"/>
              <a:gd name="T101" fmla="*/ 5496 h 10214"/>
              <a:gd name="T102" fmla="*/ 632 w 3997"/>
              <a:gd name="T103" fmla="*/ 5436 h 10214"/>
              <a:gd name="T104" fmla="*/ 902 w 3997"/>
              <a:gd name="T105" fmla="*/ 3724 h 10214"/>
              <a:gd name="T106" fmla="*/ 812 w 3997"/>
              <a:gd name="T107" fmla="*/ 4745 h 10214"/>
              <a:gd name="T108" fmla="*/ 692 w 3997"/>
              <a:gd name="T109" fmla="*/ 4956 h 10214"/>
              <a:gd name="T110" fmla="*/ 812 w 3997"/>
              <a:gd name="T111" fmla="*/ 4085 h 10214"/>
              <a:gd name="T112" fmla="*/ 902 w 3997"/>
              <a:gd name="T113" fmla="*/ 3724 h 10214"/>
              <a:gd name="T114" fmla="*/ 2644 w 3997"/>
              <a:gd name="T115" fmla="*/ 3784 h 10214"/>
              <a:gd name="T116" fmla="*/ 2614 w 3997"/>
              <a:gd name="T117" fmla="*/ 2943 h 10214"/>
              <a:gd name="T118" fmla="*/ 3275 w 3997"/>
              <a:gd name="T119" fmla="*/ 3063 h 10214"/>
              <a:gd name="T120" fmla="*/ 3095 w 3997"/>
              <a:gd name="T121" fmla="*/ 3814 h 10214"/>
              <a:gd name="T122" fmla="*/ 2644 w 3997"/>
              <a:gd name="T123" fmla="*/ 3784 h 102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997" h="10214">
                <a:moveTo>
                  <a:pt x="2854" y="4715"/>
                </a:moveTo>
                <a:lnTo>
                  <a:pt x="2854" y="4715"/>
                </a:lnTo>
                <a:cubicBezTo>
                  <a:pt x="2795" y="4475"/>
                  <a:pt x="2764" y="4325"/>
                  <a:pt x="2795" y="4325"/>
                </a:cubicBezTo>
                <a:cubicBezTo>
                  <a:pt x="2825" y="4325"/>
                  <a:pt x="2884" y="4294"/>
                  <a:pt x="2915" y="4265"/>
                </a:cubicBezTo>
                <a:cubicBezTo>
                  <a:pt x="2975" y="4235"/>
                  <a:pt x="3155" y="4085"/>
                  <a:pt x="3335" y="3965"/>
                </a:cubicBezTo>
                <a:cubicBezTo>
                  <a:pt x="3666" y="3693"/>
                  <a:pt x="3666" y="3693"/>
                  <a:pt x="3666" y="3693"/>
                </a:cubicBezTo>
                <a:cubicBezTo>
                  <a:pt x="3846" y="3544"/>
                  <a:pt x="3996" y="3394"/>
                  <a:pt x="3966" y="3333"/>
                </a:cubicBezTo>
                <a:cubicBezTo>
                  <a:pt x="3966" y="3244"/>
                  <a:pt x="3876" y="3093"/>
                  <a:pt x="3756" y="2973"/>
                </a:cubicBezTo>
                <a:cubicBezTo>
                  <a:pt x="3666" y="2852"/>
                  <a:pt x="3516" y="2673"/>
                  <a:pt x="3425" y="2582"/>
                </a:cubicBezTo>
                <a:cubicBezTo>
                  <a:pt x="3335" y="2492"/>
                  <a:pt x="3185" y="2282"/>
                  <a:pt x="3035" y="2131"/>
                </a:cubicBezTo>
                <a:cubicBezTo>
                  <a:pt x="2915" y="1981"/>
                  <a:pt x="2764" y="1831"/>
                  <a:pt x="2734" y="1802"/>
                </a:cubicBezTo>
                <a:cubicBezTo>
                  <a:pt x="2704" y="1802"/>
                  <a:pt x="2644" y="1771"/>
                  <a:pt x="2555" y="1741"/>
                </a:cubicBezTo>
                <a:cubicBezTo>
                  <a:pt x="2494" y="1741"/>
                  <a:pt x="2404" y="1651"/>
                  <a:pt x="2374" y="1591"/>
                </a:cubicBezTo>
                <a:cubicBezTo>
                  <a:pt x="2314" y="1531"/>
                  <a:pt x="2254" y="1501"/>
                  <a:pt x="2224" y="1501"/>
                </a:cubicBezTo>
                <a:cubicBezTo>
                  <a:pt x="2194" y="1531"/>
                  <a:pt x="2163" y="1531"/>
                  <a:pt x="2133" y="1531"/>
                </a:cubicBezTo>
                <a:cubicBezTo>
                  <a:pt x="2133" y="1501"/>
                  <a:pt x="2133" y="1471"/>
                  <a:pt x="2133" y="1471"/>
                </a:cubicBezTo>
                <a:cubicBezTo>
                  <a:pt x="2163" y="1441"/>
                  <a:pt x="2163" y="1410"/>
                  <a:pt x="2194" y="1381"/>
                </a:cubicBezTo>
                <a:cubicBezTo>
                  <a:pt x="2194" y="1381"/>
                  <a:pt x="2254" y="1351"/>
                  <a:pt x="2314" y="1321"/>
                </a:cubicBezTo>
                <a:cubicBezTo>
                  <a:pt x="2374" y="1321"/>
                  <a:pt x="2434" y="1290"/>
                  <a:pt x="2434" y="1260"/>
                </a:cubicBezTo>
                <a:cubicBezTo>
                  <a:pt x="2464" y="1231"/>
                  <a:pt x="2434" y="1170"/>
                  <a:pt x="2434" y="1140"/>
                </a:cubicBezTo>
                <a:cubicBezTo>
                  <a:pt x="2404" y="1080"/>
                  <a:pt x="2374" y="1080"/>
                  <a:pt x="2374" y="1110"/>
                </a:cubicBezTo>
                <a:cubicBezTo>
                  <a:pt x="2374" y="1110"/>
                  <a:pt x="2344" y="1140"/>
                  <a:pt x="2314" y="1110"/>
                </a:cubicBezTo>
                <a:cubicBezTo>
                  <a:pt x="2283" y="1110"/>
                  <a:pt x="2283" y="1080"/>
                  <a:pt x="2283" y="1050"/>
                </a:cubicBezTo>
                <a:cubicBezTo>
                  <a:pt x="2314" y="1050"/>
                  <a:pt x="2314" y="900"/>
                  <a:pt x="2344" y="781"/>
                </a:cubicBezTo>
                <a:cubicBezTo>
                  <a:pt x="2344" y="631"/>
                  <a:pt x="2283" y="450"/>
                  <a:pt x="2254" y="361"/>
                </a:cubicBezTo>
                <a:cubicBezTo>
                  <a:pt x="2194" y="270"/>
                  <a:pt x="2074" y="150"/>
                  <a:pt x="1954" y="90"/>
                </a:cubicBezTo>
                <a:cubicBezTo>
                  <a:pt x="1863" y="30"/>
                  <a:pt x="1683" y="0"/>
                  <a:pt x="1593" y="0"/>
                </a:cubicBezTo>
                <a:cubicBezTo>
                  <a:pt x="1503" y="0"/>
                  <a:pt x="1383" y="60"/>
                  <a:pt x="1292" y="90"/>
                </a:cubicBezTo>
                <a:cubicBezTo>
                  <a:pt x="1233" y="150"/>
                  <a:pt x="1142" y="240"/>
                  <a:pt x="1142" y="270"/>
                </a:cubicBezTo>
                <a:cubicBezTo>
                  <a:pt x="1142" y="330"/>
                  <a:pt x="1082" y="420"/>
                  <a:pt x="1052" y="481"/>
                </a:cubicBezTo>
                <a:cubicBezTo>
                  <a:pt x="992" y="570"/>
                  <a:pt x="962" y="661"/>
                  <a:pt x="962" y="751"/>
                </a:cubicBezTo>
                <a:cubicBezTo>
                  <a:pt x="992" y="811"/>
                  <a:pt x="1022" y="900"/>
                  <a:pt x="1082" y="930"/>
                </a:cubicBezTo>
                <a:cubicBezTo>
                  <a:pt x="1113" y="960"/>
                  <a:pt x="1172" y="1050"/>
                  <a:pt x="1172" y="1080"/>
                </a:cubicBezTo>
                <a:cubicBezTo>
                  <a:pt x="1202" y="1110"/>
                  <a:pt x="1202" y="1170"/>
                  <a:pt x="1172" y="1170"/>
                </a:cubicBezTo>
                <a:cubicBezTo>
                  <a:pt x="1142" y="1201"/>
                  <a:pt x="1082" y="1201"/>
                  <a:pt x="1082" y="1201"/>
                </a:cubicBezTo>
                <a:cubicBezTo>
                  <a:pt x="1052" y="1201"/>
                  <a:pt x="1022" y="1231"/>
                  <a:pt x="1022" y="1290"/>
                </a:cubicBezTo>
                <a:cubicBezTo>
                  <a:pt x="1022" y="1321"/>
                  <a:pt x="1052" y="1381"/>
                  <a:pt x="1113" y="1410"/>
                </a:cubicBezTo>
                <a:cubicBezTo>
                  <a:pt x="1142" y="1441"/>
                  <a:pt x="1233" y="1471"/>
                  <a:pt x="1263" y="1471"/>
                </a:cubicBezTo>
                <a:cubicBezTo>
                  <a:pt x="1292" y="1471"/>
                  <a:pt x="1353" y="1501"/>
                  <a:pt x="1383" y="1531"/>
                </a:cubicBezTo>
                <a:cubicBezTo>
                  <a:pt x="1413" y="1561"/>
                  <a:pt x="1413" y="1591"/>
                  <a:pt x="1383" y="1591"/>
                </a:cubicBezTo>
                <a:cubicBezTo>
                  <a:pt x="1353" y="1591"/>
                  <a:pt x="1292" y="1651"/>
                  <a:pt x="1263" y="1681"/>
                </a:cubicBezTo>
                <a:cubicBezTo>
                  <a:pt x="1202" y="1741"/>
                  <a:pt x="1082" y="1802"/>
                  <a:pt x="1022" y="1802"/>
                </a:cubicBezTo>
                <a:cubicBezTo>
                  <a:pt x="932" y="1831"/>
                  <a:pt x="812" y="1922"/>
                  <a:pt x="752" y="2011"/>
                </a:cubicBezTo>
                <a:cubicBezTo>
                  <a:pt x="692" y="2072"/>
                  <a:pt x="632" y="2312"/>
                  <a:pt x="601" y="2552"/>
                </a:cubicBezTo>
                <a:cubicBezTo>
                  <a:pt x="571" y="2973"/>
                  <a:pt x="571" y="2973"/>
                  <a:pt x="571" y="2973"/>
                </a:cubicBezTo>
                <a:cubicBezTo>
                  <a:pt x="571" y="3213"/>
                  <a:pt x="512" y="3484"/>
                  <a:pt x="481" y="3604"/>
                </a:cubicBezTo>
                <a:cubicBezTo>
                  <a:pt x="451" y="3724"/>
                  <a:pt x="421" y="4024"/>
                  <a:pt x="421" y="4235"/>
                </a:cubicBezTo>
                <a:cubicBezTo>
                  <a:pt x="421" y="4625"/>
                  <a:pt x="421" y="4625"/>
                  <a:pt x="421" y="4625"/>
                </a:cubicBezTo>
                <a:cubicBezTo>
                  <a:pt x="421" y="4836"/>
                  <a:pt x="392" y="5106"/>
                  <a:pt x="392" y="5196"/>
                </a:cubicBezTo>
                <a:cubicBezTo>
                  <a:pt x="361" y="5316"/>
                  <a:pt x="361" y="5436"/>
                  <a:pt x="361" y="5496"/>
                </a:cubicBezTo>
                <a:cubicBezTo>
                  <a:pt x="361" y="5557"/>
                  <a:pt x="421" y="5647"/>
                  <a:pt x="481" y="5706"/>
                </a:cubicBezTo>
                <a:cubicBezTo>
                  <a:pt x="571" y="5767"/>
                  <a:pt x="571" y="5977"/>
                  <a:pt x="512" y="6187"/>
                </a:cubicBezTo>
                <a:cubicBezTo>
                  <a:pt x="451" y="6427"/>
                  <a:pt x="451" y="6427"/>
                  <a:pt x="451" y="6427"/>
                </a:cubicBezTo>
                <a:cubicBezTo>
                  <a:pt x="392" y="6638"/>
                  <a:pt x="421" y="6788"/>
                  <a:pt x="512" y="6788"/>
                </a:cubicBezTo>
                <a:cubicBezTo>
                  <a:pt x="601" y="6788"/>
                  <a:pt x="662" y="6878"/>
                  <a:pt x="632" y="6999"/>
                </a:cubicBezTo>
                <a:cubicBezTo>
                  <a:pt x="632" y="7089"/>
                  <a:pt x="571" y="7269"/>
                  <a:pt x="512" y="7389"/>
                </a:cubicBezTo>
                <a:cubicBezTo>
                  <a:pt x="481" y="7509"/>
                  <a:pt x="421" y="7779"/>
                  <a:pt x="392" y="8019"/>
                </a:cubicBezTo>
                <a:cubicBezTo>
                  <a:pt x="301" y="8561"/>
                  <a:pt x="301" y="8561"/>
                  <a:pt x="301" y="8561"/>
                </a:cubicBezTo>
                <a:cubicBezTo>
                  <a:pt x="272" y="8771"/>
                  <a:pt x="211" y="9101"/>
                  <a:pt x="181" y="9311"/>
                </a:cubicBezTo>
                <a:cubicBezTo>
                  <a:pt x="151" y="9492"/>
                  <a:pt x="91" y="9672"/>
                  <a:pt x="61" y="9672"/>
                </a:cubicBezTo>
                <a:cubicBezTo>
                  <a:pt x="61" y="9702"/>
                  <a:pt x="31" y="9792"/>
                  <a:pt x="0" y="9882"/>
                </a:cubicBezTo>
                <a:cubicBezTo>
                  <a:pt x="0" y="9942"/>
                  <a:pt x="31" y="10032"/>
                  <a:pt x="91" y="10062"/>
                </a:cubicBezTo>
                <a:cubicBezTo>
                  <a:pt x="121" y="10093"/>
                  <a:pt x="211" y="10093"/>
                  <a:pt x="272" y="10062"/>
                </a:cubicBezTo>
                <a:cubicBezTo>
                  <a:pt x="361" y="10062"/>
                  <a:pt x="421" y="10003"/>
                  <a:pt x="451" y="9973"/>
                </a:cubicBezTo>
                <a:cubicBezTo>
                  <a:pt x="512" y="9942"/>
                  <a:pt x="542" y="9853"/>
                  <a:pt x="542" y="9792"/>
                </a:cubicBezTo>
                <a:cubicBezTo>
                  <a:pt x="542" y="9702"/>
                  <a:pt x="542" y="9612"/>
                  <a:pt x="571" y="9582"/>
                </a:cubicBezTo>
                <a:cubicBezTo>
                  <a:pt x="571" y="9552"/>
                  <a:pt x="571" y="9461"/>
                  <a:pt x="571" y="9432"/>
                </a:cubicBezTo>
                <a:cubicBezTo>
                  <a:pt x="571" y="9372"/>
                  <a:pt x="571" y="9252"/>
                  <a:pt x="571" y="9132"/>
                </a:cubicBezTo>
                <a:cubicBezTo>
                  <a:pt x="571" y="9041"/>
                  <a:pt x="632" y="8801"/>
                  <a:pt x="692" y="8651"/>
                </a:cubicBezTo>
                <a:cubicBezTo>
                  <a:pt x="782" y="8500"/>
                  <a:pt x="902" y="8200"/>
                  <a:pt x="992" y="8019"/>
                </a:cubicBezTo>
                <a:cubicBezTo>
                  <a:pt x="1082" y="7840"/>
                  <a:pt x="1142" y="7599"/>
                  <a:pt x="1142" y="7509"/>
                </a:cubicBezTo>
                <a:cubicBezTo>
                  <a:pt x="1142" y="7419"/>
                  <a:pt x="1172" y="7269"/>
                  <a:pt x="1202" y="7178"/>
                </a:cubicBezTo>
                <a:cubicBezTo>
                  <a:pt x="1263" y="7119"/>
                  <a:pt x="1292" y="6999"/>
                  <a:pt x="1322" y="6938"/>
                </a:cubicBezTo>
                <a:cubicBezTo>
                  <a:pt x="1322" y="6908"/>
                  <a:pt x="1503" y="6849"/>
                  <a:pt x="1743" y="6818"/>
                </a:cubicBezTo>
                <a:lnTo>
                  <a:pt x="1743" y="6818"/>
                </a:lnTo>
                <a:cubicBezTo>
                  <a:pt x="1984" y="6818"/>
                  <a:pt x="2163" y="6849"/>
                  <a:pt x="2163" y="6908"/>
                </a:cubicBezTo>
                <a:cubicBezTo>
                  <a:pt x="2163" y="6938"/>
                  <a:pt x="2194" y="7089"/>
                  <a:pt x="2224" y="7239"/>
                </a:cubicBezTo>
                <a:cubicBezTo>
                  <a:pt x="2254" y="7359"/>
                  <a:pt x="2283" y="7570"/>
                  <a:pt x="2283" y="7690"/>
                </a:cubicBezTo>
                <a:cubicBezTo>
                  <a:pt x="2283" y="7840"/>
                  <a:pt x="2314" y="8110"/>
                  <a:pt x="2344" y="8320"/>
                </a:cubicBezTo>
                <a:cubicBezTo>
                  <a:pt x="2374" y="8500"/>
                  <a:pt x="2404" y="8771"/>
                  <a:pt x="2404" y="8861"/>
                </a:cubicBezTo>
                <a:cubicBezTo>
                  <a:pt x="2404" y="8981"/>
                  <a:pt x="2404" y="9191"/>
                  <a:pt x="2404" y="9372"/>
                </a:cubicBezTo>
                <a:cubicBezTo>
                  <a:pt x="2404" y="9522"/>
                  <a:pt x="2374" y="9702"/>
                  <a:pt x="2374" y="9762"/>
                </a:cubicBezTo>
                <a:cubicBezTo>
                  <a:pt x="2374" y="9822"/>
                  <a:pt x="2374" y="9912"/>
                  <a:pt x="2374" y="10003"/>
                </a:cubicBezTo>
                <a:cubicBezTo>
                  <a:pt x="2374" y="10062"/>
                  <a:pt x="2434" y="10153"/>
                  <a:pt x="2494" y="10182"/>
                </a:cubicBezTo>
                <a:cubicBezTo>
                  <a:pt x="2584" y="10213"/>
                  <a:pt x="2675" y="10182"/>
                  <a:pt x="2734" y="10153"/>
                </a:cubicBezTo>
                <a:cubicBezTo>
                  <a:pt x="2795" y="10123"/>
                  <a:pt x="2825" y="10062"/>
                  <a:pt x="2854" y="10003"/>
                </a:cubicBezTo>
                <a:cubicBezTo>
                  <a:pt x="2854" y="9942"/>
                  <a:pt x="2825" y="9853"/>
                  <a:pt x="2795" y="9762"/>
                </a:cubicBezTo>
                <a:cubicBezTo>
                  <a:pt x="2764" y="9672"/>
                  <a:pt x="2734" y="9461"/>
                  <a:pt x="2734" y="9282"/>
                </a:cubicBezTo>
                <a:cubicBezTo>
                  <a:pt x="2734" y="9101"/>
                  <a:pt x="2764" y="8771"/>
                  <a:pt x="2825" y="8561"/>
                </a:cubicBezTo>
                <a:cubicBezTo>
                  <a:pt x="2825" y="8411"/>
                  <a:pt x="2825" y="8411"/>
                  <a:pt x="2825" y="8411"/>
                </a:cubicBezTo>
                <a:cubicBezTo>
                  <a:pt x="2884" y="8200"/>
                  <a:pt x="2884" y="7840"/>
                  <a:pt x="2884" y="7599"/>
                </a:cubicBezTo>
                <a:cubicBezTo>
                  <a:pt x="2854" y="7509"/>
                  <a:pt x="2854" y="7509"/>
                  <a:pt x="2854" y="7509"/>
                </a:cubicBezTo>
                <a:cubicBezTo>
                  <a:pt x="2854" y="7298"/>
                  <a:pt x="2825" y="7058"/>
                  <a:pt x="2795" y="6969"/>
                </a:cubicBezTo>
                <a:cubicBezTo>
                  <a:pt x="2795" y="6878"/>
                  <a:pt x="2825" y="6788"/>
                  <a:pt x="2884" y="6758"/>
                </a:cubicBezTo>
                <a:cubicBezTo>
                  <a:pt x="2945" y="6758"/>
                  <a:pt x="3065" y="6728"/>
                  <a:pt x="3125" y="6698"/>
                </a:cubicBezTo>
                <a:cubicBezTo>
                  <a:pt x="3215" y="6698"/>
                  <a:pt x="3245" y="6518"/>
                  <a:pt x="3185" y="6307"/>
                </a:cubicBezTo>
                <a:cubicBezTo>
                  <a:pt x="3095" y="5767"/>
                  <a:pt x="3095" y="5767"/>
                  <a:pt x="3095" y="5767"/>
                </a:cubicBezTo>
                <a:cubicBezTo>
                  <a:pt x="3065" y="5557"/>
                  <a:pt x="2975" y="5196"/>
                  <a:pt x="2915" y="4986"/>
                </a:cubicBezTo>
                <a:lnTo>
                  <a:pt x="2854" y="4715"/>
                </a:lnTo>
                <a:close/>
                <a:moveTo>
                  <a:pt x="632" y="5436"/>
                </a:moveTo>
                <a:lnTo>
                  <a:pt x="632" y="5436"/>
                </a:lnTo>
                <a:cubicBezTo>
                  <a:pt x="632" y="5527"/>
                  <a:pt x="601" y="5557"/>
                  <a:pt x="601" y="5496"/>
                </a:cubicBezTo>
                <a:cubicBezTo>
                  <a:pt x="571" y="5466"/>
                  <a:pt x="601" y="5407"/>
                  <a:pt x="601" y="5376"/>
                </a:cubicBezTo>
                <a:cubicBezTo>
                  <a:pt x="632" y="5346"/>
                  <a:pt x="632" y="5376"/>
                  <a:pt x="632" y="5436"/>
                </a:cubicBezTo>
                <a:close/>
                <a:moveTo>
                  <a:pt x="902" y="3724"/>
                </a:moveTo>
                <a:lnTo>
                  <a:pt x="902" y="3724"/>
                </a:lnTo>
                <a:cubicBezTo>
                  <a:pt x="902" y="3814"/>
                  <a:pt x="902" y="4054"/>
                  <a:pt x="872" y="4265"/>
                </a:cubicBezTo>
                <a:cubicBezTo>
                  <a:pt x="842" y="4445"/>
                  <a:pt x="812" y="4655"/>
                  <a:pt x="812" y="4745"/>
                </a:cubicBezTo>
                <a:cubicBezTo>
                  <a:pt x="812" y="4836"/>
                  <a:pt x="812" y="4926"/>
                  <a:pt x="782" y="4986"/>
                </a:cubicBezTo>
                <a:cubicBezTo>
                  <a:pt x="752" y="5015"/>
                  <a:pt x="721" y="5015"/>
                  <a:pt x="692" y="4956"/>
                </a:cubicBezTo>
                <a:cubicBezTo>
                  <a:pt x="692" y="4895"/>
                  <a:pt x="692" y="4715"/>
                  <a:pt x="721" y="4565"/>
                </a:cubicBezTo>
                <a:cubicBezTo>
                  <a:pt x="752" y="4414"/>
                  <a:pt x="782" y="4205"/>
                  <a:pt x="812" y="4085"/>
                </a:cubicBezTo>
                <a:cubicBezTo>
                  <a:pt x="812" y="3965"/>
                  <a:pt x="842" y="3784"/>
                  <a:pt x="872" y="3693"/>
                </a:cubicBezTo>
                <a:cubicBezTo>
                  <a:pt x="872" y="3634"/>
                  <a:pt x="902" y="3634"/>
                  <a:pt x="902" y="3724"/>
                </a:cubicBezTo>
                <a:close/>
                <a:moveTo>
                  <a:pt x="2644" y="3784"/>
                </a:moveTo>
                <a:lnTo>
                  <a:pt x="2644" y="3784"/>
                </a:lnTo>
                <a:cubicBezTo>
                  <a:pt x="2555" y="3693"/>
                  <a:pt x="2494" y="3544"/>
                  <a:pt x="2464" y="3423"/>
                </a:cubicBezTo>
                <a:cubicBezTo>
                  <a:pt x="2464" y="3333"/>
                  <a:pt x="2524" y="3093"/>
                  <a:pt x="2614" y="2943"/>
                </a:cubicBezTo>
                <a:cubicBezTo>
                  <a:pt x="2675" y="2763"/>
                  <a:pt x="2795" y="2673"/>
                  <a:pt x="2884" y="2732"/>
                </a:cubicBezTo>
                <a:cubicBezTo>
                  <a:pt x="2975" y="2823"/>
                  <a:pt x="3155" y="2973"/>
                  <a:pt x="3275" y="3063"/>
                </a:cubicBezTo>
                <a:cubicBezTo>
                  <a:pt x="3396" y="3183"/>
                  <a:pt x="3425" y="3394"/>
                  <a:pt x="3365" y="3514"/>
                </a:cubicBezTo>
                <a:cubicBezTo>
                  <a:pt x="3275" y="3634"/>
                  <a:pt x="3125" y="3784"/>
                  <a:pt x="3095" y="3814"/>
                </a:cubicBezTo>
                <a:cubicBezTo>
                  <a:pt x="3035" y="3874"/>
                  <a:pt x="2945" y="3904"/>
                  <a:pt x="2884" y="3934"/>
                </a:cubicBezTo>
                <a:cubicBezTo>
                  <a:pt x="2825" y="3965"/>
                  <a:pt x="2734" y="3904"/>
                  <a:pt x="2644" y="3784"/>
                </a:cubicBezTo>
                <a:close/>
              </a:path>
            </a:pathLst>
          </a:custGeom>
          <a:blipFill rotWithShape="1">
            <a:blip r:embed="rId3"/>
            <a:stretch>
              <a:fillRect/>
            </a:stretch>
          </a:blipFill>
          <a:ln>
            <a:noFill/>
          </a:ln>
          <a:effectLst/>
        </p:spPr>
        <p:txBody>
          <a:bodyPr wrap="none" anchor="ctr"/>
          <a:lstStyle/>
          <a:p>
            <a:endParaRPr lang="en-US" sz="2800"/>
          </a:p>
        </p:txBody>
      </p:sp>
      <p:sp>
        <p:nvSpPr>
          <p:cNvPr id="238" name="Freeform 3"/>
          <p:cNvSpPr>
            <a:spLocks noChangeArrowheads="1"/>
          </p:cNvSpPr>
          <p:nvPr userDrawn="1"/>
        </p:nvSpPr>
        <p:spPr bwMode="auto">
          <a:xfrm>
            <a:off x="9292922" y="1600200"/>
            <a:ext cx="300545" cy="768379"/>
          </a:xfrm>
          <a:custGeom>
            <a:avLst/>
            <a:gdLst>
              <a:gd name="T0" fmla="*/ 2854 w 3997"/>
              <a:gd name="T1" fmla="*/ 4715 h 10214"/>
              <a:gd name="T2" fmla="*/ 2915 w 3997"/>
              <a:gd name="T3" fmla="*/ 4265 h 10214"/>
              <a:gd name="T4" fmla="*/ 3666 w 3997"/>
              <a:gd name="T5" fmla="*/ 3693 h 10214"/>
              <a:gd name="T6" fmla="*/ 3756 w 3997"/>
              <a:gd name="T7" fmla="*/ 2973 h 10214"/>
              <a:gd name="T8" fmla="*/ 3035 w 3997"/>
              <a:gd name="T9" fmla="*/ 2131 h 10214"/>
              <a:gd name="T10" fmla="*/ 2555 w 3997"/>
              <a:gd name="T11" fmla="*/ 1741 h 10214"/>
              <a:gd name="T12" fmla="*/ 2224 w 3997"/>
              <a:gd name="T13" fmla="*/ 1501 h 10214"/>
              <a:gd name="T14" fmla="*/ 2133 w 3997"/>
              <a:gd name="T15" fmla="*/ 1471 h 10214"/>
              <a:gd name="T16" fmla="*/ 2314 w 3997"/>
              <a:gd name="T17" fmla="*/ 1321 h 10214"/>
              <a:gd name="T18" fmla="*/ 2434 w 3997"/>
              <a:gd name="T19" fmla="*/ 1140 h 10214"/>
              <a:gd name="T20" fmla="*/ 2314 w 3997"/>
              <a:gd name="T21" fmla="*/ 1110 h 10214"/>
              <a:gd name="T22" fmla="*/ 2344 w 3997"/>
              <a:gd name="T23" fmla="*/ 781 h 10214"/>
              <a:gd name="T24" fmla="*/ 1954 w 3997"/>
              <a:gd name="T25" fmla="*/ 90 h 10214"/>
              <a:gd name="T26" fmla="*/ 1292 w 3997"/>
              <a:gd name="T27" fmla="*/ 90 h 10214"/>
              <a:gd name="T28" fmla="*/ 1052 w 3997"/>
              <a:gd name="T29" fmla="*/ 481 h 10214"/>
              <a:gd name="T30" fmla="*/ 1082 w 3997"/>
              <a:gd name="T31" fmla="*/ 930 h 10214"/>
              <a:gd name="T32" fmla="*/ 1172 w 3997"/>
              <a:gd name="T33" fmla="*/ 1170 h 10214"/>
              <a:gd name="T34" fmla="*/ 1022 w 3997"/>
              <a:gd name="T35" fmla="*/ 1290 h 10214"/>
              <a:gd name="T36" fmla="*/ 1263 w 3997"/>
              <a:gd name="T37" fmla="*/ 1471 h 10214"/>
              <a:gd name="T38" fmla="*/ 1383 w 3997"/>
              <a:gd name="T39" fmla="*/ 1591 h 10214"/>
              <a:gd name="T40" fmla="*/ 1022 w 3997"/>
              <a:gd name="T41" fmla="*/ 1802 h 10214"/>
              <a:gd name="T42" fmla="*/ 601 w 3997"/>
              <a:gd name="T43" fmla="*/ 2552 h 10214"/>
              <a:gd name="T44" fmla="*/ 481 w 3997"/>
              <a:gd name="T45" fmla="*/ 3604 h 10214"/>
              <a:gd name="T46" fmla="*/ 421 w 3997"/>
              <a:gd name="T47" fmla="*/ 4625 h 10214"/>
              <a:gd name="T48" fmla="*/ 361 w 3997"/>
              <a:gd name="T49" fmla="*/ 5496 h 10214"/>
              <a:gd name="T50" fmla="*/ 512 w 3997"/>
              <a:gd name="T51" fmla="*/ 6187 h 10214"/>
              <a:gd name="T52" fmla="*/ 512 w 3997"/>
              <a:gd name="T53" fmla="*/ 6788 h 10214"/>
              <a:gd name="T54" fmla="*/ 512 w 3997"/>
              <a:gd name="T55" fmla="*/ 7389 h 10214"/>
              <a:gd name="T56" fmla="*/ 301 w 3997"/>
              <a:gd name="T57" fmla="*/ 8561 h 10214"/>
              <a:gd name="T58" fmla="*/ 61 w 3997"/>
              <a:gd name="T59" fmla="*/ 9672 h 10214"/>
              <a:gd name="T60" fmla="*/ 91 w 3997"/>
              <a:gd name="T61" fmla="*/ 10062 h 10214"/>
              <a:gd name="T62" fmla="*/ 451 w 3997"/>
              <a:gd name="T63" fmla="*/ 9973 h 10214"/>
              <a:gd name="T64" fmla="*/ 571 w 3997"/>
              <a:gd name="T65" fmla="*/ 9582 h 10214"/>
              <a:gd name="T66" fmla="*/ 571 w 3997"/>
              <a:gd name="T67" fmla="*/ 9132 h 10214"/>
              <a:gd name="T68" fmla="*/ 992 w 3997"/>
              <a:gd name="T69" fmla="*/ 8019 h 10214"/>
              <a:gd name="T70" fmla="*/ 1202 w 3997"/>
              <a:gd name="T71" fmla="*/ 7178 h 10214"/>
              <a:gd name="T72" fmla="*/ 1743 w 3997"/>
              <a:gd name="T73" fmla="*/ 6818 h 10214"/>
              <a:gd name="T74" fmla="*/ 2163 w 3997"/>
              <a:gd name="T75" fmla="*/ 6908 h 10214"/>
              <a:gd name="T76" fmla="*/ 2283 w 3997"/>
              <a:gd name="T77" fmla="*/ 7690 h 10214"/>
              <a:gd name="T78" fmla="*/ 2404 w 3997"/>
              <a:gd name="T79" fmla="*/ 8861 h 10214"/>
              <a:gd name="T80" fmla="*/ 2374 w 3997"/>
              <a:gd name="T81" fmla="*/ 9762 h 10214"/>
              <a:gd name="T82" fmla="*/ 2494 w 3997"/>
              <a:gd name="T83" fmla="*/ 10182 h 10214"/>
              <a:gd name="T84" fmla="*/ 2854 w 3997"/>
              <a:gd name="T85" fmla="*/ 10003 h 10214"/>
              <a:gd name="T86" fmla="*/ 2734 w 3997"/>
              <a:gd name="T87" fmla="*/ 9282 h 10214"/>
              <a:gd name="T88" fmla="*/ 2825 w 3997"/>
              <a:gd name="T89" fmla="*/ 8411 h 10214"/>
              <a:gd name="T90" fmla="*/ 2854 w 3997"/>
              <a:gd name="T91" fmla="*/ 7509 h 10214"/>
              <a:gd name="T92" fmla="*/ 2884 w 3997"/>
              <a:gd name="T93" fmla="*/ 6758 h 10214"/>
              <a:gd name="T94" fmla="*/ 3185 w 3997"/>
              <a:gd name="T95" fmla="*/ 6307 h 10214"/>
              <a:gd name="T96" fmla="*/ 2915 w 3997"/>
              <a:gd name="T97" fmla="*/ 4986 h 10214"/>
              <a:gd name="T98" fmla="*/ 632 w 3997"/>
              <a:gd name="T99" fmla="*/ 5436 h 10214"/>
              <a:gd name="T100" fmla="*/ 601 w 3997"/>
              <a:gd name="T101" fmla="*/ 5496 h 10214"/>
              <a:gd name="T102" fmla="*/ 632 w 3997"/>
              <a:gd name="T103" fmla="*/ 5436 h 10214"/>
              <a:gd name="T104" fmla="*/ 902 w 3997"/>
              <a:gd name="T105" fmla="*/ 3724 h 10214"/>
              <a:gd name="T106" fmla="*/ 812 w 3997"/>
              <a:gd name="T107" fmla="*/ 4745 h 10214"/>
              <a:gd name="T108" fmla="*/ 692 w 3997"/>
              <a:gd name="T109" fmla="*/ 4956 h 10214"/>
              <a:gd name="T110" fmla="*/ 812 w 3997"/>
              <a:gd name="T111" fmla="*/ 4085 h 10214"/>
              <a:gd name="T112" fmla="*/ 902 w 3997"/>
              <a:gd name="T113" fmla="*/ 3724 h 10214"/>
              <a:gd name="T114" fmla="*/ 2644 w 3997"/>
              <a:gd name="T115" fmla="*/ 3784 h 10214"/>
              <a:gd name="T116" fmla="*/ 2614 w 3997"/>
              <a:gd name="T117" fmla="*/ 2943 h 10214"/>
              <a:gd name="T118" fmla="*/ 3275 w 3997"/>
              <a:gd name="T119" fmla="*/ 3063 h 10214"/>
              <a:gd name="T120" fmla="*/ 3095 w 3997"/>
              <a:gd name="T121" fmla="*/ 3814 h 10214"/>
              <a:gd name="T122" fmla="*/ 2644 w 3997"/>
              <a:gd name="T123" fmla="*/ 3784 h 102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997" h="10214">
                <a:moveTo>
                  <a:pt x="2854" y="4715"/>
                </a:moveTo>
                <a:lnTo>
                  <a:pt x="2854" y="4715"/>
                </a:lnTo>
                <a:cubicBezTo>
                  <a:pt x="2795" y="4475"/>
                  <a:pt x="2764" y="4325"/>
                  <a:pt x="2795" y="4325"/>
                </a:cubicBezTo>
                <a:cubicBezTo>
                  <a:pt x="2825" y="4325"/>
                  <a:pt x="2884" y="4294"/>
                  <a:pt x="2915" y="4265"/>
                </a:cubicBezTo>
                <a:cubicBezTo>
                  <a:pt x="2975" y="4235"/>
                  <a:pt x="3155" y="4085"/>
                  <a:pt x="3335" y="3965"/>
                </a:cubicBezTo>
                <a:cubicBezTo>
                  <a:pt x="3666" y="3693"/>
                  <a:pt x="3666" y="3693"/>
                  <a:pt x="3666" y="3693"/>
                </a:cubicBezTo>
                <a:cubicBezTo>
                  <a:pt x="3846" y="3544"/>
                  <a:pt x="3996" y="3394"/>
                  <a:pt x="3966" y="3333"/>
                </a:cubicBezTo>
                <a:cubicBezTo>
                  <a:pt x="3966" y="3244"/>
                  <a:pt x="3876" y="3093"/>
                  <a:pt x="3756" y="2973"/>
                </a:cubicBezTo>
                <a:cubicBezTo>
                  <a:pt x="3666" y="2852"/>
                  <a:pt x="3516" y="2673"/>
                  <a:pt x="3425" y="2582"/>
                </a:cubicBezTo>
                <a:cubicBezTo>
                  <a:pt x="3335" y="2492"/>
                  <a:pt x="3185" y="2282"/>
                  <a:pt x="3035" y="2131"/>
                </a:cubicBezTo>
                <a:cubicBezTo>
                  <a:pt x="2915" y="1981"/>
                  <a:pt x="2764" y="1831"/>
                  <a:pt x="2734" y="1802"/>
                </a:cubicBezTo>
                <a:cubicBezTo>
                  <a:pt x="2704" y="1802"/>
                  <a:pt x="2644" y="1771"/>
                  <a:pt x="2555" y="1741"/>
                </a:cubicBezTo>
                <a:cubicBezTo>
                  <a:pt x="2494" y="1741"/>
                  <a:pt x="2404" y="1651"/>
                  <a:pt x="2374" y="1591"/>
                </a:cubicBezTo>
                <a:cubicBezTo>
                  <a:pt x="2314" y="1531"/>
                  <a:pt x="2254" y="1501"/>
                  <a:pt x="2224" y="1501"/>
                </a:cubicBezTo>
                <a:cubicBezTo>
                  <a:pt x="2194" y="1531"/>
                  <a:pt x="2163" y="1531"/>
                  <a:pt x="2133" y="1531"/>
                </a:cubicBezTo>
                <a:cubicBezTo>
                  <a:pt x="2133" y="1501"/>
                  <a:pt x="2133" y="1471"/>
                  <a:pt x="2133" y="1471"/>
                </a:cubicBezTo>
                <a:cubicBezTo>
                  <a:pt x="2163" y="1441"/>
                  <a:pt x="2163" y="1410"/>
                  <a:pt x="2194" y="1381"/>
                </a:cubicBezTo>
                <a:cubicBezTo>
                  <a:pt x="2194" y="1381"/>
                  <a:pt x="2254" y="1351"/>
                  <a:pt x="2314" y="1321"/>
                </a:cubicBezTo>
                <a:cubicBezTo>
                  <a:pt x="2374" y="1321"/>
                  <a:pt x="2434" y="1290"/>
                  <a:pt x="2434" y="1260"/>
                </a:cubicBezTo>
                <a:cubicBezTo>
                  <a:pt x="2464" y="1231"/>
                  <a:pt x="2434" y="1170"/>
                  <a:pt x="2434" y="1140"/>
                </a:cubicBezTo>
                <a:cubicBezTo>
                  <a:pt x="2404" y="1080"/>
                  <a:pt x="2374" y="1080"/>
                  <a:pt x="2374" y="1110"/>
                </a:cubicBezTo>
                <a:cubicBezTo>
                  <a:pt x="2374" y="1110"/>
                  <a:pt x="2344" y="1140"/>
                  <a:pt x="2314" y="1110"/>
                </a:cubicBezTo>
                <a:cubicBezTo>
                  <a:pt x="2283" y="1110"/>
                  <a:pt x="2283" y="1080"/>
                  <a:pt x="2283" y="1050"/>
                </a:cubicBezTo>
                <a:cubicBezTo>
                  <a:pt x="2314" y="1050"/>
                  <a:pt x="2314" y="900"/>
                  <a:pt x="2344" y="781"/>
                </a:cubicBezTo>
                <a:cubicBezTo>
                  <a:pt x="2344" y="631"/>
                  <a:pt x="2283" y="450"/>
                  <a:pt x="2254" y="361"/>
                </a:cubicBezTo>
                <a:cubicBezTo>
                  <a:pt x="2194" y="270"/>
                  <a:pt x="2074" y="150"/>
                  <a:pt x="1954" y="90"/>
                </a:cubicBezTo>
                <a:cubicBezTo>
                  <a:pt x="1863" y="30"/>
                  <a:pt x="1683" y="0"/>
                  <a:pt x="1593" y="0"/>
                </a:cubicBezTo>
                <a:cubicBezTo>
                  <a:pt x="1503" y="0"/>
                  <a:pt x="1383" y="60"/>
                  <a:pt x="1292" y="90"/>
                </a:cubicBezTo>
                <a:cubicBezTo>
                  <a:pt x="1233" y="150"/>
                  <a:pt x="1142" y="240"/>
                  <a:pt x="1142" y="270"/>
                </a:cubicBezTo>
                <a:cubicBezTo>
                  <a:pt x="1142" y="330"/>
                  <a:pt x="1082" y="420"/>
                  <a:pt x="1052" y="481"/>
                </a:cubicBezTo>
                <a:cubicBezTo>
                  <a:pt x="992" y="570"/>
                  <a:pt x="962" y="661"/>
                  <a:pt x="962" y="751"/>
                </a:cubicBezTo>
                <a:cubicBezTo>
                  <a:pt x="992" y="811"/>
                  <a:pt x="1022" y="900"/>
                  <a:pt x="1082" y="930"/>
                </a:cubicBezTo>
                <a:cubicBezTo>
                  <a:pt x="1113" y="960"/>
                  <a:pt x="1172" y="1050"/>
                  <a:pt x="1172" y="1080"/>
                </a:cubicBezTo>
                <a:cubicBezTo>
                  <a:pt x="1202" y="1110"/>
                  <a:pt x="1202" y="1170"/>
                  <a:pt x="1172" y="1170"/>
                </a:cubicBezTo>
                <a:cubicBezTo>
                  <a:pt x="1142" y="1201"/>
                  <a:pt x="1082" y="1201"/>
                  <a:pt x="1082" y="1201"/>
                </a:cubicBezTo>
                <a:cubicBezTo>
                  <a:pt x="1052" y="1201"/>
                  <a:pt x="1022" y="1231"/>
                  <a:pt x="1022" y="1290"/>
                </a:cubicBezTo>
                <a:cubicBezTo>
                  <a:pt x="1022" y="1321"/>
                  <a:pt x="1052" y="1381"/>
                  <a:pt x="1113" y="1410"/>
                </a:cubicBezTo>
                <a:cubicBezTo>
                  <a:pt x="1142" y="1441"/>
                  <a:pt x="1233" y="1471"/>
                  <a:pt x="1263" y="1471"/>
                </a:cubicBezTo>
                <a:cubicBezTo>
                  <a:pt x="1292" y="1471"/>
                  <a:pt x="1353" y="1501"/>
                  <a:pt x="1383" y="1531"/>
                </a:cubicBezTo>
                <a:cubicBezTo>
                  <a:pt x="1413" y="1561"/>
                  <a:pt x="1413" y="1591"/>
                  <a:pt x="1383" y="1591"/>
                </a:cubicBezTo>
                <a:cubicBezTo>
                  <a:pt x="1353" y="1591"/>
                  <a:pt x="1292" y="1651"/>
                  <a:pt x="1263" y="1681"/>
                </a:cubicBezTo>
                <a:cubicBezTo>
                  <a:pt x="1202" y="1741"/>
                  <a:pt x="1082" y="1802"/>
                  <a:pt x="1022" y="1802"/>
                </a:cubicBezTo>
                <a:cubicBezTo>
                  <a:pt x="932" y="1831"/>
                  <a:pt x="812" y="1922"/>
                  <a:pt x="752" y="2011"/>
                </a:cubicBezTo>
                <a:cubicBezTo>
                  <a:pt x="692" y="2072"/>
                  <a:pt x="632" y="2312"/>
                  <a:pt x="601" y="2552"/>
                </a:cubicBezTo>
                <a:cubicBezTo>
                  <a:pt x="571" y="2973"/>
                  <a:pt x="571" y="2973"/>
                  <a:pt x="571" y="2973"/>
                </a:cubicBezTo>
                <a:cubicBezTo>
                  <a:pt x="571" y="3213"/>
                  <a:pt x="512" y="3484"/>
                  <a:pt x="481" y="3604"/>
                </a:cubicBezTo>
                <a:cubicBezTo>
                  <a:pt x="451" y="3724"/>
                  <a:pt x="421" y="4024"/>
                  <a:pt x="421" y="4235"/>
                </a:cubicBezTo>
                <a:cubicBezTo>
                  <a:pt x="421" y="4625"/>
                  <a:pt x="421" y="4625"/>
                  <a:pt x="421" y="4625"/>
                </a:cubicBezTo>
                <a:cubicBezTo>
                  <a:pt x="421" y="4836"/>
                  <a:pt x="392" y="5106"/>
                  <a:pt x="392" y="5196"/>
                </a:cubicBezTo>
                <a:cubicBezTo>
                  <a:pt x="361" y="5316"/>
                  <a:pt x="361" y="5436"/>
                  <a:pt x="361" y="5496"/>
                </a:cubicBezTo>
                <a:cubicBezTo>
                  <a:pt x="361" y="5557"/>
                  <a:pt x="421" y="5647"/>
                  <a:pt x="481" y="5706"/>
                </a:cubicBezTo>
                <a:cubicBezTo>
                  <a:pt x="571" y="5767"/>
                  <a:pt x="571" y="5977"/>
                  <a:pt x="512" y="6187"/>
                </a:cubicBezTo>
                <a:cubicBezTo>
                  <a:pt x="451" y="6427"/>
                  <a:pt x="451" y="6427"/>
                  <a:pt x="451" y="6427"/>
                </a:cubicBezTo>
                <a:cubicBezTo>
                  <a:pt x="392" y="6638"/>
                  <a:pt x="421" y="6788"/>
                  <a:pt x="512" y="6788"/>
                </a:cubicBezTo>
                <a:cubicBezTo>
                  <a:pt x="601" y="6788"/>
                  <a:pt x="662" y="6878"/>
                  <a:pt x="632" y="6999"/>
                </a:cubicBezTo>
                <a:cubicBezTo>
                  <a:pt x="632" y="7089"/>
                  <a:pt x="571" y="7269"/>
                  <a:pt x="512" y="7389"/>
                </a:cubicBezTo>
                <a:cubicBezTo>
                  <a:pt x="481" y="7509"/>
                  <a:pt x="421" y="7779"/>
                  <a:pt x="392" y="8019"/>
                </a:cubicBezTo>
                <a:cubicBezTo>
                  <a:pt x="301" y="8561"/>
                  <a:pt x="301" y="8561"/>
                  <a:pt x="301" y="8561"/>
                </a:cubicBezTo>
                <a:cubicBezTo>
                  <a:pt x="272" y="8771"/>
                  <a:pt x="211" y="9101"/>
                  <a:pt x="181" y="9311"/>
                </a:cubicBezTo>
                <a:cubicBezTo>
                  <a:pt x="151" y="9492"/>
                  <a:pt x="91" y="9672"/>
                  <a:pt x="61" y="9672"/>
                </a:cubicBezTo>
                <a:cubicBezTo>
                  <a:pt x="61" y="9702"/>
                  <a:pt x="31" y="9792"/>
                  <a:pt x="0" y="9882"/>
                </a:cubicBezTo>
                <a:cubicBezTo>
                  <a:pt x="0" y="9942"/>
                  <a:pt x="31" y="10032"/>
                  <a:pt x="91" y="10062"/>
                </a:cubicBezTo>
                <a:cubicBezTo>
                  <a:pt x="121" y="10093"/>
                  <a:pt x="211" y="10093"/>
                  <a:pt x="272" y="10062"/>
                </a:cubicBezTo>
                <a:cubicBezTo>
                  <a:pt x="361" y="10062"/>
                  <a:pt x="421" y="10003"/>
                  <a:pt x="451" y="9973"/>
                </a:cubicBezTo>
                <a:cubicBezTo>
                  <a:pt x="512" y="9942"/>
                  <a:pt x="542" y="9853"/>
                  <a:pt x="542" y="9792"/>
                </a:cubicBezTo>
                <a:cubicBezTo>
                  <a:pt x="542" y="9702"/>
                  <a:pt x="542" y="9612"/>
                  <a:pt x="571" y="9582"/>
                </a:cubicBezTo>
                <a:cubicBezTo>
                  <a:pt x="571" y="9552"/>
                  <a:pt x="571" y="9461"/>
                  <a:pt x="571" y="9432"/>
                </a:cubicBezTo>
                <a:cubicBezTo>
                  <a:pt x="571" y="9372"/>
                  <a:pt x="571" y="9252"/>
                  <a:pt x="571" y="9132"/>
                </a:cubicBezTo>
                <a:cubicBezTo>
                  <a:pt x="571" y="9041"/>
                  <a:pt x="632" y="8801"/>
                  <a:pt x="692" y="8651"/>
                </a:cubicBezTo>
                <a:cubicBezTo>
                  <a:pt x="782" y="8500"/>
                  <a:pt x="902" y="8200"/>
                  <a:pt x="992" y="8019"/>
                </a:cubicBezTo>
                <a:cubicBezTo>
                  <a:pt x="1082" y="7840"/>
                  <a:pt x="1142" y="7599"/>
                  <a:pt x="1142" y="7509"/>
                </a:cubicBezTo>
                <a:cubicBezTo>
                  <a:pt x="1142" y="7419"/>
                  <a:pt x="1172" y="7269"/>
                  <a:pt x="1202" y="7178"/>
                </a:cubicBezTo>
                <a:cubicBezTo>
                  <a:pt x="1263" y="7119"/>
                  <a:pt x="1292" y="6999"/>
                  <a:pt x="1322" y="6938"/>
                </a:cubicBezTo>
                <a:cubicBezTo>
                  <a:pt x="1322" y="6908"/>
                  <a:pt x="1503" y="6849"/>
                  <a:pt x="1743" y="6818"/>
                </a:cubicBezTo>
                <a:lnTo>
                  <a:pt x="1743" y="6818"/>
                </a:lnTo>
                <a:cubicBezTo>
                  <a:pt x="1984" y="6818"/>
                  <a:pt x="2163" y="6849"/>
                  <a:pt x="2163" y="6908"/>
                </a:cubicBezTo>
                <a:cubicBezTo>
                  <a:pt x="2163" y="6938"/>
                  <a:pt x="2194" y="7089"/>
                  <a:pt x="2224" y="7239"/>
                </a:cubicBezTo>
                <a:cubicBezTo>
                  <a:pt x="2254" y="7359"/>
                  <a:pt x="2283" y="7570"/>
                  <a:pt x="2283" y="7690"/>
                </a:cubicBezTo>
                <a:cubicBezTo>
                  <a:pt x="2283" y="7840"/>
                  <a:pt x="2314" y="8110"/>
                  <a:pt x="2344" y="8320"/>
                </a:cubicBezTo>
                <a:cubicBezTo>
                  <a:pt x="2374" y="8500"/>
                  <a:pt x="2404" y="8771"/>
                  <a:pt x="2404" y="8861"/>
                </a:cubicBezTo>
                <a:cubicBezTo>
                  <a:pt x="2404" y="8981"/>
                  <a:pt x="2404" y="9191"/>
                  <a:pt x="2404" y="9372"/>
                </a:cubicBezTo>
                <a:cubicBezTo>
                  <a:pt x="2404" y="9522"/>
                  <a:pt x="2374" y="9702"/>
                  <a:pt x="2374" y="9762"/>
                </a:cubicBezTo>
                <a:cubicBezTo>
                  <a:pt x="2374" y="9822"/>
                  <a:pt x="2374" y="9912"/>
                  <a:pt x="2374" y="10003"/>
                </a:cubicBezTo>
                <a:cubicBezTo>
                  <a:pt x="2374" y="10062"/>
                  <a:pt x="2434" y="10153"/>
                  <a:pt x="2494" y="10182"/>
                </a:cubicBezTo>
                <a:cubicBezTo>
                  <a:pt x="2584" y="10213"/>
                  <a:pt x="2675" y="10182"/>
                  <a:pt x="2734" y="10153"/>
                </a:cubicBezTo>
                <a:cubicBezTo>
                  <a:pt x="2795" y="10123"/>
                  <a:pt x="2825" y="10062"/>
                  <a:pt x="2854" y="10003"/>
                </a:cubicBezTo>
                <a:cubicBezTo>
                  <a:pt x="2854" y="9942"/>
                  <a:pt x="2825" y="9853"/>
                  <a:pt x="2795" y="9762"/>
                </a:cubicBezTo>
                <a:cubicBezTo>
                  <a:pt x="2764" y="9672"/>
                  <a:pt x="2734" y="9461"/>
                  <a:pt x="2734" y="9282"/>
                </a:cubicBezTo>
                <a:cubicBezTo>
                  <a:pt x="2734" y="9101"/>
                  <a:pt x="2764" y="8771"/>
                  <a:pt x="2825" y="8561"/>
                </a:cubicBezTo>
                <a:cubicBezTo>
                  <a:pt x="2825" y="8411"/>
                  <a:pt x="2825" y="8411"/>
                  <a:pt x="2825" y="8411"/>
                </a:cubicBezTo>
                <a:cubicBezTo>
                  <a:pt x="2884" y="8200"/>
                  <a:pt x="2884" y="7840"/>
                  <a:pt x="2884" y="7599"/>
                </a:cubicBezTo>
                <a:cubicBezTo>
                  <a:pt x="2854" y="7509"/>
                  <a:pt x="2854" y="7509"/>
                  <a:pt x="2854" y="7509"/>
                </a:cubicBezTo>
                <a:cubicBezTo>
                  <a:pt x="2854" y="7298"/>
                  <a:pt x="2825" y="7058"/>
                  <a:pt x="2795" y="6969"/>
                </a:cubicBezTo>
                <a:cubicBezTo>
                  <a:pt x="2795" y="6878"/>
                  <a:pt x="2825" y="6788"/>
                  <a:pt x="2884" y="6758"/>
                </a:cubicBezTo>
                <a:cubicBezTo>
                  <a:pt x="2945" y="6758"/>
                  <a:pt x="3065" y="6728"/>
                  <a:pt x="3125" y="6698"/>
                </a:cubicBezTo>
                <a:cubicBezTo>
                  <a:pt x="3215" y="6698"/>
                  <a:pt x="3245" y="6518"/>
                  <a:pt x="3185" y="6307"/>
                </a:cubicBezTo>
                <a:cubicBezTo>
                  <a:pt x="3095" y="5767"/>
                  <a:pt x="3095" y="5767"/>
                  <a:pt x="3095" y="5767"/>
                </a:cubicBezTo>
                <a:cubicBezTo>
                  <a:pt x="3065" y="5557"/>
                  <a:pt x="2975" y="5196"/>
                  <a:pt x="2915" y="4986"/>
                </a:cubicBezTo>
                <a:lnTo>
                  <a:pt x="2854" y="4715"/>
                </a:lnTo>
                <a:close/>
                <a:moveTo>
                  <a:pt x="632" y="5436"/>
                </a:moveTo>
                <a:lnTo>
                  <a:pt x="632" y="5436"/>
                </a:lnTo>
                <a:cubicBezTo>
                  <a:pt x="632" y="5527"/>
                  <a:pt x="601" y="5557"/>
                  <a:pt x="601" y="5496"/>
                </a:cubicBezTo>
                <a:cubicBezTo>
                  <a:pt x="571" y="5466"/>
                  <a:pt x="601" y="5407"/>
                  <a:pt x="601" y="5376"/>
                </a:cubicBezTo>
                <a:cubicBezTo>
                  <a:pt x="632" y="5346"/>
                  <a:pt x="632" y="5376"/>
                  <a:pt x="632" y="5436"/>
                </a:cubicBezTo>
                <a:close/>
                <a:moveTo>
                  <a:pt x="902" y="3724"/>
                </a:moveTo>
                <a:lnTo>
                  <a:pt x="902" y="3724"/>
                </a:lnTo>
                <a:cubicBezTo>
                  <a:pt x="902" y="3814"/>
                  <a:pt x="902" y="4054"/>
                  <a:pt x="872" y="4265"/>
                </a:cubicBezTo>
                <a:cubicBezTo>
                  <a:pt x="842" y="4445"/>
                  <a:pt x="812" y="4655"/>
                  <a:pt x="812" y="4745"/>
                </a:cubicBezTo>
                <a:cubicBezTo>
                  <a:pt x="812" y="4836"/>
                  <a:pt x="812" y="4926"/>
                  <a:pt x="782" y="4986"/>
                </a:cubicBezTo>
                <a:cubicBezTo>
                  <a:pt x="752" y="5015"/>
                  <a:pt x="721" y="5015"/>
                  <a:pt x="692" y="4956"/>
                </a:cubicBezTo>
                <a:cubicBezTo>
                  <a:pt x="692" y="4895"/>
                  <a:pt x="692" y="4715"/>
                  <a:pt x="721" y="4565"/>
                </a:cubicBezTo>
                <a:cubicBezTo>
                  <a:pt x="752" y="4414"/>
                  <a:pt x="782" y="4205"/>
                  <a:pt x="812" y="4085"/>
                </a:cubicBezTo>
                <a:cubicBezTo>
                  <a:pt x="812" y="3965"/>
                  <a:pt x="842" y="3784"/>
                  <a:pt x="872" y="3693"/>
                </a:cubicBezTo>
                <a:cubicBezTo>
                  <a:pt x="872" y="3634"/>
                  <a:pt x="902" y="3634"/>
                  <a:pt x="902" y="3724"/>
                </a:cubicBezTo>
                <a:close/>
                <a:moveTo>
                  <a:pt x="2644" y="3784"/>
                </a:moveTo>
                <a:lnTo>
                  <a:pt x="2644" y="3784"/>
                </a:lnTo>
                <a:cubicBezTo>
                  <a:pt x="2555" y="3693"/>
                  <a:pt x="2494" y="3544"/>
                  <a:pt x="2464" y="3423"/>
                </a:cubicBezTo>
                <a:cubicBezTo>
                  <a:pt x="2464" y="3333"/>
                  <a:pt x="2524" y="3093"/>
                  <a:pt x="2614" y="2943"/>
                </a:cubicBezTo>
                <a:cubicBezTo>
                  <a:pt x="2675" y="2763"/>
                  <a:pt x="2795" y="2673"/>
                  <a:pt x="2884" y="2732"/>
                </a:cubicBezTo>
                <a:cubicBezTo>
                  <a:pt x="2975" y="2823"/>
                  <a:pt x="3155" y="2973"/>
                  <a:pt x="3275" y="3063"/>
                </a:cubicBezTo>
                <a:cubicBezTo>
                  <a:pt x="3396" y="3183"/>
                  <a:pt x="3425" y="3394"/>
                  <a:pt x="3365" y="3514"/>
                </a:cubicBezTo>
                <a:cubicBezTo>
                  <a:pt x="3275" y="3634"/>
                  <a:pt x="3125" y="3784"/>
                  <a:pt x="3095" y="3814"/>
                </a:cubicBezTo>
                <a:cubicBezTo>
                  <a:pt x="3035" y="3874"/>
                  <a:pt x="2945" y="3904"/>
                  <a:pt x="2884" y="3934"/>
                </a:cubicBezTo>
                <a:cubicBezTo>
                  <a:pt x="2825" y="3965"/>
                  <a:pt x="2734" y="3904"/>
                  <a:pt x="2644" y="3784"/>
                </a:cubicBezTo>
                <a:close/>
              </a:path>
            </a:pathLst>
          </a:custGeom>
          <a:blipFill rotWithShape="1">
            <a:blip r:embed="rId3"/>
            <a:stretch>
              <a:fillRect/>
            </a:stretch>
          </a:blipFill>
          <a:ln>
            <a:noFill/>
          </a:ln>
          <a:effectLst/>
        </p:spPr>
        <p:txBody>
          <a:bodyPr wrap="none" anchor="ctr"/>
          <a:lstStyle/>
          <a:p>
            <a:endParaRPr lang="en-US" sz="2800"/>
          </a:p>
        </p:txBody>
      </p:sp>
      <p:sp>
        <p:nvSpPr>
          <p:cNvPr id="239" name="Freeform 3"/>
          <p:cNvSpPr>
            <a:spLocks noChangeArrowheads="1"/>
          </p:cNvSpPr>
          <p:nvPr userDrawn="1"/>
        </p:nvSpPr>
        <p:spPr bwMode="auto">
          <a:xfrm>
            <a:off x="9682103" y="1600200"/>
            <a:ext cx="300545" cy="768379"/>
          </a:xfrm>
          <a:custGeom>
            <a:avLst/>
            <a:gdLst>
              <a:gd name="T0" fmla="*/ 2854 w 3997"/>
              <a:gd name="T1" fmla="*/ 4715 h 10214"/>
              <a:gd name="T2" fmla="*/ 2915 w 3997"/>
              <a:gd name="T3" fmla="*/ 4265 h 10214"/>
              <a:gd name="T4" fmla="*/ 3666 w 3997"/>
              <a:gd name="T5" fmla="*/ 3693 h 10214"/>
              <a:gd name="T6" fmla="*/ 3756 w 3997"/>
              <a:gd name="T7" fmla="*/ 2973 h 10214"/>
              <a:gd name="T8" fmla="*/ 3035 w 3997"/>
              <a:gd name="T9" fmla="*/ 2131 h 10214"/>
              <a:gd name="T10" fmla="*/ 2555 w 3997"/>
              <a:gd name="T11" fmla="*/ 1741 h 10214"/>
              <a:gd name="T12" fmla="*/ 2224 w 3997"/>
              <a:gd name="T13" fmla="*/ 1501 h 10214"/>
              <a:gd name="T14" fmla="*/ 2133 w 3997"/>
              <a:gd name="T15" fmla="*/ 1471 h 10214"/>
              <a:gd name="T16" fmla="*/ 2314 w 3997"/>
              <a:gd name="T17" fmla="*/ 1321 h 10214"/>
              <a:gd name="T18" fmla="*/ 2434 w 3997"/>
              <a:gd name="T19" fmla="*/ 1140 h 10214"/>
              <a:gd name="T20" fmla="*/ 2314 w 3997"/>
              <a:gd name="T21" fmla="*/ 1110 h 10214"/>
              <a:gd name="T22" fmla="*/ 2344 w 3997"/>
              <a:gd name="T23" fmla="*/ 781 h 10214"/>
              <a:gd name="T24" fmla="*/ 1954 w 3997"/>
              <a:gd name="T25" fmla="*/ 90 h 10214"/>
              <a:gd name="T26" fmla="*/ 1292 w 3997"/>
              <a:gd name="T27" fmla="*/ 90 h 10214"/>
              <a:gd name="T28" fmla="*/ 1052 w 3997"/>
              <a:gd name="T29" fmla="*/ 481 h 10214"/>
              <a:gd name="T30" fmla="*/ 1082 w 3997"/>
              <a:gd name="T31" fmla="*/ 930 h 10214"/>
              <a:gd name="T32" fmla="*/ 1172 w 3997"/>
              <a:gd name="T33" fmla="*/ 1170 h 10214"/>
              <a:gd name="T34" fmla="*/ 1022 w 3997"/>
              <a:gd name="T35" fmla="*/ 1290 h 10214"/>
              <a:gd name="T36" fmla="*/ 1263 w 3997"/>
              <a:gd name="T37" fmla="*/ 1471 h 10214"/>
              <a:gd name="T38" fmla="*/ 1383 w 3997"/>
              <a:gd name="T39" fmla="*/ 1591 h 10214"/>
              <a:gd name="T40" fmla="*/ 1022 w 3997"/>
              <a:gd name="T41" fmla="*/ 1802 h 10214"/>
              <a:gd name="T42" fmla="*/ 601 w 3997"/>
              <a:gd name="T43" fmla="*/ 2552 h 10214"/>
              <a:gd name="T44" fmla="*/ 481 w 3997"/>
              <a:gd name="T45" fmla="*/ 3604 h 10214"/>
              <a:gd name="T46" fmla="*/ 421 w 3997"/>
              <a:gd name="T47" fmla="*/ 4625 h 10214"/>
              <a:gd name="T48" fmla="*/ 361 w 3997"/>
              <a:gd name="T49" fmla="*/ 5496 h 10214"/>
              <a:gd name="T50" fmla="*/ 512 w 3997"/>
              <a:gd name="T51" fmla="*/ 6187 h 10214"/>
              <a:gd name="T52" fmla="*/ 512 w 3997"/>
              <a:gd name="T53" fmla="*/ 6788 h 10214"/>
              <a:gd name="T54" fmla="*/ 512 w 3997"/>
              <a:gd name="T55" fmla="*/ 7389 h 10214"/>
              <a:gd name="T56" fmla="*/ 301 w 3997"/>
              <a:gd name="T57" fmla="*/ 8561 h 10214"/>
              <a:gd name="T58" fmla="*/ 61 w 3997"/>
              <a:gd name="T59" fmla="*/ 9672 h 10214"/>
              <a:gd name="T60" fmla="*/ 91 w 3997"/>
              <a:gd name="T61" fmla="*/ 10062 h 10214"/>
              <a:gd name="T62" fmla="*/ 451 w 3997"/>
              <a:gd name="T63" fmla="*/ 9973 h 10214"/>
              <a:gd name="T64" fmla="*/ 571 w 3997"/>
              <a:gd name="T65" fmla="*/ 9582 h 10214"/>
              <a:gd name="T66" fmla="*/ 571 w 3997"/>
              <a:gd name="T67" fmla="*/ 9132 h 10214"/>
              <a:gd name="T68" fmla="*/ 992 w 3997"/>
              <a:gd name="T69" fmla="*/ 8019 h 10214"/>
              <a:gd name="T70" fmla="*/ 1202 w 3997"/>
              <a:gd name="T71" fmla="*/ 7178 h 10214"/>
              <a:gd name="T72" fmla="*/ 1743 w 3997"/>
              <a:gd name="T73" fmla="*/ 6818 h 10214"/>
              <a:gd name="T74" fmla="*/ 2163 w 3997"/>
              <a:gd name="T75" fmla="*/ 6908 h 10214"/>
              <a:gd name="T76" fmla="*/ 2283 w 3997"/>
              <a:gd name="T77" fmla="*/ 7690 h 10214"/>
              <a:gd name="T78" fmla="*/ 2404 w 3997"/>
              <a:gd name="T79" fmla="*/ 8861 h 10214"/>
              <a:gd name="T80" fmla="*/ 2374 w 3997"/>
              <a:gd name="T81" fmla="*/ 9762 h 10214"/>
              <a:gd name="T82" fmla="*/ 2494 w 3997"/>
              <a:gd name="T83" fmla="*/ 10182 h 10214"/>
              <a:gd name="T84" fmla="*/ 2854 w 3997"/>
              <a:gd name="T85" fmla="*/ 10003 h 10214"/>
              <a:gd name="T86" fmla="*/ 2734 w 3997"/>
              <a:gd name="T87" fmla="*/ 9282 h 10214"/>
              <a:gd name="T88" fmla="*/ 2825 w 3997"/>
              <a:gd name="T89" fmla="*/ 8411 h 10214"/>
              <a:gd name="T90" fmla="*/ 2854 w 3997"/>
              <a:gd name="T91" fmla="*/ 7509 h 10214"/>
              <a:gd name="T92" fmla="*/ 2884 w 3997"/>
              <a:gd name="T93" fmla="*/ 6758 h 10214"/>
              <a:gd name="T94" fmla="*/ 3185 w 3997"/>
              <a:gd name="T95" fmla="*/ 6307 h 10214"/>
              <a:gd name="T96" fmla="*/ 2915 w 3997"/>
              <a:gd name="T97" fmla="*/ 4986 h 10214"/>
              <a:gd name="T98" fmla="*/ 632 w 3997"/>
              <a:gd name="T99" fmla="*/ 5436 h 10214"/>
              <a:gd name="T100" fmla="*/ 601 w 3997"/>
              <a:gd name="T101" fmla="*/ 5496 h 10214"/>
              <a:gd name="T102" fmla="*/ 632 w 3997"/>
              <a:gd name="T103" fmla="*/ 5436 h 10214"/>
              <a:gd name="T104" fmla="*/ 902 w 3997"/>
              <a:gd name="T105" fmla="*/ 3724 h 10214"/>
              <a:gd name="T106" fmla="*/ 812 w 3997"/>
              <a:gd name="T107" fmla="*/ 4745 h 10214"/>
              <a:gd name="T108" fmla="*/ 692 w 3997"/>
              <a:gd name="T109" fmla="*/ 4956 h 10214"/>
              <a:gd name="T110" fmla="*/ 812 w 3997"/>
              <a:gd name="T111" fmla="*/ 4085 h 10214"/>
              <a:gd name="T112" fmla="*/ 902 w 3997"/>
              <a:gd name="T113" fmla="*/ 3724 h 10214"/>
              <a:gd name="T114" fmla="*/ 2644 w 3997"/>
              <a:gd name="T115" fmla="*/ 3784 h 10214"/>
              <a:gd name="T116" fmla="*/ 2614 w 3997"/>
              <a:gd name="T117" fmla="*/ 2943 h 10214"/>
              <a:gd name="T118" fmla="*/ 3275 w 3997"/>
              <a:gd name="T119" fmla="*/ 3063 h 10214"/>
              <a:gd name="T120" fmla="*/ 3095 w 3997"/>
              <a:gd name="T121" fmla="*/ 3814 h 10214"/>
              <a:gd name="T122" fmla="*/ 2644 w 3997"/>
              <a:gd name="T123" fmla="*/ 3784 h 102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997" h="10214">
                <a:moveTo>
                  <a:pt x="2854" y="4715"/>
                </a:moveTo>
                <a:lnTo>
                  <a:pt x="2854" y="4715"/>
                </a:lnTo>
                <a:cubicBezTo>
                  <a:pt x="2795" y="4475"/>
                  <a:pt x="2764" y="4325"/>
                  <a:pt x="2795" y="4325"/>
                </a:cubicBezTo>
                <a:cubicBezTo>
                  <a:pt x="2825" y="4325"/>
                  <a:pt x="2884" y="4294"/>
                  <a:pt x="2915" y="4265"/>
                </a:cubicBezTo>
                <a:cubicBezTo>
                  <a:pt x="2975" y="4235"/>
                  <a:pt x="3155" y="4085"/>
                  <a:pt x="3335" y="3965"/>
                </a:cubicBezTo>
                <a:cubicBezTo>
                  <a:pt x="3666" y="3693"/>
                  <a:pt x="3666" y="3693"/>
                  <a:pt x="3666" y="3693"/>
                </a:cubicBezTo>
                <a:cubicBezTo>
                  <a:pt x="3846" y="3544"/>
                  <a:pt x="3996" y="3394"/>
                  <a:pt x="3966" y="3333"/>
                </a:cubicBezTo>
                <a:cubicBezTo>
                  <a:pt x="3966" y="3244"/>
                  <a:pt x="3876" y="3093"/>
                  <a:pt x="3756" y="2973"/>
                </a:cubicBezTo>
                <a:cubicBezTo>
                  <a:pt x="3666" y="2852"/>
                  <a:pt x="3516" y="2673"/>
                  <a:pt x="3425" y="2582"/>
                </a:cubicBezTo>
                <a:cubicBezTo>
                  <a:pt x="3335" y="2492"/>
                  <a:pt x="3185" y="2282"/>
                  <a:pt x="3035" y="2131"/>
                </a:cubicBezTo>
                <a:cubicBezTo>
                  <a:pt x="2915" y="1981"/>
                  <a:pt x="2764" y="1831"/>
                  <a:pt x="2734" y="1802"/>
                </a:cubicBezTo>
                <a:cubicBezTo>
                  <a:pt x="2704" y="1802"/>
                  <a:pt x="2644" y="1771"/>
                  <a:pt x="2555" y="1741"/>
                </a:cubicBezTo>
                <a:cubicBezTo>
                  <a:pt x="2494" y="1741"/>
                  <a:pt x="2404" y="1651"/>
                  <a:pt x="2374" y="1591"/>
                </a:cubicBezTo>
                <a:cubicBezTo>
                  <a:pt x="2314" y="1531"/>
                  <a:pt x="2254" y="1501"/>
                  <a:pt x="2224" y="1501"/>
                </a:cubicBezTo>
                <a:cubicBezTo>
                  <a:pt x="2194" y="1531"/>
                  <a:pt x="2163" y="1531"/>
                  <a:pt x="2133" y="1531"/>
                </a:cubicBezTo>
                <a:cubicBezTo>
                  <a:pt x="2133" y="1501"/>
                  <a:pt x="2133" y="1471"/>
                  <a:pt x="2133" y="1471"/>
                </a:cubicBezTo>
                <a:cubicBezTo>
                  <a:pt x="2163" y="1441"/>
                  <a:pt x="2163" y="1410"/>
                  <a:pt x="2194" y="1381"/>
                </a:cubicBezTo>
                <a:cubicBezTo>
                  <a:pt x="2194" y="1381"/>
                  <a:pt x="2254" y="1351"/>
                  <a:pt x="2314" y="1321"/>
                </a:cubicBezTo>
                <a:cubicBezTo>
                  <a:pt x="2374" y="1321"/>
                  <a:pt x="2434" y="1290"/>
                  <a:pt x="2434" y="1260"/>
                </a:cubicBezTo>
                <a:cubicBezTo>
                  <a:pt x="2464" y="1231"/>
                  <a:pt x="2434" y="1170"/>
                  <a:pt x="2434" y="1140"/>
                </a:cubicBezTo>
                <a:cubicBezTo>
                  <a:pt x="2404" y="1080"/>
                  <a:pt x="2374" y="1080"/>
                  <a:pt x="2374" y="1110"/>
                </a:cubicBezTo>
                <a:cubicBezTo>
                  <a:pt x="2374" y="1110"/>
                  <a:pt x="2344" y="1140"/>
                  <a:pt x="2314" y="1110"/>
                </a:cubicBezTo>
                <a:cubicBezTo>
                  <a:pt x="2283" y="1110"/>
                  <a:pt x="2283" y="1080"/>
                  <a:pt x="2283" y="1050"/>
                </a:cubicBezTo>
                <a:cubicBezTo>
                  <a:pt x="2314" y="1050"/>
                  <a:pt x="2314" y="900"/>
                  <a:pt x="2344" y="781"/>
                </a:cubicBezTo>
                <a:cubicBezTo>
                  <a:pt x="2344" y="631"/>
                  <a:pt x="2283" y="450"/>
                  <a:pt x="2254" y="361"/>
                </a:cubicBezTo>
                <a:cubicBezTo>
                  <a:pt x="2194" y="270"/>
                  <a:pt x="2074" y="150"/>
                  <a:pt x="1954" y="90"/>
                </a:cubicBezTo>
                <a:cubicBezTo>
                  <a:pt x="1863" y="30"/>
                  <a:pt x="1683" y="0"/>
                  <a:pt x="1593" y="0"/>
                </a:cubicBezTo>
                <a:cubicBezTo>
                  <a:pt x="1503" y="0"/>
                  <a:pt x="1383" y="60"/>
                  <a:pt x="1292" y="90"/>
                </a:cubicBezTo>
                <a:cubicBezTo>
                  <a:pt x="1233" y="150"/>
                  <a:pt x="1142" y="240"/>
                  <a:pt x="1142" y="270"/>
                </a:cubicBezTo>
                <a:cubicBezTo>
                  <a:pt x="1142" y="330"/>
                  <a:pt x="1082" y="420"/>
                  <a:pt x="1052" y="481"/>
                </a:cubicBezTo>
                <a:cubicBezTo>
                  <a:pt x="992" y="570"/>
                  <a:pt x="962" y="661"/>
                  <a:pt x="962" y="751"/>
                </a:cubicBezTo>
                <a:cubicBezTo>
                  <a:pt x="992" y="811"/>
                  <a:pt x="1022" y="900"/>
                  <a:pt x="1082" y="930"/>
                </a:cubicBezTo>
                <a:cubicBezTo>
                  <a:pt x="1113" y="960"/>
                  <a:pt x="1172" y="1050"/>
                  <a:pt x="1172" y="1080"/>
                </a:cubicBezTo>
                <a:cubicBezTo>
                  <a:pt x="1202" y="1110"/>
                  <a:pt x="1202" y="1170"/>
                  <a:pt x="1172" y="1170"/>
                </a:cubicBezTo>
                <a:cubicBezTo>
                  <a:pt x="1142" y="1201"/>
                  <a:pt x="1082" y="1201"/>
                  <a:pt x="1082" y="1201"/>
                </a:cubicBezTo>
                <a:cubicBezTo>
                  <a:pt x="1052" y="1201"/>
                  <a:pt x="1022" y="1231"/>
                  <a:pt x="1022" y="1290"/>
                </a:cubicBezTo>
                <a:cubicBezTo>
                  <a:pt x="1022" y="1321"/>
                  <a:pt x="1052" y="1381"/>
                  <a:pt x="1113" y="1410"/>
                </a:cubicBezTo>
                <a:cubicBezTo>
                  <a:pt x="1142" y="1441"/>
                  <a:pt x="1233" y="1471"/>
                  <a:pt x="1263" y="1471"/>
                </a:cubicBezTo>
                <a:cubicBezTo>
                  <a:pt x="1292" y="1471"/>
                  <a:pt x="1353" y="1501"/>
                  <a:pt x="1383" y="1531"/>
                </a:cubicBezTo>
                <a:cubicBezTo>
                  <a:pt x="1413" y="1561"/>
                  <a:pt x="1413" y="1591"/>
                  <a:pt x="1383" y="1591"/>
                </a:cubicBezTo>
                <a:cubicBezTo>
                  <a:pt x="1353" y="1591"/>
                  <a:pt x="1292" y="1651"/>
                  <a:pt x="1263" y="1681"/>
                </a:cubicBezTo>
                <a:cubicBezTo>
                  <a:pt x="1202" y="1741"/>
                  <a:pt x="1082" y="1802"/>
                  <a:pt x="1022" y="1802"/>
                </a:cubicBezTo>
                <a:cubicBezTo>
                  <a:pt x="932" y="1831"/>
                  <a:pt x="812" y="1922"/>
                  <a:pt x="752" y="2011"/>
                </a:cubicBezTo>
                <a:cubicBezTo>
                  <a:pt x="692" y="2072"/>
                  <a:pt x="632" y="2312"/>
                  <a:pt x="601" y="2552"/>
                </a:cubicBezTo>
                <a:cubicBezTo>
                  <a:pt x="571" y="2973"/>
                  <a:pt x="571" y="2973"/>
                  <a:pt x="571" y="2973"/>
                </a:cubicBezTo>
                <a:cubicBezTo>
                  <a:pt x="571" y="3213"/>
                  <a:pt x="512" y="3484"/>
                  <a:pt x="481" y="3604"/>
                </a:cubicBezTo>
                <a:cubicBezTo>
                  <a:pt x="451" y="3724"/>
                  <a:pt x="421" y="4024"/>
                  <a:pt x="421" y="4235"/>
                </a:cubicBezTo>
                <a:cubicBezTo>
                  <a:pt x="421" y="4625"/>
                  <a:pt x="421" y="4625"/>
                  <a:pt x="421" y="4625"/>
                </a:cubicBezTo>
                <a:cubicBezTo>
                  <a:pt x="421" y="4836"/>
                  <a:pt x="392" y="5106"/>
                  <a:pt x="392" y="5196"/>
                </a:cubicBezTo>
                <a:cubicBezTo>
                  <a:pt x="361" y="5316"/>
                  <a:pt x="361" y="5436"/>
                  <a:pt x="361" y="5496"/>
                </a:cubicBezTo>
                <a:cubicBezTo>
                  <a:pt x="361" y="5557"/>
                  <a:pt x="421" y="5647"/>
                  <a:pt x="481" y="5706"/>
                </a:cubicBezTo>
                <a:cubicBezTo>
                  <a:pt x="571" y="5767"/>
                  <a:pt x="571" y="5977"/>
                  <a:pt x="512" y="6187"/>
                </a:cubicBezTo>
                <a:cubicBezTo>
                  <a:pt x="451" y="6427"/>
                  <a:pt x="451" y="6427"/>
                  <a:pt x="451" y="6427"/>
                </a:cubicBezTo>
                <a:cubicBezTo>
                  <a:pt x="392" y="6638"/>
                  <a:pt x="421" y="6788"/>
                  <a:pt x="512" y="6788"/>
                </a:cubicBezTo>
                <a:cubicBezTo>
                  <a:pt x="601" y="6788"/>
                  <a:pt x="662" y="6878"/>
                  <a:pt x="632" y="6999"/>
                </a:cubicBezTo>
                <a:cubicBezTo>
                  <a:pt x="632" y="7089"/>
                  <a:pt x="571" y="7269"/>
                  <a:pt x="512" y="7389"/>
                </a:cubicBezTo>
                <a:cubicBezTo>
                  <a:pt x="481" y="7509"/>
                  <a:pt x="421" y="7779"/>
                  <a:pt x="392" y="8019"/>
                </a:cubicBezTo>
                <a:cubicBezTo>
                  <a:pt x="301" y="8561"/>
                  <a:pt x="301" y="8561"/>
                  <a:pt x="301" y="8561"/>
                </a:cubicBezTo>
                <a:cubicBezTo>
                  <a:pt x="272" y="8771"/>
                  <a:pt x="211" y="9101"/>
                  <a:pt x="181" y="9311"/>
                </a:cubicBezTo>
                <a:cubicBezTo>
                  <a:pt x="151" y="9492"/>
                  <a:pt x="91" y="9672"/>
                  <a:pt x="61" y="9672"/>
                </a:cubicBezTo>
                <a:cubicBezTo>
                  <a:pt x="61" y="9702"/>
                  <a:pt x="31" y="9792"/>
                  <a:pt x="0" y="9882"/>
                </a:cubicBezTo>
                <a:cubicBezTo>
                  <a:pt x="0" y="9942"/>
                  <a:pt x="31" y="10032"/>
                  <a:pt x="91" y="10062"/>
                </a:cubicBezTo>
                <a:cubicBezTo>
                  <a:pt x="121" y="10093"/>
                  <a:pt x="211" y="10093"/>
                  <a:pt x="272" y="10062"/>
                </a:cubicBezTo>
                <a:cubicBezTo>
                  <a:pt x="361" y="10062"/>
                  <a:pt x="421" y="10003"/>
                  <a:pt x="451" y="9973"/>
                </a:cubicBezTo>
                <a:cubicBezTo>
                  <a:pt x="512" y="9942"/>
                  <a:pt x="542" y="9853"/>
                  <a:pt x="542" y="9792"/>
                </a:cubicBezTo>
                <a:cubicBezTo>
                  <a:pt x="542" y="9702"/>
                  <a:pt x="542" y="9612"/>
                  <a:pt x="571" y="9582"/>
                </a:cubicBezTo>
                <a:cubicBezTo>
                  <a:pt x="571" y="9552"/>
                  <a:pt x="571" y="9461"/>
                  <a:pt x="571" y="9432"/>
                </a:cubicBezTo>
                <a:cubicBezTo>
                  <a:pt x="571" y="9372"/>
                  <a:pt x="571" y="9252"/>
                  <a:pt x="571" y="9132"/>
                </a:cubicBezTo>
                <a:cubicBezTo>
                  <a:pt x="571" y="9041"/>
                  <a:pt x="632" y="8801"/>
                  <a:pt x="692" y="8651"/>
                </a:cubicBezTo>
                <a:cubicBezTo>
                  <a:pt x="782" y="8500"/>
                  <a:pt x="902" y="8200"/>
                  <a:pt x="992" y="8019"/>
                </a:cubicBezTo>
                <a:cubicBezTo>
                  <a:pt x="1082" y="7840"/>
                  <a:pt x="1142" y="7599"/>
                  <a:pt x="1142" y="7509"/>
                </a:cubicBezTo>
                <a:cubicBezTo>
                  <a:pt x="1142" y="7419"/>
                  <a:pt x="1172" y="7269"/>
                  <a:pt x="1202" y="7178"/>
                </a:cubicBezTo>
                <a:cubicBezTo>
                  <a:pt x="1263" y="7119"/>
                  <a:pt x="1292" y="6999"/>
                  <a:pt x="1322" y="6938"/>
                </a:cubicBezTo>
                <a:cubicBezTo>
                  <a:pt x="1322" y="6908"/>
                  <a:pt x="1503" y="6849"/>
                  <a:pt x="1743" y="6818"/>
                </a:cubicBezTo>
                <a:lnTo>
                  <a:pt x="1743" y="6818"/>
                </a:lnTo>
                <a:cubicBezTo>
                  <a:pt x="1984" y="6818"/>
                  <a:pt x="2163" y="6849"/>
                  <a:pt x="2163" y="6908"/>
                </a:cubicBezTo>
                <a:cubicBezTo>
                  <a:pt x="2163" y="6938"/>
                  <a:pt x="2194" y="7089"/>
                  <a:pt x="2224" y="7239"/>
                </a:cubicBezTo>
                <a:cubicBezTo>
                  <a:pt x="2254" y="7359"/>
                  <a:pt x="2283" y="7570"/>
                  <a:pt x="2283" y="7690"/>
                </a:cubicBezTo>
                <a:cubicBezTo>
                  <a:pt x="2283" y="7840"/>
                  <a:pt x="2314" y="8110"/>
                  <a:pt x="2344" y="8320"/>
                </a:cubicBezTo>
                <a:cubicBezTo>
                  <a:pt x="2374" y="8500"/>
                  <a:pt x="2404" y="8771"/>
                  <a:pt x="2404" y="8861"/>
                </a:cubicBezTo>
                <a:cubicBezTo>
                  <a:pt x="2404" y="8981"/>
                  <a:pt x="2404" y="9191"/>
                  <a:pt x="2404" y="9372"/>
                </a:cubicBezTo>
                <a:cubicBezTo>
                  <a:pt x="2404" y="9522"/>
                  <a:pt x="2374" y="9702"/>
                  <a:pt x="2374" y="9762"/>
                </a:cubicBezTo>
                <a:cubicBezTo>
                  <a:pt x="2374" y="9822"/>
                  <a:pt x="2374" y="9912"/>
                  <a:pt x="2374" y="10003"/>
                </a:cubicBezTo>
                <a:cubicBezTo>
                  <a:pt x="2374" y="10062"/>
                  <a:pt x="2434" y="10153"/>
                  <a:pt x="2494" y="10182"/>
                </a:cubicBezTo>
                <a:cubicBezTo>
                  <a:pt x="2584" y="10213"/>
                  <a:pt x="2675" y="10182"/>
                  <a:pt x="2734" y="10153"/>
                </a:cubicBezTo>
                <a:cubicBezTo>
                  <a:pt x="2795" y="10123"/>
                  <a:pt x="2825" y="10062"/>
                  <a:pt x="2854" y="10003"/>
                </a:cubicBezTo>
                <a:cubicBezTo>
                  <a:pt x="2854" y="9942"/>
                  <a:pt x="2825" y="9853"/>
                  <a:pt x="2795" y="9762"/>
                </a:cubicBezTo>
                <a:cubicBezTo>
                  <a:pt x="2764" y="9672"/>
                  <a:pt x="2734" y="9461"/>
                  <a:pt x="2734" y="9282"/>
                </a:cubicBezTo>
                <a:cubicBezTo>
                  <a:pt x="2734" y="9101"/>
                  <a:pt x="2764" y="8771"/>
                  <a:pt x="2825" y="8561"/>
                </a:cubicBezTo>
                <a:cubicBezTo>
                  <a:pt x="2825" y="8411"/>
                  <a:pt x="2825" y="8411"/>
                  <a:pt x="2825" y="8411"/>
                </a:cubicBezTo>
                <a:cubicBezTo>
                  <a:pt x="2884" y="8200"/>
                  <a:pt x="2884" y="7840"/>
                  <a:pt x="2884" y="7599"/>
                </a:cubicBezTo>
                <a:cubicBezTo>
                  <a:pt x="2854" y="7509"/>
                  <a:pt x="2854" y="7509"/>
                  <a:pt x="2854" y="7509"/>
                </a:cubicBezTo>
                <a:cubicBezTo>
                  <a:pt x="2854" y="7298"/>
                  <a:pt x="2825" y="7058"/>
                  <a:pt x="2795" y="6969"/>
                </a:cubicBezTo>
                <a:cubicBezTo>
                  <a:pt x="2795" y="6878"/>
                  <a:pt x="2825" y="6788"/>
                  <a:pt x="2884" y="6758"/>
                </a:cubicBezTo>
                <a:cubicBezTo>
                  <a:pt x="2945" y="6758"/>
                  <a:pt x="3065" y="6728"/>
                  <a:pt x="3125" y="6698"/>
                </a:cubicBezTo>
                <a:cubicBezTo>
                  <a:pt x="3215" y="6698"/>
                  <a:pt x="3245" y="6518"/>
                  <a:pt x="3185" y="6307"/>
                </a:cubicBezTo>
                <a:cubicBezTo>
                  <a:pt x="3095" y="5767"/>
                  <a:pt x="3095" y="5767"/>
                  <a:pt x="3095" y="5767"/>
                </a:cubicBezTo>
                <a:cubicBezTo>
                  <a:pt x="3065" y="5557"/>
                  <a:pt x="2975" y="5196"/>
                  <a:pt x="2915" y="4986"/>
                </a:cubicBezTo>
                <a:lnTo>
                  <a:pt x="2854" y="4715"/>
                </a:lnTo>
                <a:close/>
                <a:moveTo>
                  <a:pt x="632" y="5436"/>
                </a:moveTo>
                <a:lnTo>
                  <a:pt x="632" y="5436"/>
                </a:lnTo>
                <a:cubicBezTo>
                  <a:pt x="632" y="5527"/>
                  <a:pt x="601" y="5557"/>
                  <a:pt x="601" y="5496"/>
                </a:cubicBezTo>
                <a:cubicBezTo>
                  <a:pt x="571" y="5466"/>
                  <a:pt x="601" y="5407"/>
                  <a:pt x="601" y="5376"/>
                </a:cubicBezTo>
                <a:cubicBezTo>
                  <a:pt x="632" y="5346"/>
                  <a:pt x="632" y="5376"/>
                  <a:pt x="632" y="5436"/>
                </a:cubicBezTo>
                <a:close/>
                <a:moveTo>
                  <a:pt x="902" y="3724"/>
                </a:moveTo>
                <a:lnTo>
                  <a:pt x="902" y="3724"/>
                </a:lnTo>
                <a:cubicBezTo>
                  <a:pt x="902" y="3814"/>
                  <a:pt x="902" y="4054"/>
                  <a:pt x="872" y="4265"/>
                </a:cubicBezTo>
                <a:cubicBezTo>
                  <a:pt x="842" y="4445"/>
                  <a:pt x="812" y="4655"/>
                  <a:pt x="812" y="4745"/>
                </a:cubicBezTo>
                <a:cubicBezTo>
                  <a:pt x="812" y="4836"/>
                  <a:pt x="812" y="4926"/>
                  <a:pt x="782" y="4986"/>
                </a:cubicBezTo>
                <a:cubicBezTo>
                  <a:pt x="752" y="5015"/>
                  <a:pt x="721" y="5015"/>
                  <a:pt x="692" y="4956"/>
                </a:cubicBezTo>
                <a:cubicBezTo>
                  <a:pt x="692" y="4895"/>
                  <a:pt x="692" y="4715"/>
                  <a:pt x="721" y="4565"/>
                </a:cubicBezTo>
                <a:cubicBezTo>
                  <a:pt x="752" y="4414"/>
                  <a:pt x="782" y="4205"/>
                  <a:pt x="812" y="4085"/>
                </a:cubicBezTo>
                <a:cubicBezTo>
                  <a:pt x="812" y="3965"/>
                  <a:pt x="842" y="3784"/>
                  <a:pt x="872" y="3693"/>
                </a:cubicBezTo>
                <a:cubicBezTo>
                  <a:pt x="872" y="3634"/>
                  <a:pt x="902" y="3634"/>
                  <a:pt x="902" y="3724"/>
                </a:cubicBezTo>
                <a:close/>
                <a:moveTo>
                  <a:pt x="2644" y="3784"/>
                </a:moveTo>
                <a:lnTo>
                  <a:pt x="2644" y="3784"/>
                </a:lnTo>
                <a:cubicBezTo>
                  <a:pt x="2555" y="3693"/>
                  <a:pt x="2494" y="3544"/>
                  <a:pt x="2464" y="3423"/>
                </a:cubicBezTo>
                <a:cubicBezTo>
                  <a:pt x="2464" y="3333"/>
                  <a:pt x="2524" y="3093"/>
                  <a:pt x="2614" y="2943"/>
                </a:cubicBezTo>
                <a:cubicBezTo>
                  <a:pt x="2675" y="2763"/>
                  <a:pt x="2795" y="2673"/>
                  <a:pt x="2884" y="2732"/>
                </a:cubicBezTo>
                <a:cubicBezTo>
                  <a:pt x="2975" y="2823"/>
                  <a:pt x="3155" y="2973"/>
                  <a:pt x="3275" y="3063"/>
                </a:cubicBezTo>
                <a:cubicBezTo>
                  <a:pt x="3396" y="3183"/>
                  <a:pt x="3425" y="3394"/>
                  <a:pt x="3365" y="3514"/>
                </a:cubicBezTo>
                <a:cubicBezTo>
                  <a:pt x="3275" y="3634"/>
                  <a:pt x="3125" y="3784"/>
                  <a:pt x="3095" y="3814"/>
                </a:cubicBezTo>
                <a:cubicBezTo>
                  <a:pt x="3035" y="3874"/>
                  <a:pt x="2945" y="3904"/>
                  <a:pt x="2884" y="3934"/>
                </a:cubicBezTo>
                <a:cubicBezTo>
                  <a:pt x="2825" y="3965"/>
                  <a:pt x="2734" y="3904"/>
                  <a:pt x="2644" y="3784"/>
                </a:cubicBezTo>
                <a:close/>
              </a:path>
            </a:pathLst>
          </a:custGeom>
          <a:blipFill rotWithShape="1">
            <a:blip r:embed="rId3"/>
            <a:stretch>
              <a:fillRect/>
            </a:stretch>
          </a:blipFill>
          <a:ln>
            <a:noFill/>
          </a:ln>
          <a:effectLst/>
        </p:spPr>
        <p:txBody>
          <a:bodyPr wrap="none" anchor="ctr"/>
          <a:lstStyle/>
          <a:p>
            <a:endParaRPr lang="en-US" sz="2800"/>
          </a:p>
        </p:txBody>
      </p:sp>
      <p:sp>
        <p:nvSpPr>
          <p:cNvPr id="240" name="Freeform 3"/>
          <p:cNvSpPr>
            <a:spLocks noChangeArrowheads="1"/>
          </p:cNvSpPr>
          <p:nvPr userDrawn="1"/>
        </p:nvSpPr>
        <p:spPr bwMode="auto">
          <a:xfrm>
            <a:off x="10071285" y="1600200"/>
            <a:ext cx="300545" cy="768379"/>
          </a:xfrm>
          <a:custGeom>
            <a:avLst/>
            <a:gdLst>
              <a:gd name="T0" fmla="*/ 2854 w 3997"/>
              <a:gd name="T1" fmla="*/ 4715 h 10214"/>
              <a:gd name="T2" fmla="*/ 2915 w 3997"/>
              <a:gd name="T3" fmla="*/ 4265 h 10214"/>
              <a:gd name="T4" fmla="*/ 3666 w 3997"/>
              <a:gd name="T5" fmla="*/ 3693 h 10214"/>
              <a:gd name="T6" fmla="*/ 3756 w 3997"/>
              <a:gd name="T7" fmla="*/ 2973 h 10214"/>
              <a:gd name="T8" fmla="*/ 3035 w 3997"/>
              <a:gd name="T9" fmla="*/ 2131 h 10214"/>
              <a:gd name="T10" fmla="*/ 2555 w 3997"/>
              <a:gd name="T11" fmla="*/ 1741 h 10214"/>
              <a:gd name="T12" fmla="*/ 2224 w 3997"/>
              <a:gd name="T13" fmla="*/ 1501 h 10214"/>
              <a:gd name="T14" fmla="*/ 2133 w 3997"/>
              <a:gd name="T15" fmla="*/ 1471 h 10214"/>
              <a:gd name="T16" fmla="*/ 2314 w 3997"/>
              <a:gd name="T17" fmla="*/ 1321 h 10214"/>
              <a:gd name="T18" fmla="*/ 2434 w 3997"/>
              <a:gd name="T19" fmla="*/ 1140 h 10214"/>
              <a:gd name="T20" fmla="*/ 2314 w 3997"/>
              <a:gd name="T21" fmla="*/ 1110 h 10214"/>
              <a:gd name="T22" fmla="*/ 2344 w 3997"/>
              <a:gd name="T23" fmla="*/ 781 h 10214"/>
              <a:gd name="T24" fmla="*/ 1954 w 3997"/>
              <a:gd name="T25" fmla="*/ 90 h 10214"/>
              <a:gd name="T26" fmla="*/ 1292 w 3997"/>
              <a:gd name="T27" fmla="*/ 90 h 10214"/>
              <a:gd name="T28" fmla="*/ 1052 w 3997"/>
              <a:gd name="T29" fmla="*/ 481 h 10214"/>
              <a:gd name="T30" fmla="*/ 1082 w 3997"/>
              <a:gd name="T31" fmla="*/ 930 h 10214"/>
              <a:gd name="T32" fmla="*/ 1172 w 3997"/>
              <a:gd name="T33" fmla="*/ 1170 h 10214"/>
              <a:gd name="T34" fmla="*/ 1022 w 3997"/>
              <a:gd name="T35" fmla="*/ 1290 h 10214"/>
              <a:gd name="T36" fmla="*/ 1263 w 3997"/>
              <a:gd name="T37" fmla="*/ 1471 h 10214"/>
              <a:gd name="T38" fmla="*/ 1383 w 3997"/>
              <a:gd name="T39" fmla="*/ 1591 h 10214"/>
              <a:gd name="T40" fmla="*/ 1022 w 3997"/>
              <a:gd name="T41" fmla="*/ 1802 h 10214"/>
              <a:gd name="T42" fmla="*/ 601 w 3997"/>
              <a:gd name="T43" fmla="*/ 2552 h 10214"/>
              <a:gd name="T44" fmla="*/ 481 w 3997"/>
              <a:gd name="T45" fmla="*/ 3604 h 10214"/>
              <a:gd name="T46" fmla="*/ 421 w 3997"/>
              <a:gd name="T47" fmla="*/ 4625 h 10214"/>
              <a:gd name="T48" fmla="*/ 361 w 3997"/>
              <a:gd name="T49" fmla="*/ 5496 h 10214"/>
              <a:gd name="T50" fmla="*/ 512 w 3997"/>
              <a:gd name="T51" fmla="*/ 6187 h 10214"/>
              <a:gd name="T52" fmla="*/ 512 w 3997"/>
              <a:gd name="T53" fmla="*/ 6788 h 10214"/>
              <a:gd name="T54" fmla="*/ 512 w 3997"/>
              <a:gd name="T55" fmla="*/ 7389 h 10214"/>
              <a:gd name="T56" fmla="*/ 301 w 3997"/>
              <a:gd name="T57" fmla="*/ 8561 h 10214"/>
              <a:gd name="T58" fmla="*/ 61 w 3997"/>
              <a:gd name="T59" fmla="*/ 9672 h 10214"/>
              <a:gd name="T60" fmla="*/ 91 w 3997"/>
              <a:gd name="T61" fmla="*/ 10062 h 10214"/>
              <a:gd name="T62" fmla="*/ 451 w 3997"/>
              <a:gd name="T63" fmla="*/ 9973 h 10214"/>
              <a:gd name="T64" fmla="*/ 571 w 3997"/>
              <a:gd name="T65" fmla="*/ 9582 h 10214"/>
              <a:gd name="T66" fmla="*/ 571 w 3997"/>
              <a:gd name="T67" fmla="*/ 9132 h 10214"/>
              <a:gd name="T68" fmla="*/ 992 w 3997"/>
              <a:gd name="T69" fmla="*/ 8019 h 10214"/>
              <a:gd name="T70" fmla="*/ 1202 w 3997"/>
              <a:gd name="T71" fmla="*/ 7178 h 10214"/>
              <a:gd name="T72" fmla="*/ 1743 w 3997"/>
              <a:gd name="T73" fmla="*/ 6818 h 10214"/>
              <a:gd name="T74" fmla="*/ 2163 w 3997"/>
              <a:gd name="T75" fmla="*/ 6908 h 10214"/>
              <a:gd name="T76" fmla="*/ 2283 w 3997"/>
              <a:gd name="T77" fmla="*/ 7690 h 10214"/>
              <a:gd name="T78" fmla="*/ 2404 w 3997"/>
              <a:gd name="T79" fmla="*/ 8861 h 10214"/>
              <a:gd name="T80" fmla="*/ 2374 w 3997"/>
              <a:gd name="T81" fmla="*/ 9762 h 10214"/>
              <a:gd name="T82" fmla="*/ 2494 w 3997"/>
              <a:gd name="T83" fmla="*/ 10182 h 10214"/>
              <a:gd name="T84" fmla="*/ 2854 w 3997"/>
              <a:gd name="T85" fmla="*/ 10003 h 10214"/>
              <a:gd name="T86" fmla="*/ 2734 w 3997"/>
              <a:gd name="T87" fmla="*/ 9282 h 10214"/>
              <a:gd name="T88" fmla="*/ 2825 w 3997"/>
              <a:gd name="T89" fmla="*/ 8411 h 10214"/>
              <a:gd name="T90" fmla="*/ 2854 w 3997"/>
              <a:gd name="T91" fmla="*/ 7509 h 10214"/>
              <a:gd name="T92" fmla="*/ 2884 w 3997"/>
              <a:gd name="T93" fmla="*/ 6758 h 10214"/>
              <a:gd name="T94" fmla="*/ 3185 w 3997"/>
              <a:gd name="T95" fmla="*/ 6307 h 10214"/>
              <a:gd name="T96" fmla="*/ 2915 w 3997"/>
              <a:gd name="T97" fmla="*/ 4986 h 10214"/>
              <a:gd name="T98" fmla="*/ 632 w 3997"/>
              <a:gd name="T99" fmla="*/ 5436 h 10214"/>
              <a:gd name="T100" fmla="*/ 601 w 3997"/>
              <a:gd name="T101" fmla="*/ 5496 h 10214"/>
              <a:gd name="T102" fmla="*/ 632 w 3997"/>
              <a:gd name="T103" fmla="*/ 5436 h 10214"/>
              <a:gd name="T104" fmla="*/ 902 w 3997"/>
              <a:gd name="T105" fmla="*/ 3724 h 10214"/>
              <a:gd name="T106" fmla="*/ 812 w 3997"/>
              <a:gd name="T107" fmla="*/ 4745 h 10214"/>
              <a:gd name="T108" fmla="*/ 692 w 3997"/>
              <a:gd name="T109" fmla="*/ 4956 h 10214"/>
              <a:gd name="T110" fmla="*/ 812 w 3997"/>
              <a:gd name="T111" fmla="*/ 4085 h 10214"/>
              <a:gd name="T112" fmla="*/ 902 w 3997"/>
              <a:gd name="T113" fmla="*/ 3724 h 10214"/>
              <a:gd name="T114" fmla="*/ 2644 w 3997"/>
              <a:gd name="T115" fmla="*/ 3784 h 10214"/>
              <a:gd name="T116" fmla="*/ 2614 w 3997"/>
              <a:gd name="T117" fmla="*/ 2943 h 10214"/>
              <a:gd name="T118" fmla="*/ 3275 w 3997"/>
              <a:gd name="T119" fmla="*/ 3063 h 10214"/>
              <a:gd name="T120" fmla="*/ 3095 w 3997"/>
              <a:gd name="T121" fmla="*/ 3814 h 10214"/>
              <a:gd name="T122" fmla="*/ 2644 w 3997"/>
              <a:gd name="T123" fmla="*/ 3784 h 102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997" h="10214">
                <a:moveTo>
                  <a:pt x="2854" y="4715"/>
                </a:moveTo>
                <a:lnTo>
                  <a:pt x="2854" y="4715"/>
                </a:lnTo>
                <a:cubicBezTo>
                  <a:pt x="2795" y="4475"/>
                  <a:pt x="2764" y="4325"/>
                  <a:pt x="2795" y="4325"/>
                </a:cubicBezTo>
                <a:cubicBezTo>
                  <a:pt x="2825" y="4325"/>
                  <a:pt x="2884" y="4294"/>
                  <a:pt x="2915" y="4265"/>
                </a:cubicBezTo>
                <a:cubicBezTo>
                  <a:pt x="2975" y="4235"/>
                  <a:pt x="3155" y="4085"/>
                  <a:pt x="3335" y="3965"/>
                </a:cubicBezTo>
                <a:cubicBezTo>
                  <a:pt x="3666" y="3693"/>
                  <a:pt x="3666" y="3693"/>
                  <a:pt x="3666" y="3693"/>
                </a:cubicBezTo>
                <a:cubicBezTo>
                  <a:pt x="3846" y="3544"/>
                  <a:pt x="3996" y="3394"/>
                  <a:pt x="3966" y="3333"/>
                </a:cubicBezTo>
                <a:cubicBezTo>
                  <a:pt x="3966" y="3244"/>
                  <a:pt x="3876" y="3093"/>
                  <a:pt x="3756" y="2973"/>
                </a:cubicBezTo>
                <a:cubicBezTo>
                  <a:pt x="3666" y="2852"/>
                  <a:pt x="3516" y="2673"/>
                  <a:pt x="3425" y="2582"/>
                </a:cubicBezTo>
                <a:cubicBezTo>
                  <a:pt x="3335" y="2492"/>
                  <a:pt x="3185" y="2282"/>
                  <a:pt x="3035" y="2131"/>
                </a:cubicBezTo>
                <a:cubicBezTo>
                  <a:pt x="2915" y="1981"/>
                  <a:pt x="2764" y="1831"/>
                  <a:pt x="2734" y="1802"/>
                </a:cubicBezTo>
                <a:cubicBezTo>
                  <a:pt x="2704" y="1802"/>
                  <a:pt x="2644" y="1771"/>
                  <a:pt x="2555" y="1741"/>
                </a:cubicBezTo>
                <a:cubicBezTo>
                  <a:pt x="2494" y="1741"/>
                  <a:pt x="2404" y="1651"/>
                  <a:pt x="2374" y="1591"/>
                </a:cubicBezTo>
                <a:cubicBezTo>
                  <a:pt x="2314" y="1531"/>
                  <a:pt x="2254" y="1501"/>
                  <a:pt x="2224" y="1501"/>
                </a:cubicBezTo>
                <a:cubicBezTo>
                  <a:pt x="2194" y="1531"/>
                  <a:pt x="2163" y="1531"/>
                  <a:pt x="2133" y="1531"/>
                </a:cubicBezTo>
                <a:cubicBezTo>
                  <a:pt x="2133" y="1501"/>
                  <a:pt x="2133" y="1471"/>
                  <a:pt x="2133" y="1471"/>
                </a:cubicBezTo>
                <a:cubicBezTo>
                  <a:pt x="2163" y="1441"/>
                  <a:pt x="2163" y="1410"/>
                  <a:pt x="2194" y="1381"/>
                </a:cubicBezTo>
                <a:cubicBezTo>
                  <a:pt x="2194" y="1381"/>
                  <a:pt x="2254" y="1351"/>
                  <a:pt x="2314" y="1321"/>
                </a:cubicBezTo>
                <a:cubicBezTo>
                  <a:pt x="2374" y="1321"/>
                  <a:pt x="2434" y="1290"/>
                  <a:pt x="2434" y="1260"/>
                </a:cubicBezTo>
                <a:cubicBezTo>
                  <a:pt x="2464" y="1231"/>
                  <a:pt x="2434" y="1170"/>
                  <a:pt x="2434" y="1140"/>
                </a:cubicBezTo>
                <a:cubicBezTo>
                  <a:pt x="2404" y="1080"/>
                  <a:pt x="2374" y="1080"/>
                  <a:pt x="2374" y="1110"/>
                </a:cubicBezTo>
                <a:cubicBezTo>
                  <a:pt x="2374" y="1110"/>
                  <a:pt x="2344" y="1140"/>
                  <a:pt x="2314" y="1110"/>
                </a:cubicBezTo>
                <a:cubicBezTo>
                  <a:pt x="2283" y="1110"/>
                  <a:pt x="2283" y="1080"/>
                  <a:pt x="2283" y="1050"/>
                </a:cubicBezTo>
                <a:cubicBezTo>
                  <a:pt x="2314" y="1050"/>
                  <a:pt x="2314" y="900"/>
                  <a:pt x="2344" y="781"/>
                </a:cubicBezTo>
                <a:cubicBezTo>
                  <a:pt x="2344" y="631"/>
                  <a:pt x="2283" y="450"/>
                  <a:pt x="2254" y="361"/>
                </a:cubicBezTo>
                <a:cubicBezTo>
                  <a:pt x="2194" y="270"/>
                  <a:pt x="2074" y="150"/>
                  <a:pt x="1954" y="90"/>
                </a:cubicBezTo>
                <a:cubicBezTo>
                  <a:pt x="1863" y="30"/>
                  <a:pt x="1683" y="0"/>
                  <a:pt x="1593" y="0"/>
                </a:cubicBezTo>
                <a:cubicBezTo>
                  <a:pt x="1503" y="0"/>
                  <a:pt x="1383" y="60"/>
                  <a:pt x="1292" y="90"/>
                </a:cubicBezTo>
                <a:cubicBezTo>
                  <a:pt x="1233" y="150"/>
                  <a:pt x="1142" y="240"/>
                  <a:pt x="1142" y="270"/>
                </a:cubicBezTo>
                <a:cubicBezTo>
                  <a:pt x="1142" y="330"/>
                  <a:pt x="1082" y="420"/>
                  <a:pt x="1052" y="481"/>
                </a:cubicBezTo>
                <a:cubicBezTo>
                  <a:pt x="992" y="570"/>
                  <a:pt x="962" y="661"/>
                  <a:pt x="962" y="751"/>
                </a:cubicBezTo>
                <a:cubicBezTo>
                  <a:pt x="992" y="811"/>
                  <a:pt x="1022" y="900"/>
                  <a:pt x="1082" y="930"/>
                </a:cubicBezTo>
                <a:cubicBezTo>
                  <a:pt x="1113" y="960"/>
                  <a:pt x="1172" y="1050"/>
                  <a:pt x="1172" y="1080"/>
                </a:cubicBezTo>
                <a:cubicBezTo>
                  <a:pt x="1202" y="1110"/>
                  <a:pt x="1202" y="1170"/>
                  <a:pt x="1172" y="1170"/>
                </a:cubicBezTo>
                <a:cubicBezTo>
                  <a:pt x="1142" y="1201"/>
                  <a:pt x="1082" y="1201"/>
                  <a:pt x="1082" y="1201"/>
                </a:cubicBezTo>
                <a:cubicBezTo>
                  <a:pt x="1052" y="1201"/>
                  <a:pt x="1022" y="1231"/>
                  <a:pt x="1022" y="1290"/>
                </a:cubicBezTo>
                <a:cubicBezTo>
                  <a:pt x="1022" y="1321"/>
                  <a:pt x="1052" y="1381"/>
                  <a:pt x="1113" y="1410"/>
                </a:cubicBezTo>
                <a:cubicBezTo>
                  <a:pt x="1142" y="1441"/>
                  <a:pt x="1233" y="1471"/>
                  <a:pt x="1263" y="1471"/>
                </a:cubicBezTo>
                <a:cubicBezTo>
                  <a:pt x="1292" y="1471"/>
                  <a:pt x="1353" y="1501"/>
                  <a:pt x="1383" y="1531"/>
                </a:cubicBezTo>
                <a:cubicBezTo>
                  <a:pt x="1413" y="1561"/>
                  <a:pt x="1413" y="1591"/>
                  <a:pt x="1383" y="1591"/>
                </a:cubicBezTo>
                <a:cubicBezTo>
                  <a:pt x="1353" y="1591"/>
                  <a:pt x="1292" y="1651"/>
                  <a:pt x="1263" y="1681"/>
                </a:cubicBezTo>
                <a:cubicBezTo>
                  <a:pt x="1202" y="1741"/>
                  <a:pt x="1082" y="1802"/>
                  <a:pt x="1022" y="1802"/>
                </a:cubicBezTo>
                <a:cubicBezTo>
                  <a:pt x="932" y="1831"/>
                  <a:pt x="812" y="1922"/>
                  <a:pt x="752" y="2011"/>
                </a:cubicBezTo>
                <a:cubicBezTo>
                  <a:pt x="692" y="2072"/>
                  <a:pt x="632" y="2312"/>
                  <a:pt x="601" y="2552"/>
                </a:cubicBezTo>
                <a:cubicBezTo>
                  <a:pt x="571" y="2973"/>
                  <a:pt x="571" y="2973"/>
                  <a:pt x="571" y="2973"/>
                </a:cubicBezTo>
                <a:cubicBezTo>
                  <a:pt x="571" y="3213"/>
                  <a:pt x="512" y="3484"/>
                  <a:pt x="481" y="3604"/>
                </a:cubicBezTo>
                <a:cubicBezTo>
                  <a:pt x="451" y="3724"/>
                  <a:pt x="421" y="4024"/>
                  <a:pt x="421" y="4235"/>
                </a:cubicBezTo>
                <a:cubicBezTo>
                  <a:pt x="421" y="4625"/>
                  <a:pt x="421" y="4625"/>
                  <a:pt x="421" y="4625"/>
                </a:cubicBezTo>
                <a:cubicBezTo>
                  <a:pt x="421" y="4836"/>
                  <a:pt x="392" y="5106"/>
                  <a:pt x="392" y="5196"/>
                </a:cubicBezTo>
                <a:cubicBezTo>
                  <a:pt x="361" y="5316"/>
                  <a:pt x="361" y="5436"/>
                  <a:pt x="361" y="5496"/>
                </a:cubicBezTo>
                <a:cubicBezTo>
                  <a:pt x="361" y="5557"/>
                  <a:pt x="421" y="5647"/>
                  <a:pt x="481" y="5706"/>
                </a:cubicBezTo>
                <a:cubicBezTo>
                  <a:pt x="571" y="5767"/>
                  <a:pt x="571" y="5977"/>
                  <a:pt x="512" y="6187"/>
                </a:cubicBezTo>
                <a:cubicBezTo>
                  <a:pt x="451" y="6427"/>
                  <a:pt x="451" y="6427"/>
                  <a:pt x="451" y="6427"/>
                </a:cubicBezTo>
                <a:cubicBezTo>
                  <a:pt x="392" y="6638"/>
                  <a:pt x="421" y="6788"/>
                  <a:pt x="512" y="6788"/>
                </a:cubicBezTo>
                <a:cubicBezTo>
                  <a:pt x="601" y="6788"/>
                  <a:pt x="662" y="6878"/>
                  <a:pt x="632" y="6999"/>
                </a:cubicBezTo>
                <a:cubicBezTo>
                  <a:pt x="632" y="7089"/>
                  <a:pt x="571" y="7269"/>
                  <a:pt x="512" y="7389"/>
                </a:cubicBezTo>
                <a:cubicBezTo>
                  <a:pt x="481" y="7509"/>
                  <a:pt x="421" y="7779"/>
                  <a:pt x="392" y="8019"/>
                </a:cubicBezTo>
                <a:cubicBezTo>
                  <a:pt x="301" y="8561"/>
                  <a:pt x="301" y="8561"/>
                  <a:pt x="301" y="8561"/>
                </a:cubicBezTo>
                <a:cubicBezTo>
                  <a:pt x="272" y="8771"/>
                  <a:pt x="211" y="9101"/>
                  <a:pt x="181" y="9311"/>
                </a:cubicBezTo>
                <a:cubicBezTo>
                  <a:pt x="151" y="9492"/>
                  <a:pt x="91" y="9672"/>
                  <a:pt x="61" y="9672"/>
                </a:cubicBezTo>
                <a:cubicBezTo>
                  <a:pt x="61" y="9702"/>
                  <a:pt x="31" y="9792"/>
                  <a:pt x="0" y="9882"/>
                </a:cubicBezTo>
                <a:cubicBezTo>
                  <a:pt x="0" y="9942"/>
                  <a:pt x="31" y="10032"/>
                  <a:pt x="91" y="10062"/>
                </a:cubicBezTo>
                <a:cubicBezTo>
                  <a:pt x="121" y="10093"/>
                  <a:pt x="211" y="10093"/>
                  <a:pt x="272" y="10062"/>
                </a:cubicBezTo>
                <a:cubicBezTo>
                  <a:pt x="361" y="10062"/>
                  <a:pt x="421" y="10003"/>
                  <a:pt x="451" y="9973"/>
                </a:cubicBezTo>
                <a:cubicBezTo>
                  <a:pt x="512" y="9942"/>
                  <a:pt x="542" y="9853"/>
                  <a:pt x="542" y="9792"/>
                </a:cubicBezTo>
                <a:cubicBezTo>
                  <a:pt x="542" y="9702"/>
                  <a:pt x="542" y="9612"/>
                  <a:pt x="571" y="9582"/>
                </a:cubicBezTo>
                <a:cubicBezTo>
                  <a:pt x="571" y="9552"/>
                  <a:pt x="571" y="9461"/>
                  <a:pt x="571" y="9432"/>
                </a:cubicBezTo>
                <a:cubicBezTo>
                  <a:pt x="571" y="9372"/>
                  <a:pt x="571" y="9252"/>
                  <a:pt x="571" y="9132"/>
                </a:cubicBezTo>
                <a:cubicBezTo>
                  <a:pt x="571" y="9041"/>
                  <a:pt x="632" y="8801"/>
                  <a:pt x="692" y="8651"/>
                </a:cubicBezTo>
                <a:cubicBezTo>
                  <a:pt x="782" y="8500"/>
                  <a:pt x="902" y="8200"/>
                  <a:pt x="992" y="8019"/>
                </a:cubicBezTo>
                <a:cubicBezTo>
                  <a:pt x="1082" y="7840"/>
                  <a:pt x="1142" y="7599"/>
                  <a:pt x="1142" y="7509"/>
                </a:cubicBezTo>
                <a:cubicBezTo>
                  <a:pt x="1142" y="7419"/>
                  <a:pt x="1172" y="7269"/>
                  <a:pt x="1202" y="7178"/>
                </a:cubicBezTo>
                <a:cubicBezTo>
                  <a:pt x="1263" y="7119"/>
                  <a:pt x="1292" y="6999"/>
                  <a:pt x="1322" y="6938"/>
                </a:cubicBezTo>
                <a:cubicBezTo>
                  <a:pt x="1322" y="6908"/>
                  <a:pt x="1503" y="6849"/>
                  <a:pt x="1743" y="6818"/>
                </a:cubicBezTo>
                <a:lnTo>
                  <a:pt x="1743" y="6818"/>
                </a:lnTo>
                <a:cubicBezTo>
                  <a:pt x="1984" y="6818"/>
                  <a:pt x="2163" y="6849"/>
                  <a:pt x="2163" y="6908"/>
                </a:cubicBezTo>
                <a:cubicBezTo>
                  <a:pt x="2163" y="6938"/>
                  <a:pt x="2194" y="7089"/>
                  <a:pt x="2224" y="7239"/>
                </a:cubicBezTo>
                <a:cubicBezTo>
                  <a:pt x="2254" y="7359"/>
                  <a:pt x="2283" y="7570"/>
                  <a:pt x="2283" y="7690"/>
                </a:cubicBezTo>
                <a:cubicBezTo>
                  <a:pt x="2283" y="7840"/>
                  <a:pt x="2314" y="8110"/>
                  <a:pt x="2344" y="8320"/>
                </a:cubicBezTo>
                <a:cubicBezTo>
                  <a:pt x="2374" y="8500"/>
                  <a:pt x="2404" y="8771"/>
                  <a:pt x="2404" y="8861"/>
                </a:cubicBezTo>
                <a:cubicBezTo>
                  <a:pt x="2404" y="8981"/>
                  <a:pt x="2404" y="9191"/>
                  <a:pt x="2404" y="9372"/>
                </a:cubicBezTo>
                <a:cubicBezTo>
                  <a:pt x="2404" y="9522"/>
                  <a:pt x="2374" y="9702"/>
                  <a:pt x="2374" y="9762"/>
                </a:cubicBezTo>
                <a:cubicBezTo>
                  <a:pt x="2374" y="9822"/>
                  <a:pt x="2374" y="9912"/>
                  <a:pt x="2374" y="10003"/>
                </a:cubicBezTo>
                <a:cubicBezTo>
                  <a:pt x="2374" y="10062"/>
                  <a:pt x="2434" y="10153"/>
                  <a:pt x="2494" y="10182"/>
                </a:cubicBezTo>
                <a:cubicBezTo>
                  <a:pt x="2584" y="10213"/>
                  <a:pt x="2675" y="10182"/>
                  <a:pt x="2734" y="10153"/>
                </a:cubicBezTo>
                <a:cubicBezTo>
                  <a:pt x="2795" y="10123"/>
                  <a:pt x="2825" y="10062"/>
                  <a:pt x="2854" y="10003"/>
                </a:cubicBezTo>
                <a:cubicBezTo>
                  <a:pt x="2854" y="9942"/>
                  <a:pt x="2825" y="9853"/>
                  <a:pt x="2795" y="9762"/>
                </a:cubicBezTo>
                <a:cubicBezTo>
                  <a:pt x="2764" y="9672"/>
                  <a:pt x="2734" y="9461"/>
                  <a:pt x="2734" y="9282"/>
                </a:cubicBezTo>
                <a:cubicBezTo>
                  <a:pt x="2734" y="9101"/>
                  <a:pt x="2764" y="8771"/>
                  <a:pt x="2825" y="8561"/>
                </a:cubicBezTo>
                <a:cubicBezTo>
                  <a:pt x="2825" y="8411"/>
                  <a:pt x="2825" y="8411"/>
                  <a:pt x="2825" y="8411"/>
                </a:cubicBezTo>
                <a:cubicBezTo>
                  <a:pt x="2884" y="8200"/>
                  <a:pt x="2884" y="7840"/>
                  <a:pt x="2884" y="7599"/>
                </a:cubicBezTo>
                <a:cubicBezTo>
                  <a:pt x="2854" y="7509"/>
                  <a:pt x="2854" y="7509"/>
                  <a:pt x="2854" y="7509"/>
                </a:cubicBezTo>
                <a:cubicBezTo>
                  <a:pt x="2854" y="7298"/>
                  <a:pt x="2825" y="7058"/>
                  <a:pt x="2795" y="6969"/>
                </a:cubicBezTo>
                <a:cubicBezTo>
                  <a:pt x="2795" y="6878"/>
                  <a:pt x="2825" y="6788"/>
                  <a:pt x="2884" y="6758"/>
                </a:cubicBezTo>
                <a:cubicBezTo>
                  <a:pt x="2945" y="6758"/>
                  <a:pt x="3065" y="6728"/>
                  <a:pt x="3125" y="6698"/>
                </a:cubicBezTo>
                <a:cubicBezTo>
                  <a:pt x="3215" y="6698"/>
                  <a:pt x="3245" y="6518"/>
                  <a:pt x="3185" y="6307"/>
                </a:cubicBezTo>
                <a:cubicBezTo>
                  <a:pt x="3095" y="5767"/>
                  <a:pt x="3095" y="5767"/>
                  <a:pt x="3095" y="5767"/>
                </a:cubicBezTo>
                <a:cubicBezTo>
                  <a:pt x="3065" y="5557"/>
                  <a:pt x="2975" y="5196"/>
                  <a:pt x="2915" y="4986"/>
                </a:cubicBezTo>
                <a:lnTo>
                  <a:pt x="2854" y="4715"/>
                </a:lnTo>
                <a:close/>
                <a:moveTo>
                  <a:pt x="632" y="5436"/>
                </a:moveTo>
                <a:lnTo>
                  <a:pt x="632" y="5436"/>
                </a:lnTo>
                <a:cubicBezTo>
                  <a:pt x="632" y="5527"/>
                  <a:pt x="601" y="5557"/>
                  <a:pt x="601" y="5496"/>
                </a:cubicBezTo>
                <a:cubicBezTo>
                  <a:pt x="571" y="5466"/>
                  <a:pt x="601" y="5407"/>
                  <a:pt x="601" y="5376"/>
                </a:cubicBezTo>
                <a:cubicBezTo>
                  <a:pt x="632" y="5346"/>
                  <a:pt x="632" y="5376"/>
                  <a:pt x="632" y="5436"/>
                </a:cubicBezTo>
                <a:close/>
                <a:moveTo>
                  <a:pt x="902" y="3724"/>
                </a:moveTo>
                <a:lnTo>
                  <a:pt x="902" y="3724"/>
                </a:lnTo>
                <a:cubicBezTo>
                  <a:pt x="902" y="3814"/>
                  <a:pt x="902" y="4054"/>
                  <a:pt x="872" y="4265"/>
                </a:cubicBezTo>
                <a:cubicBezTo>
                  <a:pt x="842" y="4445"/>
                  <a:pt x="812" y="4655"/>
                  <a:pt x="812" y="4745"/>
                </a:cubicBezTo>
                <a:cubicBezTo>
                  <a:pt x="812" y="4836"/>
                  <a:pt x="812" y="4926"/>
                  <a:pt x="782" y="4986"/>
                </a:cubicBezTo>
                <a:cubicBezTo>
                  <a:pt x="752" y="5015"/>
                  <a:pt x="721" y="5015"/>
                  <a:pt x="692" y="4956"/>
                </a:cubicBezTo>
                <a:cubicBezTo>
                  <a:pt x="692" y="4895"/>
                  <a:pt x="692" y="4715"/>
                  <a:pt x="721" y="4565"/>
                </a:cubicBezTo>
                <a:cubicBezTo>
                  <a:pt x="752" y="4414"/>
                  <a:pt x="782" y="4205"/>
                  <a:pt x="812" y="4085"/>
                </a:cubicBezTo>
                <a:cubicBezTo>
                  <a:pt x="812" y="3965"/>
                  <a:pt x="842" y="3784"/>
                  <a:pt x="872" y="3693"/>
                </a:cubicBezTo>
                <a:cubicBezTo>
                  <a:pt x="872" y="3634"/>
                  <a:pt x="902" y="3634"/>
                  <a:pt x="902" y="3724"/>
                </a:cubicBezTo>
                <a:close/>
                <a:moveTo>
                  <a:pt x="2644" y="3784"/>
                </a:moveTo>
                <a:lnTo>
                  <a:pt x="2644" y="3784"/>
                </a:lnTo>
                <a:cubicBezTo>
                  <a:pt x="2555" y="3693"/>
                  <a:pt x="2494" y="3544"/>
                  <a:pt x="2464" y="3423"/>
                </a:cubicBezTo>
                <a:cubicBezTo>
                  <a:pt x="2464" y="3333"/>
                  <a:pt x="2524" y="3093"/>
                  <a:pt x="2614" y="2943"/>
                </a:cubicBezTo>
                <a:cubicBezTo>
                  <a:pt x="2675" y="2763"/>
                  <a:pt x="2795" y="2673"/>
                  <a:pt x="2884" y="2732"/>
                </a:cubicBezTo>
                <a:cubicBezTo>
                  <a:pt x="2975" y="2823"/>
                  <a:pt x="3155" y="2973"/>
                  <a:pt x="3275" y="3063"/>
                </a:cubicBezTo>
                <a:cubicBezTo>
                  <a:pt x="3396" y="3183"/>
                  <a:pt x="3425" y="3394"/>
                  <a:pt x="3365" y="3514"/>
                </a:cubicBezTo>
                <a:cubicBezTo>
                  <a:pt x="3275" y="3634"/>
                  <a:pt x="3125" y="3784"/>
                  <a:pt x="3095" y="3814"/>
                </a:cubicBezTo>
                <a:cubicBezTo>
                  <a:pt x="3035" y="3874"/>
                  <a:pt x="2945" y="3904"/>
                  <a:pt x="2884" y="3934"/>
                </a:cubicBezTo>
                <a:cubicBezTo>
                  <a:pt x="2825" y="3965"/>
                  <a:pt x="2734" y="3904"/>
                  <a:pt x="2644" y="3784"/>
                </a:cubicBezTo>
                <a:close/>
              </a:path>
            </a:pathLst>
          </a:custGeom>
          <a:blipFill rotWithShape="1">
            <a:blip r:embed="rId4">
              <a:alphaModFix amt="70000"/>
            </a:blip>
            <a:stretch>
              <a:fillRect/>
            </a:stretch>
          </a:blipFill>
          <a:ln>
            <a:noFill/>
          </a:ln>
          <a:effectLst/>
        </p:spPr>
        <p:txBody>
          <a:bodyPr wrap="none" anchor="ctr"/>
          <a:lstStyle/>
          <a:p>
            <a:endParaRPr lang="en-US" sz="2800"/>
          </a:p>
        </p:txBody>
      </p:sp>
      <p:sp>
        <p:nvSpPr>
          <p:cNvPr id="241" name="Freeform 3"/>
          <p:cNvSpPr>
            <a:spLocks noChangeArrowheads="1"/>
          </p:cNvSpPr>
          <p:nvPr userDrawn="1"/>
        </p:nvSpPr>
        <p:spPr bwMode="auto">
          <a:xfrm>
            <a:off x="10460467" y="1600200"/>
            <a:ext cx="300545" cy="768379"/>
          </a:xfrm>
          <a:custGeom>
            <a:avLst/>
            <a:gdLst>
              <a:gd name="T0" fmla="*/ 2854 w 3997"/>
              <a:gd name="T1" fmla="*/ 4715 h 10214"/>
              <a:gd name="T2" fmla="*/ 2915 w 3997"/>
              <a:gd name="T3" fmla="*/ 4265 h 10214"/>
              <a:gd name="T4" fmla="*/ 3666 w 3997"/>
              <a:gd name="T5" fmla="*/ 3693 h 10214"/>
              <a:gd name="T6" fmla="*/ 3756 w 3997"/>
              <a:gd name="T7" fmla="*/ 2973 h 10214"/>
              <a:gd name="T8" fmla="*/ 3035 w 3997"/>
              <a:gd name="T9" fmla="*/ 2131 h 10214"/>
              <a:gd name="T10" fmla="*/ 2555 w 3997"/>
              <a:gd name="T11" fmla="*/ 1741 h 10214"/>
              <a:gd name="T12" fmla="*/ 2224 w 3997"/>
              <a:gd name="T13" fmla="*/ 1501 h 10214"/>
              <a:gd name="T14" fmla="*/ 2133 w 3997"/>
              <a:gd name="T15" fmla="*/ 1471 h 10214"/>
              <a:gd name="T16" fmla="*/ 2314 w 3997"/>
              <a:gd name="T17" fmla="*/ 1321 h 10214"/>
              <a:gd name="T18" fmla="*/ 2434 w 3997"/>
              <a:gd name="T19" fmla="*/ 1140 h 10214"/>
              <a:gd name="T20" fmla="*/ 2314 w 3997"/>
              <a:gd name="T21" fmla="*/ 1110 h 10214"/>
              <a:gd name="T22" fmla="*/ 2344 w 3997"/>
              <a:gd name="T23" fmla="*/ 781 h 10214"/>
              <a:gd name="T24" fmla="*/ 1954 w 3997"/>
              <a:gd name="T25" fmla="*/ 90 h 10214"/>
              <a:gd name="T26" fmla="*/ 1292 w 3997"/>
              <a:gd name="T27" fmla="*/ 90 h 10214"/>
              <a:gd name="T28" fmla="*/ 1052 w 3997"/>
              <a:gd name="T29" fmla="*/ 481 h 10214"/>
              <a:gd name="T30" fmla="*/ 1082 w 3997"/>
              <a:gd name="T31" fmla="*/ 930 h 10214"/>
              <a:gd name="T32" fmla="*/ 1172 w 3997"/>
              <a:gd name="T33" fmla="*/ 1170 h 10214"/>
              <a:gd name="T34" fmla="*/ 1022 w 3997"/>
              <a:gd name="T35" fmla="*/ 1290 h 10214"/>
              <a:gd name="T36" fmla="*/ 1263 w 3997"/>
              <a:gd name="T37" fmla="*/ 1471 h 10214"/>
              <a:gd name="T38" fmla="*/ 1383 w 3997"/>
              <a:gd name="T39" fmla="*/ 1591 h 10214"/>
              <a:gd name="T40" fmla="*/ 1022 w 3997"/>
              <a:gd name="T41" fmla="*/ 1802 h 10214"/>
              <a:gd name="T42" fmla="*/ 601 w 3997"/>
              <a:gd name="T43" fmla="*/ 2552 h 10214"/>
              <a:gd name="T44" fmla="*/ 481 w 3997"/>
              <a:gd name="T45" fmla="*/ 3604 h 10214"/>
              <a:gd name="T46" fmla="*/ 421 w 3997"/>
              <a:gd name="T47" fmla="*/ 4625 h 10214"/>
              <a:gd name="T48" fmla="*/ 361 w 3997"/>
              <a:gd name="T49" fmla="*/ 5496 h 10214"/>
              <a:gd name="T50" fmla="*/ 512 w 3997"/>
              <a:gd name="T51" fmla="*/ 6187 h 10214"/>
              <a:gd name="T52" fmla="*/ 512 w 3997"/>
              <a:gd name="T53" fmla="*/ 6788 h 10214"/>
              <a:gd name="T54" fmla="*/ 512 w 3997"/>
              <a:gd name="T55" fmla="*/ 7389 h 10214"/>
              <a:gd name="T56" fmla="*/ 301 w 3997"/>
              <a:gd name="T57" fmla="*/ 8561 h 10214"/>
              <a:gd name="T58" fmla="*/ 61 w 3997"/>
              <a:gd name="T59" fmla="*/ 9672 h 10214"/>
              <a:gd name="T60" fmla="*/ 91 w 3997"/>
              <a:gd name="T61" fmla="*/ 10062 h 10214"/>
              <a:gd name="T62" fmla="*/ 451 w 3997"/>
              <a:gd name="T63" fmla="*/ 9973 h 10214"/>
              <a:gd name="T64" fmla="*/ 571 w 3997"/>
              <a:gd name="T65" fmla="*/ 9582 h 10214"/>
              <a:gd name="T66" fmla="*/ 571 w 3997"/>
              <a:gd name="T67" fmla="*/ 9132 h 10214"/>
              <a:gd name="T68" fmla="*/ 992 w 3997"/>
              <a:gd name="T69" fmla="*/ 8019 h 10214"/>
              <a:gd name="T70" fmla="*/ 1202 w 3997"/>
              <a:gd name="T71" fmla="*/ 7178 h 10214"/>
              <a:gd name="T72" fmla="*/ 1743 w 3997"/>
              <a:gd name="T73" fmla="*/ 6818 h 10214"/>
              <a:gd name="T74" fmla="*/ 2163 w 3997"/>
              <a:gd name="T75" fmla="*/ 6908 h 10214"/>
              <a:gd name="T76" fmla="*/ 2283 w 3997"/>
              <a:gd name="T77" fmla="*/ 7690 h 10214"/>
              <a:gd name="T78" fmla="*/ 2404 w 3997"/>
              <a:gd name="T79" fmla="*/ 8861 h 10214"/>
              <a:gd name="T80" fmla="*/ 2374 w 3997"/>
              <a:gd name="T81" fmla="*/ 9762 h 10214"/>
              <a:gd name="T82" fmla="*/ 2494 w 3997"/>
              <a:gd name="T83" fmla="*/ 10182 h 10214"/>
              <a:gd name="T84" fmla="*/ 2854 w 3997"/>
              <a:gd name="T85" fmla="*/ 10003 h 10214"/>
              <a:gd name="T86" fmla="*/ 2734 w 3997"/>
              <a:gd name="T87" fmla="*/ 9282 h 10214"/>
              <a:gd name="T88" fmla="*/ 2825 w 3997"/>
              <a:gd name="T89" fmla="*/ 8411 h 10214"/>
              <a:gd name="T90" fmla="*/ 2854 w 3997"/>
              <a:gd name="T91" fmla="*/ 7509 h 10214"/>
              <a:gd name="T92" fmla="*/ 2884 w 3997"/>
              <a:gd name="T93" fmla="*/ 6758 h 10214"/>
              <a:gd name="T94" fmla="*/ 3185 w 3997"/>
              <a:gd name="T95" fmla="*/ 6307 h 10214"/>
              <a:gd name="T96" fmla="*/ 2915 w 3997"/>
              <a:gd name="T97" fmla="*/ 4986 h 10214"/>
              <a:gd name="T98" fmla="*/ 632 w 3997"/>
              <a:gd name="T99" fmla="*/ 5436 h 10214"/>
              <a:gd name="T100" fmla="*/ 601 w 3997"/>
              <a:gd name="T101" fmla="*/ 5496 h 10214"/>
              <a:gd name="T102" fmla="*/ 632 w 3997"/>
              <a:gd name="T103" fmla="*/ 5436 h 10214"/>
              <a:gd name="T104" fmla="*/ 902 w 3997"/>
              <a:gd name="T105" fmla="*/ 3724 h 10214"/>
              <a:gd name="T106" fmla="*/ 812 w 3997"/>
              <a:gd name="T107" fmla="*/ 4745 h 10214"/>
              <a:gd name="T108" fmla="*/ 692 w 3997"/>
              <a:gd name="T109" fmla="*/ 4956 h 10214"/>
              <a:gd name="T110" fmla="*/ 812 w 3997"/>
              <a:gd name="T111" fmla="*/ 4085 h 10214"/>
              <a:gd name="T112" fmla="*/ 902 w 3997"/>
              <a:gd name="T113" fmla="*/ 3724 h 10214"/>
              <a:gd name="T114" fmla="*/ 2644 w 3997"/>
              <a:gd name="T115" fmla="*/ 3784 h 10214"/>
              <a:gd name="T116" fmla="*/ 2614 w 3997"/>
              <a:gd name="T117" fmla="*/ 2943 h 10214"/>
              <a:gd name="T118" fmla="*/ 3275 w 3997"/>
              <a:gd name="T119" fmla="*/ 3063 h 10214"/>
              <a:gd name="T120" fmla="*/ 3095 w 3997"/>
              <a:gd name="T121" fmla="*/ 3814 h 10214"/>
              <a:gd name="T122" fmla="*/ 2644 w 3997"/>
              <a:gd name="T123" fmla="*/ 3784 h 102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997" h="10214">
                <a:moveTo>
                  <a:pt x="2854" y="4715"/>
                </a:moveTo>
                <a:lnTo>
                  <a:pt x="2854" y="4715"/>
                </a:lnTo>
                <a:cubicBezTo>
                  <a:pt x="2795" y="4475"/>
                  <a:pt x="2764" y="4325"/>
                  <a:pt x="2795" y="4325"/>
                </a:cubicBezTo>
                <a:cubicBezTo>
                  <a:pt x="2825" y="4325"/>
                  <a:pt x="2884" y="4294"/>
                  <a:pt x="2915" y="4265"/>
                </a:cubicBezTo>
                <a:cubicBezTo>
                  <a:pt x="2975" y="4235"/>
                  <a:pt x="3155" y="4085"/>
                  <a:pt x="3335" y="3965"/>
                </a:cubicBezTo>
                <a:cubicBezTo>
                  <a:pt x="3666" y="3693"/>
                  <a:pt x="3666" y="3693"/>
                  <a:pt x="3666" y="3693"/>
                </a:cubicBezTo>
                <a:cubicBezTo>
                  <a:pt x="3846" y="3544"/>
                  <a:pt x="3996" y="3394"/>
                  <a:pt x="3966" y="3333"/>
                </a:cubicBezTo>
                <a:cubicBezTo>
                  <a:pt x="3966" y="3244"/>
                  <a:pt x="3876" y="3093"/>
                  <a:pt x="3756" y="2973"/>
                </a:cubicBezTo>
                <a:cubicBezTo>
                  <a:pt x="3666" y="2852"/>
                  <a:pt x="3516" y="2673"/>
                  <a:pt x="3425" y="2582"/>
                </a:cubicBezTo>
                <a:cubicBezTo>
                  <a:pt x="3335" y="2492"/>
                  <a:pt x="3185" y="2282"/>
                  <a:pt x="3035" y="2131"/>
                </a:cubicBezTo>
                <a:cubicBezTo>
                  <a:pt x="2915" y="1981"/>
                  <a:pt x="2764" y="1831"/>
                  <a:pt x="2734" y="1802"/>
                </a:cubicBezTo>
                <a:cubicBezTo>
                  <a:pt x="2704" y="1802"/>
                  <a:pt x="2644" y="1771"/>
                  <a:pt x="2555" y="1741"/>
                </a:cubicBezTo>
                <a:cubicBezTo>
                  <a:pt x="2494" y="1741"/>
                  <a:pt x="2404" y="1651"/>
                  <a:pt x="2374" y="1591"/>
                </a:cubicBezTo>
                <a:cubicBezTo>
                  <a:pt x="2314" y="1531"/>
                  <a:pt x="2254" y="1501"/>
                  <a:pt x="2224" y="1501"/>
                </a:cubicBezTo>
                <a:cubicBezTo>
                  <a:pt x="2194" y="1531"/>
                  <a:pt x="2163" y="1531"/>
                  <a:pt x="2133" y="1531"/>
                </a:cubicBezTo>
                <a:cubicBezTo>
                  <a:pt x="2133" y="1501"/>
                  <a:pt x="2133" y="1471"/>
                  <a:pt x="2133" y="1471"/>
                </a:cubicBezTo>
                <a:cubicBezTo>
                  <a:pt x="2163" y="1441"/>
                  <a:pt x="2163" y="1410"/>
                  <a:pt x="2194" y="1381"/>
                </a:cubicBezTo>
                <a:cubicBezTo>
                  <a:pt x="2194" y="1381"/>
                  <a:pt x="2254" y="1351"/>
                  <a:pt x="2314" y="1321"/>
                </a:cubicBezTo>
                <a:cubicBezTo>
                  <a:pt x="2374" y="1321"/>
                  <a:pt x="2434" y="1290"/>
                  <a:pt x="2434" y="1260"/>
                </a:cubicBezTo>
                <a:cubicBezTo>
                  <a:pt x="2464" y="1231"/>
                  <a:pt x="2434" y="1170"/>
                  <a:pt x="2434" y="1140"/>
                </a:cubicBezTo>
                <a:cubicBezTo>
                  <a:pt x="2404" y="1080"/>
                  <a:pt x="2374" y="1080"/>
                  <a:pt x="2374" y="1110"/>
                </a:cubicBezTo>
                <a:cubicBezTo>
                  <a:pt x="2374" y="1110"/>
                  <a:pt x="2344" y="1140"/>
                  <a:pt x="2314" y="1110"/>
                </a:cubicBezTo>
                <a:cubicBezTo>
                  <a:pt x="2283" y="1110"/>
                  <a:pt x="2283" y="1080"/>
                  <a:pt x="2283" y="1050"/>
                </a:cubicBezTo>
                <a:cubicBezTo>
                  <a:pt x="2314" y="1050"/>
                  <a:pt x="2314" y="900"/>
                  <a:pt x="2344" y="781"/>
                </a:cubicBezTo>
                <a:cubicBezTo>
                  <a:pt x="2344" y="631"/>
                  <a:pt x="2283" y="450"/>
                  <a:pt x="2254" y="361"/>
                </a:cubicBezTo>
                <a:cubicBezTo>
                  <a:pt x="2194" y="270"/>
                  <a:pt x="2074" y="150"/>
                  <a:pt x="1954" y="90"/>
                </a:cubicBezTo>
                <a:cubicBezTo>
                  <a:pt x="1863" y="30"/>
                  <a:pt x="1683" y="0"/>
                  <a:pt x="1593" y="0"/>
                </a:cubicBezTo>
                <a:cubicBezTo>
                  <a:pt x="1503" y="0"/>
                  <a:pt x="1383" y="60"/>
                  <a:pt x="1292" y="90"/>
                </a:cubicBezTo>
                <a:cubicBezTo>
                  <a:pt x="1233" y="150"/>
                  <a:pt x="1142" y="240"/>
                  <a:pt x="1142" y="270"/>
                </a:cubicBezTo>
                <a:cubicBezTo>
                  <a:pt x="1142" y="330"/>
                  <a:pt x="1082" y="420"/>
                  <a:pt x="1052" y="481"/>
                </a:cubicBezTo>
                <a:cubicBezTo>
                  <a:pt x="992" y="570"/>
                  <a:pt x="962" y="661"/>
                  <a:pt x="962" y="751"/>
                </a:cubicBezTo>
                <a:cubicBezTo>
                  <a:pt x="992" y="811"/>
                  <a:pt x="1022" y="900"/>
                  <a:pt x="1082" y="930"/>
                </a:cubicBezTo>
                <a:cubicBezTo>
                  <a:pt x="1113" y="960"/>
                  <a:pt x="1172" y="1050"/>
                  <a:pt x="1172" y="1080"/>
                </a:cubicBezTo>
                <a:cubicBezTo>
                  <a:pt x="1202" y="1110"/>
                  <a:pt x="1202" y="1170"/>
                  <a:pt x="1172" y="1170"/>
                </a:cubicBezTo>
                <a:cubicBezTo>
                  <a:pt x="1142" y="1201"/>
                  <a:pt x="1082" y="1201"/>
                  <a:pt x="1082" y="1201"/>
                </a:cubicBezTo>
                <a:cubicBezTo>
                  <a:pt x="1052" y="1201"/>
                  <a:pt x="1022" y="1231"/>
                  <a:pt x="1022" y="1290"/>
                </a:cubicBezTo>
                <a:cubicBezTo>
                  <a:pt x="1022" y="1321"/>
                  <a:pt x="1052" y="1381"/>
                  <a:pt x="1113" y="1410"/>
                </a:cubicBezTo>
                <a:cubicBezTo>
                  <a:pt x="1142" y="1441"/>
                  <a:pt x="1233" y="1471"/>
                  <a:pt x="1263" y="1471"/>
                </a:cubicBezTo>
                <a:cubicBezTo>
                  <a:pt x="1292" y="1471"/>
                  <a:pt x="1353" y="1501"/>
                  <a:pt x="1383" y="1531"/>
                </a:cubicBezTo>
                <a:cubicBezTo>
                  <a:pt x="1413" y="1561"/>
                  <a:pt x="1413" y="1591"/>
                  <a:pt x="1383" y="1591"/>
                </a:cubicBezTo>
                <a:cubicBezTo>
                  <a:pt x="1353" y="1591"/>
                  <a:pt x="1292" y="1651"/>
                  <a:pt x="1263" y="1681"/>
                </a:cubicBezTo>
                <a:cubicBezTo>
                  <a:pt x="1202" y="1741"/>
                  <a:pt x="1082" y="1802"/>
                  <a:pt x="1022" y="1802"/>
                </a:cubicBezTo>
                <a:cubicBezTo>
                  <a:pt x="932" y="1831"/>
                  <a:pt x="812" y="1922"/>
                  <a:pt x="752" y="2011"/>
                </a:cubicBezTo>
                <a:cubicBezTo>
                  <a:pt x="692" y="2072"/>
                  <a:pt x="632" y="2312"/>
                  <a:pt x="601" y="2552"/>
                </a:cubicBezTo>
                <a:cubicBezTo>
                  <a:pt x="571" y="2973"/>
                  <a:pt x="571" y="2973"/>
                  <a:pt x="571" y="2973"/>
                </a:cubicBezTo>
                <a:cubicBezTo>
                  <a:pt x="571" y="3213"/>
                  <a:pt x="512" y="3484"/>
                  <a:pt x="481" y="3604"/>
                </a:cubicBezTo>
                <a:cubicBezTo>
                  <a:pt x="451" y="3724"/>
                  <a:pt x="421" y="4024"/>
                  <a:pt x="421" y="4235"/>
                </a:cubicBezTo>
                <a:cubicBezTo>
                  <a:pt x="421" y="4625"/>
                  <a:pt x="421" y="4625"/>
                  <a:pt x="421" y="4625"/>
                </a:cubicBezTo>
                <a:cubicBezTo>
                  <a:pt x="421" y="4836"/>
                  <a:pt x="392" y="5106"/>
                  <a:pt x="392" y="5196"/>
                </a:cubicBezTo>
                <a:cubicBezTo>
                  <a:pt x="361" y="5316"/>
                  <a:pt x="361" y="5436"/>
                  <a:pt x="361" y="5496"/>
                </a:cubicBezTo>
                <a:cubicBezTo>
                  <a:pt x="361" y="5557"/>
                  <a:pt x="421" y="5647"/>
                  <a:pt x="481" y="5706"/>
                </a:cubicBezTo>
                <a:cubicBezTo>
                  <a:pt x="571" y="5767"/>
                  <a:pt x="571" y="5977"/>
                  <a:pt x="512" y="6187"/>
                </a:cubicBezTo>
                <a:cubicBezTo>
                  <a:pt x="451" y="6427"/>
                  <a:pt x="451" y="6427"/>
                  <a:pt x="451" y="6427"/>
                </a:cubicBezTo>
                <a:cubicBezTo>
                  <a:pt x="392" y="6638"/>
                  <a:pt x="421" y="6788"/>
                  <a:pt x="512" y="6788"/>
                </a:cubicBezTo>
                <a:cubicBezTo>
                  <a:pt x="601" y="6788"/>
                  <a:pt x="662" y="6878"/>
                  <a:pt x="632" y="6999"/>
                </a:cubicBezTo>
                <a:cubicBezTo>
                  <a:pt x="632" y="7089"/>
                  <a:pt x="571" y="7269"/>
                  <a:pt x="512" y="7389"/>
                </a:cubicBezTo>
                <a:cubicBezTo>
                  <a:pt x="481" y="7509"/>
                  <a:pt x="421" y="7779"/>
                  <a:pt x="392" y="8019"/>
                </a:cubicBezTo>
                <a:cubicBezTo>
                  <a:pt x="301" y="8561"/>
                  <a:pt x="301" y="8561"/>
                  <a:pt x="301" y="8561"/>
                </a:cubicBezTo>
                <a:cubicBezTo>
                  <a:pt x="272" y="8771"/>
                  <a:pt x="211" y="9101"/>
                  <a:pt x="181" y="9311"/>
                </a:cubicBezTo>
                <a:cubicBezTo>
                  <a:pt x="151" y="9492"/>
                  <a:pt x="91" y="9672"/>
                  <a:pt x="61" y="9672"/>
                </a:cubicBezTo>
                <a:cubicBezTo>
                  <a:pt x="61" y="9702"/>
                  <a:pt x="31" y="9792"/>
                  <a:pt x="0" y="9882"/>
                </a:cubicBezTo>
                <a:cubicBezTo>
                  <a:pt x="0" y="9942"/>
                  <a:pt x="31" y="10032"/>
                  <a:pt x="91" y="10062"/>
                </a:cubicBezTo>
                <a:cubicBezTo>
                  <a:pt x="121" y="10093"/>
                  <a:pt x="211" y="10093"/>
                  <a:pt x="272" y="10062"/>
                </a:cubicBezTo>
                <a:cubicBezTo>
                  <a:pt x="361" y="10062"/>
                  <a:pt x="421" y="10003"/>
                  <a:pt x="451" y="9973"/>
                </a:cubicBezTo>
                <a:cubicBezTo>
                  <a:pt x="512" y="9942"/>
                  <a:pt x="542" y="9853"/>
                  <a:pt x="542" y="9792"/>
                </a:cubicBezTo>
                <a:cubicBezTo>
                  <a:pt x="542" y="9702"/>
                  <a:pt x="542" y="9612"/>
                  <a:pt x="571" y="9582"/>
                </a:cubicBezTo>
                <a:cubicBezTo>
                  <a:pt x="571" y="9552"/>
                  <a:pt x="571" y="9461"/>
                  <a:pt x="571" y="9432"/>
                </a:cubicBezTo>
                <a:cubicBezTo>
                  <a:pt x="571" y="9372"/>
                  <a:pt x="571" y="9252"/>
                  <a:pt x="571" y="9132"/>
                </a:cubicBezTo>
                <a:cubicBezTo>
                  <a:pt x="571" y="9041"/>
                  <a:pt x="632" y="8801"/>
                  <a:pt x="692" y="8651"/>
                </a:cubicBezTo>
                <a:cubicBezTo>
                  <a:pt x="782" y="8500"/>
                  <a:pt x="902" y="8200"/>
                  <a:pt x="992" y="8019"/>
                </a:cubicBezTo>
                <a:cubicBezTo>
                  <a:pt x="1082" y="7840"/>
                  <a:pt x="1142" y="7599"/>
                  <a:pt x="1142" y="7509"/>
                </a:cubicBezTo>
                <a:cubicBezTo>
                  <a:pt x="1142" y="7419"/>
                  <a:pt x="1172" y="7269"/>
                  <a:pt x="1202" y="7178"/>
                </a:cubicBezTo>
                <a:cubicBezTo>
                  <a:pt x="1263" y="7119"/>
                  <a:pt x="1292" y="6999"/>
                  <a:pt x="1322" y="6938"/>
                </a:cubicBezTo>
                <a:cubicBezTo>
                  <a:pt x="1322" y="6908"/>
                  <a:pt x="1503" y="6849"/>
                  <a:pt x="1743" y="6818"/>
                </a:cubicBezTo>
                <a:lnTo>
                  <a:pt x="1743" y="6818"/>
                </a:lnTo>
                <a:cubicBezTo>
                  <a:pt x="1984" y="6818"/>
                  <a:pt x="2163" y="6849"/>
                  <a:pt x="2163" y="6908"/>
                </a:cubicBezTo>
                <a:cubicBezTo>
                  <a:pt x="2163" y="6938"/>
                  <a:pt x="2194" y="7089"/>
                  <a:pt x="2224" y="7239"/>
                </a:cubicBezTo>
                <a:cubicBezTo>
                  <a:pt x="2254" y="7359"/>
                  <a:pt x="2283" y="7570"/>
                  <a:pt x="2283" y="7690"/>
                </a:cubicBezTo>
                <a:cubicBezTo>
                  <a:pt x="2283" y="7840"/>
                  <a:pt x="2314" y="8110"/>
                  <a:pt x="2344" y="8320"/>
                </a:cubicBezTo>
                <a:cubicBezTo>
                  <a:pt x="2374" y="8500"/>
                  <a:pt x="2404" y="8771"/>
                  <a:pt x="2404" y="8861"/>
                </a:cubicBezTo>
                <a:cubicBezTo>
                  <a:pt x="2404" y="8981"/>
                  <a:pt x="2404" y="9191"/>
                  <a:pt x="2404" y="9372"/>
                </a:cubicBezTo>
                <a:cubicBezTo>
                  <a:pt x="2404" y="9522"/>
                  <a:pt x="2374" y="9702"/>
                  <a:pt x="2374" y="9762"/>
                </a:cubicBezTo>
                <a:cubicBezTo>
                  <a:pt x="2374" y="9822"/>
                  <a:pt x="2374" y="9912"/>
                  <a:pt x="2374" y="10003"/>
                </a:cubicBezTo>
                <a:cubicBezTo>
                  <a:pt x="2374" y="10062"/>
                  <a:pt x="2434" y="10153"/>
                  <a:pt x="2494" y="10182"/>
                </a:cubicBezTo>
                <a:cubicBezTo>
                  <a:pt x="2584" y="10213"/>
                  <a:pt x="2675" y="10182"/>
                  <a:pt x="2734" y="10153"/>
                </a:cubicBezTo>
                <a:cubicBezTo>
                  <a:pt x="2795" y="10123"/>
                  <a:pt x="2825" y="10062"/>
                  <a:pt x="2854" y="10003"/>
                </a:cubicBezTo>
                <a:cubicBezTo>
                  <a:pt x="2854" y="9942"/>
                  <a:pt x="2825" y="9853"/>
                  <a:pt x="2795" y="9762"/>
                </a:cubicBezTo>
                <a:cubicBezTo>
                  <a:pt x="2764" y="9672"/>
                  <a:pt x="2734" y="9461"/>
                  <a:pt x="2734" y="9282"/>
                </a:cubicBezTo>
                <a:cubicBezTo>
                  <a:pt x="2734" y="9101"/>
                  <a:pt x="2764" y="8771"/>
                  <a:pt x="2825" y="8561"/>
                </a:cubicBezTo>
                <a:cubicBezTo>
                  <a:pt x="2825" y="8411"/>
                  <a:pt x="2825" y="8411"/>
                  <a:pt x="2825" y="8411"/>
                </a:cubicBezTo>
                <a:cubicBezTo>
                  <a:pt x="2884" y="8200"/>
                  <a:pt x="2884" y="7840"/>
                  <a:pt x="2884" y="7599"/>
                </a:cubicBezTo>
                <a:cubicBezTo>
                  <a:pt x="2854" y="7509"/>
                  <a:pt x="2854" y="7509"/>
                  <a:pt x="2854" y="7509"/>
                </a:cubicBezTo>
                <a:cubicBezTo>
                  <a:pt x="2854" y="7298"/>
                  <a:pt x="2825" y="7058"/>
                  <a:pt x="2795" y="6969"/>
                </a:cubicBezTo>
                <a:cubicBezTo>
                  <a:pt x="2795" y="6878"/>
                  <a:pt x="2825" y="6788"/>
                  <a:pt x="2884" y="6758"/>
                </a:cubicBezTo>
                <a:cubicBezTo>
                  <a:pt x="2945" y="6758"/>
                  <a:pt x="3065" y="6728"/>
                  <a:pt x="3125" y="6698"/>
                </a:cubicBezTo>
                <a:cubicBezTo>
                  <a:pt x="3215" y="6698"/>
                  <a:pt x="3245" y="6518"/>
                  <a:pt x="3185" y="6307"/>
                </a:cubicBezTo>
                <a:cubicBezTo>
                  <a:pt x="3095" y="5767"/>
                  <a:pt x="3095" y="5767"/>
                  <a:pt x="3095" y="5767"/>
                </a:cubicBezTo>
                <a:cubicBezTo>
                  <a:pt x="3065" y="5557"/>
                  <a:pt x="2975" y="5196"/>
                  <a:pt x="2915" y="4986"/>
                </a:cubicBezTo>
                <a:lnTo>
                  <a:pt x="2854" y="4715"/>
                </a:lnTo>
                <a:close/>
                <a:moveTo>
                  <a:pt x="632" y="5436"/>
                </a:moveTo>
                <a:lnTo>
                  <a:pt x="632" y="5436"/>
                </a:lnTo>
                <a:cubicBezTo>
                  <a:pt x="632" y="5527"/>
                  <a:pt x="601" y="5557"/>
                  <a:pt x="601" y="5496"/>
                </a:cubicBezTo>
                <a:cubicBezTo>
                  <a:pt x="571" y="5466"/>
                  <a:pt x="601" y="5407"/>
                  <a:pt x="601" y="5376"/>
                </a:cubicBezTo>
                <a:cubicBezTo>
                  <a:pt x="632" y="5346"/>
                  <a:pt x="632" y="5376"/>
                  <a:pt x="632" y="5436"/>
                </a:cubicBezTo>
                <a:close/>
                <a:moveTo>
                  <a:pt x="902" y="3724"/>
                </a:moveTo>
                <a:lnTo>
                  <a:pt x="902" y="3724"/>
                </a:lnTo>
                <a:cubicBezTo>
                  <a:pt x="902" y="3814"/>
                  <a:pt x="902" y="4054"/>
                  <a:pt x="872" y="4265"/>
                </a:cubicBezTo>
                <a:cubicBezTo>
                  <a:pt x="842" y="4445"/>
                  <a:pt x="812" y="4655"/>
                  <a:pt x="812" y="4745"/>
                </a:cubicBezTo>
                <a:cubicBezTo>
                  <a:pt x="812" y="4836"/>
                  <a:pt x="812" y="4926"/>
                  <a:pt x="782" y="4986"/>
                </a:cubicBezTo>
                <a:cubicBezTo>
                  <a:pt x="752" y="5015"/>
                  <a:pt x="721" y="5015"/>
                  <a:pt x="692" y="4956"/>
                </a:cubicBezTo>
                <a:cubicBezTo>
                  <a:pt x="692" y="4895"/>
                  <a:pt x="692" y="4715"/>
                  <a:pt x="721" y="4565"/>
                </a:cubicBezTo>
                <a:cubicBezTo>
                  <a:pt x="752" y="4414"/>
                  <a:pt x="782" y="4205"/>
                  <a:pt x="812" y="4085"/>
                </a:cubicBezTo>
                <a:cubicBezTo>
                  <a:pt x="812" y="3965"/>
                  <a:pt x="842" y="3784"/>
                  <a:pt x="872" y="3693"/>
                </a:cubicBezTo>
                <a:cubicBezTo>
                  <a:pt x="872" y="3634"/>
                  <a:pt x="902" y="3634"/>
                  <a:pt x="902" y="3724"/>
                </a:cubicBezTo>
                <a:close/>
                <a:moveTo>
                  <a:pt x="2644" y="3784"/>
                </a:moveTo>
                <a:lnTo>
                  <a:pt x="2644" y="3784"/>
                </a:lnTo>
                <a:cubicBezTo>
                  <a:pt x="2555" y="3693"/>
                  <a:pt x="2494" y="3544"/>
                  <a:pt x="2464" y="3423"/>
                </a:cubicBezTo>
                <a:cubicBezTo>
                  <a:pt x="2464" y="3333"/>
                  <a:pt x="2524" y="3093"/>
                  <a:pt x="2614" y="2943"/>
                </a:cubicBezTo>
                <a:cubicBezTo>
                  <a:pt x="2675" y="2763"/>
                  <a:pt x="2795" y="2673"/>
                  <a:pt x="2884" y="2732"/>
                </a:cubicBezTo>
                <a:cubicBezTo>
                  <a:pt x="2975" y="2823"/>
                  <a:pt x="3155" y="2973"/>
                  <a:pt x="3275" y="3063"/>
                </a:cubicBezTo>
                <a:cubicBezTo>
                  <a:pt x="3396" y="3183"/>
                  <a:pt x="3425" y="3394"/>
                  <a:pt x="3365" y="3514"/>
                </a:cubicBezTo>
                <a:cubicBezTo>
                  <a:pt x="3275" y="3634"/>
                  <a:pt x="3125" y="3784"/>
                  <a:pt x="3095" y="3814"/>
                </a:cubicBezTo>
                <a:cubicBezTo>
                  <a:pt x="3035" y="3874"/>
                  <a:pt x="2945" y="3904"/>
                  <a:pt x="2884" y="3934"/>
                </a:cubicBezTo>
                <a:cubicBezTo>
                  <a:pt x="2825" y="3965"/>
                  <a:pt x="2734" y="3904"/>
                  <a:pt x="2644" y="3784"/>
                </a:cubicBezTo>
                <a:close/>
              </a:path>
            </a:pathLst>
          </a:custGeom>
          <a:blipFill rotWithShape="1">
            <a:blip r:embed="rId4">
              <a:alphaModFix amt="70000"/>
            </a:blip>
            <a:stretch>
              <a:fillRect/>
            </a:stretch>
          </a:blipFill>
          <a:ln>
            <a:noFill/>
          </a:ln>
          <a:effectLst/>
        </p:spPr>
        <p:txBody>
          <a:bodyPr wrap="none" anchor="ctr"/>
          <a:lstStyle/>
          <a:p>
            <a:endParaRPr lang="en-US" sz="2800"/>
          </a:p>
        </p:txBody>
      </p:sp>
      <p:sp>
        <p:nvSpPr>
          <p:cNvPr id="242" name="Freeform 3"/>
          <p:cNvSpPr>
            <a:spLocks noChangeArrowheads="1"/>
          </p:cNvSpPr>
          <p:nvPr userDrawn="1"/>
        </p:nvSpPr>
        <p:spPr bwMode="auto">
          <a:xfrm>
            <a:off x="10849649" y="1600200"/>
            <a:ext cx="300545" cy="768379"/>
          </a:xfrm>
          <a:custGeom>
            <a:avLst/>
            <a:gdLst>
              <a:gd name="T0" fmla="*/ 2854 w 3997"/>
              <a:gd name="T1" fmla="*/ 4715 h 10214"/>
              <a:gd name="T2" fmla="*/ 2915 w 3997"/>
              <a:gd name="T3" fmla="*/ 4265 h 10214"/>
              <a:gd name="T4" fmla="*/ 3666 w 3997"/>
              <a:gd name="T5" fmla="*/ 3693 h 10214"/>
              <a:gd name="T6" fmla="*/ 3756 w 3997"/>
              <a:gd name="T7" fmla="*/ 2973 h 10214"/>
              <a:gd name="T8" fmla="*/ 3035 w 3997"/>
              <a:gd name="T9" fmla="*/ 2131 h 10214"/>
              <a:gd name="T10" fmla="*/ 2555 w 3997"/>
              <a:gd name="T11" fmla="*/ 1741 h 10214"/>
              <a:gd name="T12" fmla="*/ 2224 w 3997"/>
              <a:gd name="T13" fmla="*/ 1501 h 10214"/>
              <a:gd name="T14" fmla="*/ 2133 w 3997"/>
              <a:gd name="T15" fmla="*/ 1471 h 10214"/>
              <a:gd name="T16" fmla="*/ 2314 w 3997"/>
              <a:gd name="T17" fmla="*/ 1321 h 10214"/>
              <a:gd name="T18" fmla="*/ 2434 w 3997"/>
              <a:gd name="T19" fmla="*/ 1140 h 10214"/>
              <a:gd name="T20" fmla="*/ 2314 w 3997"/>
              <a:gd name="T21" fmla="*/ 1110 h 10214"/>
              <a:gd name="T22" fmla="*/ 2344 w 3997"/>
              <a:gd name="T23" fmla="*/ 781 h 10214"/>
              <a:gd name="T24" fmla="*/ 1954 w 3997"/>
              <a:gd name="T25" fmla="*/ 90 h 10214"/>
              <a:gd name="T26" fmla="*/ 1292 w 3997"/>
              <a:gd name="T27" fmla="*/ 90 h 10214"/>
              <a:gd name="T28" fmla="*/ 1052 w 3997"/>
              <a:gd name="T29" fmla="*/ 481 h 10214"/>
              <a:gd name="T30" fmla="*/ 1082 w 3997"/>
              <a:gd name="T31" fmla="*/ 930 h 10214"/>
              <a:gd name="T32" fmla="*/ 1172 w 3997"/>
              <a:gd name="T33" fmla="*/ 1170 h 10214"/>
              <a:gd name="T34" fmla="*/ 1022 w 3997"/>
              <a:gd name="T35" fmla="*/ 1290 h 10214"/>
              <a:gd name="T36" fmla="*/ 1263 w 3997"/>
              <a:gd name="T37" fmla="*/ 1471 h 10214"/>
              <a:gd name="T38" fmla="*/ 1383 w 3997"/>
              <a:gd name="T39" fmla="*/ 1591 h 10214"/>
              <a:gd name="T40" fmla="*/ 1022 w 3997"/>
              <a:gd name="T41" fmla="*/ 1802 h 10214"/>
              <a:gd name="T42" fmla="*/ 601 w 3997"/>
              <a:gd name="T43" fmla="*/ 2552 h 10214"/>
              <a:gd name="T44" fmla="*/ 481 w 3997"/>
              <a:gd name="T45" fmla="*/ 3604 h 10214"/>
              <a:gd name="T46" fmla="*/ 421 w 3997"/>
              <a:gd name="T47" fmla="*/ 4625 h 10214"/>
              <a:gd name="T48" fmla="*/ 361 w 3997"/>
              <a:gd name="T49" fmla="*/ 5496 h 10214"/>
              <a:gd name="T50" fmla="*/ 512 w 3997"/>
              <a:gd name="T51" fmla="*/ 6187 h 10214"/>
              <a:gd name="T52" fmla="*/ 512 w 3997"/>
              <a:gd name="T53" fmla="*/ 6788 h 10214"/>
              <a:gd name="T54" fmla="*/ 512 w 3997"/>
              <a:gd name="T55" fmla="*/ 7389 h 10214"/>
              <a:gd name="T56" fmla="*/ 301 w 3997"/>
              <a:gd name="T57" fmla="*/ 8561 h 10214"/>
              <a:gd name="T58" fmla="*/ 61 w 3997"/>
              <a:gd name="T59" fmla="*/ 9672 h 10214"/>
              <a:gd name="T60" fmla="*/ 91 w 3997"/>
              <a:gd name="T61" fmla="*/ 10062 h 10214"/>
              <a:gd name="T62" fmla="*/ 451 w 3997"/>
              <a:gd name="T63" fmla="*/ 9973 h 10214"/>
              <a:gd name="T64" fmla="*/ 571 w 3997"/>
              <a:gd name="T65" fmla="*/ 9582 h 10214"/>
              <a:gd name="T66" fmla="*/ 571 w 3997"/>
              <a:gd name="T67" fmla="*/ 9132 h 10214"/>
              <a:gd name="T68" fmla="*/ 992 w 3997"/>
              <a:gd name="T69" fmla="*/ 8019 h 10214"/>
              <a:gd name="T70" fmla="*/ 1202 w 3997"/>
              <a:gd name="T71" fmla="*/ 7178 h 10214"/>
              <a:gd name="T72" fmla="*/ 1743 w 3997"/>
              <a:gd name="T73" fmla="*/ 6818 h 10214"/>
              <a:gd name="T74" fmla="*/ 2163 w 3997"/>
              <a:gd name="T75" fmla="*/ 6908 h 10214"/>
              <a:gd name="T76" fmla="*/ 2283 w 3997"/>
              <a:gd name="T77" fmla="*/ 7690 h 10214"/>
              <a:gd name="T78" fmla="*/ 2404 w 3997"/>
              <a:gd name="T79" fmla="*/ 8861 h 10214"/>
              <a:gd name="T80" fmla="*/ 2374 w 3997"/>
              <a:gd name="T81" fmla="*/ 9762 h 10214"/>
              <a:gd name="T82" fmla="*/ 2494 w 3997"/>
              <a:gd name="T83" fmla="*/ 10182 h 10214"/>
              <a:gd name="T84" fmla="*/ 2854 w 3997"/>
              <a:gd name="T85" fmla="*/ 10003 h 10214"/>
              <a:gd name="T86" fmla="*/ 2734 w 3997"/>
              <a:gd name="T87" fmla="*/ 9282 h 10214"/>
              <a:gd name="T88" fmla="*/ 2825 w 3997"/>
              <a:gd name="T89" fmla="*/ 8411 h 10214"/>
              <a:gd name="T90" fmla="*/ 2854 w 3997"/>
              <a:gd name="T91" fmla="*/ 7509 h 10214"/>
              <a:gd name="T92" fmla="*/ 2884 w 3997"/>
              <a:gd name="T93" fmla="*/ 6758 h 10214"/>
              <a:gd name="T94" fmla="*/ 3185 w 3997"/>
              <a:gd name="T95" fmla="*/ 6307 h 10214"/>
              <a:gd name="T96" fmla="*/ 2915 w 3997"/>
              <a:gd name="T97" fmla="*/ 4986 h 10214"/>
              <a:gd name="T98" fmla="*/ 632 w 3997"/>
              <a:gd name="T99" fmla="*/ 5436 h 10214"/>
              <a:gd name="T100" fmla="*/ 601 w 3997"/>
              <a:gd name="T101" fmla="*/ 5496 h 10214"/>
              <a:gd name="T102" fmla="*/ 632 w 3997"/>
              <a:gd name="T103" fmla="*/ 5436 h 10214"/>
              <a:gd name="T104" fmla="*/ 902 w 3997"/>
              <a:gd name="T105" fmla="*/ 3724 h 10214"/>
              <a:gd name="T106" fmla="*/ 812 w 3997"/>
              <a:gd name="T107" fmla="*/ 4745 h 10214"/>
              <a:gd name="T108" fmla="*/ 692 w 3997"/>
              <a:gd name="T109" fmla="*/ 4956 h 10214"/>
              <a:gd name="T110" fmla="*/ 812 w 3997"/>
              <a:gd name="T111" fmla="*/ 4085 h 10214"/>
              <a:gd name="T112" fmla="*/ 902 w 3997"/>
              <a:gd name="T113" fmla="*/ 3724 h 10214"/>
              <a:gd name="T114" fmla="*/ 2644 w 3997"/>
              <a:gd name="T115" fmla="*/ 3784 h 10214"/>
              <a:gd name="T116" fmla="*/ 2614 w 3997"/>
              <a:gd name="T117" fmla="*/ 2943 h 10214"/>
              <a:gd name="T118" fmla="*/ 3275 w 3997"/>
              <a:gd name="T119" fmla="*/ 3063 h 10214"/>
              <a:gd name="T120" fmla="*/ 3095 w 3997"/>
              <a:gd name="T121" fmla="*/ 3814 h 10214"/>
              <a:gd name="T122" fmla="*/ 2644 w 3997"/>
              <a:gd name="T123" fmla="*/ 3784 h 102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997" h="10214">
                <a:moveTo>
                  <a:pt x="2854" y="4715"/>
                </a:moveTo>
                <a:lnTo>
                  <a:pt x="2854" y="4715"/>
                </a:lnTo>
                <a:cubicBezTo>
                  <a:pt x="2795" y="4475"/>
                  <a:pt x="2764" y="4325"/>
                  <a:pt x="2795" y="4325"/>
                </a:cubicBezTo>
                <a:cubicBezTo>
                  <a:pt x="2825" y="4325"/>
                  <a:pt x="2884" y="4294"/>
                  <a:pt x="2915" y="4265"/>
                </a:cubicBezTo>
                <a:cubicBezTo>
                  <a:pt x="2975" y="4235"/>
                  <a:pt x="3155" y="4085"/>
                  <a:pt x="3335" y="3965"/>
                </a:cubicBezTo>
                <a:cubicBezTo>
                  <a:pt x="3666" y="3693"/>
                  <a:pt x="3666" y="3693"/>
                  <a:pt x="3666" y="3693"/>
                </a:cubicBezTo>
                <a:cubicBezTo>
                  <a:pt x="3846" y="3544"/>
                  <a:pt x="3996" y="3394"/>
                  <a:pt x="3966" y="3333"/>
                </a:cubicBezTo>
                <a:cubicBezTo>
                  <a:pt x="3966" y="3244"/>
                  <a:pt x="3876" y="3093"/>
                  <a:pt x="3756" y="2973"/>
                </a:cubicBezTo>
                <a:cubicBezTo>
                  <a:pt x="3666" y="2852"/>
                  <a:pt x="3516" y="2673"/>
                  <a:pt x="3425" y="2582"/>
                </a:cubicBezTo>
                <a:cubicBezTo>
                  <a:pt x="3335" y="2492"/>
                  <a:pt x="3185" y="2282"/>
                  <a:pt x="3035" y="2131"/>
                </a:cubicBezTo>
                <a:cubicBezTo>
                  <a:pt x="2915" y="1981"/>
                  <a:pt x="2764" y="1831"/>
                  <a:pt x="2734" y="1802"/>
                </a:cubicBezTo>
                <a:cubicBezTo>
                  <a:pt x="2704" y="1802"/>
                  <a:pt x="2644" y="1771"/>
                  <a:pt x="2555" y="1741"/>
                </a:cubicBezTo>
                <a:cubicBezTo>
                  <a:pt x="2494" y="1741"/>
                  <a:pt x="2404" y="1651"/>
                  <a:pt x="2374" y="1591"/>
                </a:cubicBezTo>
                <a:cubicBezTo>
                  <a:pt x="2314" y="1531"/>
                  <a:pt x="2254" y="1501"/>
                  <a:pt x="2224" y="1501"/>
                </a:cubicBezTo>
                <a:cubicBezTo>
                  <a:pt x="2194" y="1531"/>
                  <a:pt x="2163" y="1531"/>
                  <a:pt x="2133" y="1531"/>
                </a:cubicBezTo>
                <a:cubicBezTo>
                  <a:pt x="2133" y="1501"/>
                  <a:pt x="2133" y="1471"/>
                  <a:pt x="2133" y="1471"/>
                </a:cubicBezTo>
                <a:cubicBezTo>
                  <a:pt x="2163" y="1441"/>
                  <a:pt x="2163" y="1410"/>
                  <a:pt x="2194" y="1381"/>
                </a:cubicBezTo>
                <a:cubicBezTo>
                  <a:pt x="2194" y="1381"/>
                  <a:pt x="2254" y="1351"/>
                  <a:pt x="2314" y="1321"/>
                </a:cubicBezTo>
                <a:cubicBezTo>
                  <a:pt x="2374" y="1321"/>
                  <a:pt x="2434" y="1290"/>
                  <a:pt x="2434" y="1260"/>
                </a:cubicBezTo>
                <a:cubicBezTo>
                  <a:pt x="2464" y="1231"/>
                  <a:pt x="2434" y="1170"/>
                  <a:pt x="2434" y="1140"/>
                </a:cubicBezTo>
                <a:cubicBezTo>
                  <a:pt x="2404" y="1080"/>
                  <a:pt x="2374" y="1080"/>
                  <a:pt x="2374" y="1110"/>
                </a:cubicBezTo>
                <a:cubicBezTo>
                  <a:pt x="2374" y="1110"/>
                  <a:pt x="2344" y="1140"/>
                  <a:pt x="2314" y="1110"/>
                </a:cubicBezTo>
                <a:cubicBezTo>
                  <a:pt x="2283" y="1110"/>
                  <a:pt x="2283" y="1080"/>
                  <a:pt x="2283" y="1050"/>
                </a:cubicBezTo>
                <a:cubicBezTo>
                  <a:pt x="2314" y="1050"/>
                  <a:pt x="2314" y="900"/>
                  <a:pt x="2344" y="781"/>
                </a:cubicBezTo>
                <a:cubicBezTo>
                  <a:pt x="2344" y="631"/>
                  <a:pt x="2283" y="450"/>
                  <a:pt x="2254" y="361"/>
                </a:cubicBezTo>
                <a:cubicBezTo>
                  <a:pt x="2194" y="270"/>
                  <a:pt x="2074" y="150"/>
                  <a:pt x="1954" y="90"/>
                </a:cubicBezTo>
                <a:cubicBezTo>
                  <a:pt x="1863" y="30"/>
                  <a:pt x="1683" y="0"/>
                  <a:pt x="1593" y="0"/>
                </a:cubicBezTo>
                <a:cubicBezTo>
                  <a:pt x="1503" y="0"/>
                  <a:pt x="1383" y="60"/>
                  <a:pt x="1292" y="90"/>
                </a:cubicBezTo>
                <a:cubicBezTo>
                  <a:pt x="1233" y="150"/>
                  <a:pt x="1142" y="240"/>
                  <a:pt x="1142" y="270"/>
                </a:cubicBezTo>
                <a:cubicBezTo>
                  <a:pt x="1142" y="330"/>
                  <a:pt x="1082" y="420"/>
                  <a:pt x="1052" y="481"/>
                </a:cubicBezTo>
                <a:cubicBezTo>
                  <a:pt x="992" y="570"/>
                  <a:pt x="962" y="661"/>
                  <a:pt x="962" y="751"/>
                </a:cubicBezTo>
                <a:cubicBezTo>
                  <a:pt x="992" y="811"/>
                  <a:pt x="1022" y="900"/>
                  <a:pt x="1082" y="930"/>
                </a:cubicBezTo>
                <a:cubicBezTo>
                  <a:pt x="1113" y="960"/>
                  <a:pt x="1172" y="1050"/>
                  <a:pt x="1172" y="1080"/>
                </a:cubicBezTo>
                <a:cubicBezTo>
                  <a:pt x="1202" y="1110"/>
                  <a:pt x="1202" y="1170"/>
                  <a:pt x="1172" y="1170"/>
                </a:cubicBezTo>
                <a:cubicBezTo>
                  <a:pt x="1142" y="1201"/>
                  <a:pt x="1082" y="1201"/>
                  <a:pt x="1082" y="1201"/>
                </a:cubicBezTo>
                <a:cubicBezTo>
                  <a:pt x="1052" y="1201"/>
                  <a:pt x="1022" y="1231"/>
                  <a:pt x="1022" y="1290"/>
                </a:cubicBezTo>
                <a:cubicBezTo>
                  <a:pt x="1022" y="1321"/>
                  <a:pt x="1052" y="1381"/>
                  <a:pt x="1113" y="1410"/>
                </a:cubicBezTo>
                <a:cubicBezTo>
                  <a:pt x="1142" y="1441"/>
                  <a:pt x="1233" y="1471"/>
                  <a:pt x="1263" y="1471"/>
                </a:cubicBezTo>
                <a:cubicBezTo>
                  <a:pt x="1292" y="1471"/>
                  <a:pt x="1353" y="1501"/>
                  <a:pt x="1383" y="1531"/>
                </a:cubicBezTo>
                <a:cubicBezTo>
                  <a:pt x="1413" y="1561"/>
                  <a:pt x="1413" y="1591"/>
                  <a:pt x="1383" y="1591"/>
                </a:cubicBezTo>
                <a:cubicBezTo>
                  <a:pt x="1353" y="1591"/>
                  <a:pt x="1292" y="1651"/>
                  <a:pt x="1263" y="1681"/>
                </a:cubicBezTo>
                <a:cubicBezTo>
                  <a:pt x="1202" y="1741"/>
                  <a:pt x="1082" y="1802"/>
                  <a:pt x="1022" y="1802"/>
                </a:cubicBezTo>
                <a:cubicBezTo>
                  <a:pt x="932" y="1831"/>
                  <a:pt x="812" y="1922"/>
                  <a:pt x="752" y="2011"/>
                </a:cubicBezTo>
                <a:cubicBezTo>
                  <a:pt x="692" y="2072"/>
                  <a:pt x="632" y="2312"/>
                  <a:pt x="601" y="2552"/>
                </a:cubicBezTo>
                <a:cubicBezTo>
                  <a:pt x="571" y="2973"/>
                  <a:pt x="571" y="2973"/>
                  <a:pt x="571" y="2973"/>
                </a:cubicBezTo>
                <a:cubicBezTo>
                  <a:pt x="571" y="3213"/>
                  <a:pt x="512" y="3484"/>
                  <a:pt x="481" y="3604"/>
                </a:cubicBezTo>
                <a:cubicBezTo>
                  <a:pt x="451" y="3724"/>
                  <a:pt x="421" y="4024"/>
                  <a:pt x="421" y="4235"/>
                </a:cubicBezTo>
                <a:cubicBezTo>
                  <a:pt x="421" y="4625"/>
                  <a:pt x="421" y="4625"/>
                  <a:pt x="421" y="4625"/>
                </a:cubicBezTo>
                <a:cubicBezTo>
                  <a:pt x="421" y="4836"/>
                  <a:pt x="392" y="5106"/>
                  <a:pt x="392" y="5196"/>
                </a:cubicBezTo>
                <a:cubicBezTo>
                  <a:pt x="361" y="5316"/>
                  <a:pt x="361" y="5436"/>
                  <a:pt x="361" y="5496"/>
                </a:cubicBezTo>
                <a:cubicBezTo>
                  <a:pt x="361" y="5557"/>
                  <a:pt x="421" y="5647"/>
                  <a:pt x="481" y="5706"/>
                </a:cubicBezTo>
                <a:cubicBezTo>
                  <a:pt x="571" y="5767"/>
                  <a:pt x="571" y="5977"/>
                  <a:pt x="512" y="6187"/>
                </a:cubicBezTo>
                <a:cubicBezTo>
                  <a:pt x="451" y="6427"/>
                  <a:pt x="451" y="6427"/>
                  <a:pt x="451" y="6427"/>
                </a:cubicBezTo>
                <a:cubicBezTo>
                  <a:pt x="392" y="6638"/>
                  <a:pt x="421" y="6788"/>
                  <a:pt x="512" y="6788"/>
                </a:cubicBezTo>
                <a:cubicBezTo>
                  <a:pt x="601" y="6788"/>
                  <a:pt x="662" y="6878"/>
                  <a:pt x="632" y="6999"/>
                </a:cubicBezTo>
                <a:cubicBezTo>
                  <a:pt x="632" y="7089"/>
                  <a:pt x="571" y="7269"/>
                  <a:pt x="512" y="7389"/>
                </a:cubicBezTo>
                <a:cubicBezTo>
                  <a:pt x="481" y="7509"/>
                  <a:pt x="421" y="7779"/>
                  <a:pt x="392" y="8019"/>
                </a:cubicBezTo>
                <a:cubicBezTo>
                  <a:pt x="301" y="8561"/>
                  <a:pt x="301" y="8561"/>
                  <a:pt x="301" y="8561"/>
                </a:cubicBezTo>
                <a:cubicBezTo>
                  <a:pt x="272" y="8771"/>
                  <a:pt x="211" y="9101"/>
                  <a:pt x="181" y="9311"/>
                </a:cubicBezTo>
                <a:cubicBezTo>
                  <a:pt x="151" y="9492"/>
                  <a:pt x="91" y="9672"/>
                  <a:pt x="61" y="9672"/>
                </a:cubicBezTo>
                <a:cubicBezTo>
                  <a:pt x="61" y="9702"/>
                  <a:pt x="31" y="9792"/>
                  <a:pt x="0" y="9882"/>
                </a:cubicBezTo>
                <a:cubicBezTo>
                  <a:pt x="0" y="9942"/>
                  <a:pt x="31" y="10032"/>
                  <a:pt x="91" y="10062"/>
                </a:cubicBezTo>
                <a:cubicBezTo>
                  <a:pt x="121" y="10093"/>
                  <a:pt x="211" y="10093"/>
                  <a:pt x="272" y="10062"/>
                </a:cubicBezTo>
                <a:cubicBezTo>
                  <a:pt x="361" y="10062"/>
                  <a:pt x="421" y="10003"/>
                  <a:pt x="451" y="9973"/>
                </a:cubicBezTo>
                <a:cubicBezTo>
                  <a:pt x="512" y="9942"/>
                  <a:pt x="542" y="9853"/>
                  <a:pt x="542" y="9792"/>
                </a:cubicBezTo>
                <a:cubicBezTo>
                  <a:pt x="542" y="9702"/>
                  <a:pt x="542" y="9612"/>
                  <a:pt x="571" y="9582"/>
                </a:cubicBezTo>
                <a:cubicBezTo>
                  <a:pt x="571" y="9552"/>
                  <a:pt x="571" y="9461"/>
                  <a:pt x="571" y="9432"/>
                </a:cubicBezTo>
                <a:cubicBezTo>
                  <a:pt x="571" y="9372"/>
                  <a:pt x="571" y="9252"/>
                  <a:pt x="571" y="9132"/>
                </a:cubicBezTo>
                <a:cubicBezTo>
                  <a:pt x="571" y="9041"/>
                  <a:pt x="632" y="8801"/>
                  <a:pt x="692" y="8651"/>
                </a:cubicBezTo>
                <a:cubicBezTo>
                  <a:pt x="782" y="8500"/>
                  <a:pt x="902" y="8200"/>
                  <a:pt x="992" y="8019"/>
                </a:cubicBezTo>
                <a:cubicBezTo>
                  <a:pt x="1082" y="7840"/>
                  <a:pt x="1142" y="7599"/>
                  <a:pt x="1142" y="7509"/>
                </a:cubicBezTo>
                <a:cubicBezTo>
                  <a:pt x="1142" y="7419"/>
                  <a:pt x="1172" y="7269"/>
                  <a:pt x="1202" y="7178"/>
                </a:cubicBezTo>
                <a:cubicBezTo>
                  <a:pt x="1263" y="7119"/>
                  <a:pt x="1292" y="6999"/>
                  <a:pt x="1322" y="6938"/>
                </a:cubicBezTo>
                <a:cubicBezTo>
                  <a:pt x="1322" y="6908"/>
                  <a:pt x="1503" y="6849"/>
                  <a:pt x="1743" y="6818"/>
                </a:cubicBezTo>
                <a:lnTo>
                  <a:pt x="1743" y="6818"/>
                </a:lnTo>
                <a:cubicBezTo>
                  <a:pt x="1984" y="6818"/>
                  <a:pt x="2163" y="6849"/>
                  <a:pt x="2163" y="6908"/>
                </a:cubicBezTo>
                <a:cubicBezTo>
                  <a:pt x="2163" y="6938"/>
                  <a:pt x="2194" y="7089"/>
                  <a:pt x="2224" y="7239"/>
                </a:cubicBezTo>
                <a:cubicBezTo>
                  <a:pt x="2254" y="7359"/>
                  <a:pt x="2283" y="7570"/>
                  <a:pt x="2283" y="7690"/>
                </a:cubicBezTo>
                <a:cubicBezTo>
                  <a:pt x="2283" y="7840"/>
                  <a:pt x="2314" y="8110"/>
                  <a:pt x="2344" y="8320"/>
                </a:cubicBezTo>
                <a:cubicBezTo>
                  <a:pt x="2374" y="8500"/>
                  <a:pt x="2404" y="8771"/>
                  <a:pt x="2404" y="8861"/>
                </a:cubicBezTo>
                <a:cubicBezTo>
                  <a:pt x="2404" y="8981"/>
                  <a:pt x="2404" y="9191"/>
                  <a:pt x="2404" y="9372"/>
                </a:cubicBezTo>
                <a:cubicBezTo>
                  <a:pt x="2404" y="9522"/>
                  <a:pt x="2374" y="9702"/>
                  <a:pt x="2374" y="9762"/>
                </a:cubicBezTo>
                <a:cubicBezTo>
                  <a:pt x="2374" y="9822"/>
                  <a:pt x="2374" y="9912"/>
                  <a:pt x="2374" y="10003"/>
                </a:cubicBezTo>
                <a:cubicBezTo>
                  <a:pt x="2374" y="10062"/>
                  <a:pt x="2434" y="10153"/>
                  <a:pt x="2494" y="10182"/>
                </a:cubicBezTo>
                <a:cubicBezTo>
                  <a:pt x="2584" y="10213"/>
                  <a:pt x="2675" y="10182"/>
                  <a:pt x="2734" y="10153"/>
                </a:cubicBezTo>
                <a:cubicBezTo>
                  <a:pt x="2795" y="10123"/>
                  <a:pt x="2825" y="10062"/>
                  <a:pt x="2854" y="10003"/>
                </a:cubicBezTo>
                <a:cubicBezTo>
                  <a:pt x="2854" y="9942"/>
                  <a:pt x="2825" y="9853"/>
                  <a:pt x="2795" y="9762"/>
                </a:cubicBezTo>
                <a:cubicBezTo>
                  <a:pt x="2764" y="9672"/>
                  <a:pt x="2734" y="9461"/>
                  <a:pt x="2734" y="9282"/>
                </a:cubicBezTo>
                <a:cubicBezTo>
                  <a:pt x="2734" y="9101"/>
                  <a:pt x="2764" y="8771"/>
                  <a:pt x="2825" y="8561"/>
                </a:cubicBezTo>
                <a:cubicBezTo>
                  <a:pt x="2825" y="8411"/>
                  <a:pt x="2825" y="8411"/>
                  <a:pt x="2825" y="8411"/>
                </a:cubicBezTo>
                <a:cubicBezTo>
                  <a:pt x="2884" y="8200"/>
                  <a:pt x="2884" y="7840"/>
                  <a:pt x="2884" y="7599"/>
                </a:cubicBezTo>
                <a:cubicBezTo>
                  <a:pt x="2854" y="7509"/>
                  <a:pt x="2854" y="7509"/>
                  <a:pt x="2854" y="7509"/>
                </a:cubicBezTo>
                <a:cubicBezTo>
                  <a:pt x="2854" y="7298"/>
                  <a:pt x="2825" y="7058"/>
                  <a:pt x="2795" y="6969"/>
                </a:cubicBezTo>
                <a:cubicBezTo>
                  <a:pt x="2795" y="6878"/>
                  <a:pt x="2825" y="6788"/>
                  <a:pt x="2884" y="6758"/>
                </a:cubicBezTo>
                <a:cubicBezTo>
                  <a:pt x="2945" y="6758"/>
                  <a:pt x="3065" y="6728"/>
                  <a:pt x="3125" y="6698"/>
                </a:cubicBezTo>
                <a:cubicBezTo>
                  <a:pt x="3215" y="6698"/>
                  <a:pt x="3245" y="6518"/>
                  <a:pt x="3185" y="6307"/>
                </a:cubicBezTo>
                <a:cubicBezTo>
                  <a:pt x="3095" y="5767"/>
                  <a:pt x="3095" y="5767"/>
                  <a:pt x="3095" y="5767"/>
                </a:cubicBezTo>
                <a:cubicBezTo>
                  <a:pt x="3065" y="5557"/>
                  <a:pt x="2975" y="5196"/>
                  <a:pt x="2915" y="4986"/>
                </a:cubicBezTo>
                <a:lnTo>
                  <a:pt x="2854" y="4715"/>
                </a:lnTo>
                <a:close/>
                <a:moveTo>
                  <a:pt x="632" y="5436"/>
                </a:moveTo>
                <a:lnTo>
                  <a:pt x="632" y="5436"/>
                </a:lnTo>
                <a:cubicBezTo>
                  <a:pt x="632" y="5527"/>
                  <a:pt x="601" y="5557"/>
                  <a:pt x="601" y="5496"/>
                </a:cubicBezTo>
                <a:cubicBezTo>
                  <a:pt x="571" y="5466"/>
                  <a:pt x="601" y="5407"/>
                  <a:pt x="601" y="5376"/>
                </a:cubicBezTo>
                <a:cubicBezTo>
                  <a:pt x="632" y="5346"/>
                  <a:pt x="632" y="5376"/>
                  <a:pt x="632" y="5436"/>
                </a:cubicBezTo>
                <a:close/>
                <a:moveTo>
                  <a:pt x="902" y="3724"/>
                </a:moveTo>
                <a:lnTo>
                  <a:pt x="902" y="3724"/>
                </a:lnTo>
                <a:cubicBezTo>
                  <a:pt x="902" y="3814"/>
                  <a:pt x="902" y="4054"/>
                  <a:pt x="872" y="4265"/>
                </a:cubicBezTo>
                <a:cubicBezTo>
                  <a:pt x="842" y="4445"/>
                  <a:pt x="812" y="4655"/>
                  <a:pt x="812" y="4745"/>
                </a:cubicBezTo>
                <a:cubicBezTo>
                  <a:pt x="812" y="4836"/>
                  <a:pt x="812" y="4926"/>
                  <a:pt x="782" y="4986"/>
                </a:cubicBezTo>
                <a:cubicBezTo>
                  <a:pt x="752" y="5015"/>
                  <a:pt x="721" y="5015"/>
                  <a:pt x="692" y="4956"/>
                </a:cubicBezTo>
                <a:cubicBezTo>
                  <a:pt x="692" y="4895"/>
                  <a:pt x="692" y="4715"/>
                  <a:pt x="721" y="4565"/>
                </a:cubicBezTo>
                <a:cubicBezTo>
                  <a:pt x="752" y="4414"/>
                  <a:pt x="782" y="4205"/>
                  <a:pt x="812" y="4085"/>
                </a:cubicBezTo>
                <a:cubicBezTo>
                  <a:pt x="812" y="3965"/>
                  <a:pt x="842" y="3784"/>
                  <a:pt x="872" y="3693"/>
                </a:cubicBezTo>
                <a:cubicBezTo>
                  <a:pt x="872" y="3634"/>
                  <a:pt x="902" y="3634"/>
                  <a:pt x="902" y="3724"/>
                </a:cubicBezTo>
                <a:close/>
                <a:moveTo>
                  <a:pt x="2644" y="3784"/>
                </a:moveTo>
                <a:lnTo>
                  <a:pt x="2644" y="3784"/>
                </a:lnTo>
                <a:cubicBezTo>
                  <a:pt x="2555" y="3693"/>
                  <a:pt x="2494" y="3544"/>
                  <a:pt x="2464" y="3423"/>
                </a:cubicBezTo>
                <a:cubicBezTo>
                  <a:pt x="2464" y="3333"/>
                  <a:pt x="2524" y="3093"/>
                  <a:pt x="2614" y="2943"/>
                </a:cubicBezTo>
                <a:cubicBezTo>
                  <a:pt x="2675" y="2763"/>
                  <a:pt x="2795" y="2673"/>
                  <a:pt x="2884" y="2732"/>
                </a:cubicBezTo>
                <a:cubicBezTo>
                  <a:pt x="2975" y="2823"/>
                  <a:pt x="3155" y="2973"/>
                  <a:pt x="3275" y="3063"/>
                </a:cubicBezTo>
                <a:cubicBezTo>
                  <a:pt x="3396" y="3183"/>
                  <a:pt x="3425" y="3394"/>
                  <a:pt x="3365" y="3514"/>
                </a:cubicBezTo>
                <a:cubicBezTo>
                  <a:pt x="3275" y="3634"/>
                  <a:pt x="3125" y="3784"/>
                  <a:pt x="3095" y="3814"/>
                </a:cubicBezTo>
                <a:cubicBezTo>
                  <a:pt x="3035" y="3874"/>
                  <a:pt x="2945" y="3904"/>
                  <a:pt x="2884" y="3934"/>
                </a:cubicBezTo>
                <a:cubicBezTo>
                  <a:pt x="2825" y="3965"/>
                  <a:pt x="2734" y="3904"/>
                  <a:pt x="2644" y="3784"/>
                </a:cubicBezTo>
                <a:close/>
              </a:path>
            </a:pathLst>
          </a:custGeom>
          <a:blipFill rotWithShape="1">
            <a:blip r:embed="rId4">
              <a:alphaModFix amt="70000"/>
            </a:blip>
            <a:stretch>
              <a:fillRect/>
            </a:stretch>
          </a:blipFill>
          <a:ln>
            <a:noFill/>
          </a:ln>
          <a:effectLst/>
        </p:spPr>
        <p:txBody>
          <a:bodyPr wrap="none" anchor="ctr"/>
          <a:lstStyle/>
          <a:p>
            <a:endParaRPr lang="en-US" sz="2800"/>
          </a:p>
        </p:txBody>
      </p:sp>
      <p:sp>
        <p:nvSpPr>
          <p:cNvPr id="243" name="Freeform 3"/>
          <p:cNvSpPr>
            <a:spLocks noChangeArrowheads="1"/>
          </p:cNvSpPr>
          <p:nvPr userDrawn="1"/>
        </p:nvSpPr>
        <p:spPr bwMode="auto">
          <a:xfrm>
            <a:off x="11238830" y="1600200"/>
            <a:ext cx="300545" cy="768379"/>
          </a:xfrm>
          <a:custGeom>
            <a:avLst/>
            <a:gdLst>
              <a:gd name="T0" fmla="*/ 2854 w 3997"/>
              <a:gd name="T1" fmla="*/ 4715 h 10214"/>
              <a:gd name="T2" fmla="*/ 2915 w 3997"/>
              <a:gd name="T3" fmla="*/ 4265 h 10214"/>
              <a:gd name="T4" fmla="*/ 3666 w 3997"/>
              <a:gd name="T5" fmla="*/ 3693 h 10214"/>
              <a:gd name="T6" fmla="*/ 3756 w 3997"/>
              <a:gd name="T7" fmla="*/ 2973 h 10214"/>
              <a:gd name="T8" fmla="*/ 3035 w 3997"/>
              <a:gd name="T9" fmla="*/ 2131 h 10214"/>
              <a:gd name="T10" fmla="*/ 2555 w 3997"/>
              <a:gd name="T11" fmla="*/ 1741 h 10214"/>
              <a:gd name="T12" fmla="*/ 2224 w 3997"/>
              <a:gd name="T13" fmla="*/ 1501 h 10214"/>
              <a:gd name="T14" fmla="*/ 2133 w 3997"/>
              <a:gd name="T15" fmla="*/ 1471 h 10214"/>
              <a:gd name="T16" fmla="*/ 2314 w 3997"/>
              <a:gd name="T17" fmla="*/ 1321 h 10214"/>
              <a:gd name="T18" fmla="*/ 2434 w 3997"/>
              <a:gd name="T19" fmla="*/ 1140 h 10214"/>
              <a:gd name="T20" fmla="*/ 2314 w 3997"/>
              <a:gd name="T21" fmla="*/ 1110 h 10214"/>
              <a:gd name="T22" fmla="*/ 2344 w 3997"/>
              <a:gd name="T23" fmla="*/ 781 h 10214"/>
              <a:gd name="T24" fmla="*/ 1954 w 3997"/>
              <a:gd name="T25" fmla="*/ 90 h 10214"/>
              <a:gd name="T26" fmla="*/ 1292 w 3997"/>
              <a:gd name="T27" fmla="*/ 90 h 10214"/>
              <a:gd name="T28" fmla="*/ 1052 w 3997"/>
              <a:gd name="T29" fmla="*/ 481 h 10214"/>
              <a:gd name="T30" fmla="*/ 1082 w 3997"/>
              <a:gd name="T31" fmla="*/ 930 h 10214"/>
              <a:gd name="T32" fmla="*/ 1172 w 3997"/>
              <a:gd name="T33" fmla="*/ 1170 h 10214"/>
              <a:gd name="T34" fmla="*/ 1022 w 3997"/>
              <a:gd name="T35" fmla="*/ 1290 h 10214"/>
              <a:gd name="T36" fmla="*/ 1263 w 3997"/>
              <a:gd name="T37" fmla="*/ 1471 h 10214"/>
              <a:gd name="T38" fmla="*/ 1383 w 3997"/>
              <a:gd name="T39" fmla="*/ 1591 h 10214"/>
              <a:gd name="T40" fmla="*/ 1022 w 3997"/>
              <a:gd name="T41" fmla="*/ 1802 h 10214"/>
              <a:gd name="T42" fmla="*/ 601 w 3997"/>
              <a:gd name="T43" fmla="*/ 2552 h 10214"/>
              <a:gd name="T44" fmla="*/ 481 w 3997"/>
              <a:gd name="T45" fmla="*/ 3604 h 10214"/>
              <a:gd name="T46" fmla="*/ 421 w 3997"/>
              <a:gd name="T47" fmla="*/ 4625 h 10214"/>
              <a:gd name="T48" fmla="*/ 361 w 3997"/>
              <a:gd name="T49" fmla="*/ 5496 h 10214"/>
              <a:gd name="T50" fmla="*/ 512 w 3997"/>
              <a:gd name="T51" fmla="*/ 6187 h 10214"/>
              <a:gd name="T52" fmla="*/ 512 w 3997"/>
              <a:gd name="T53" fmla="*/ 6788 h 10214"/>
              <a:gd name="T54" fmla="*/ 512 w 3997"/>
              <a:gd name="T55" fmla="*/ 7389 h 10214"/>
              <a:gd name="T56" fmla="*/ 301 w 3997"/>
              <a:gd name="T57" fmla="*/ 8561 h 10214"/>
              <a:gd name="T58" fmla="*/ 61 w 3997"/>
              <a:gd name="T59" fmla="*/ 9672 h 10214"/>
              <a:gd name="T60" fmla="*/ 91 w 3997"/>
              <a:gd name="T61" fmla="*/ 10062 h 10214"/>
              <a:gd name="T62" fmla="*/ 451 w 3997"/>
              <a:gd name="T63" fmla="*/ 9973 h 10214"/>
              <a:gd name="T64" fmla="*/ 571 w 3997"/>
              <a:gd name="T65" fmla="*/ 9582 h 10214"/>
              <a:gd name="T66" fmla="*/ 571 w 3997"/>
              <a:gd name="T67" fmla="*/ 9132 h 10214"/>
              <a:gd name="T68" fmla="*/ 992 w 3997"/>
              <a:gd name="T69" fmla="*/ 8019 h 10214"/>
              <a:gd name="T70" fmla="*/ 1202 w 3997"/>
              <a:gd name="T71" fmla="*/ 7178 h 10214"/>
              <a:gd name="T72" fmla="*/ 1743 w 3997"/>
              <a:gd name="T73" fmla="*/ 6818 h 10214"/>
              <a:gd name="T74" fmla="*/ 2163 w 3997"/>
              <a:gd name="T75" fmla="*/ 6908 h 10214"/>
              <a:gd name="T76" fmla="*/ 2283 w 3997"/>
              <a:gd name="T77" fmla="*/ 7690 h 10214"/>
              <a:gd name="T78" fmla="*/ 2404 w 3997"/>
              <a:gd name="T79" fmla="*/ 8861 h 10214"/>
              <a:gd name="T80" fmla="*/ 2374 w 3997"/>
              <a:gd name="T81" fmla="*/ 9762 h 10214"/>
              <a:gd name="T82" fmla="*/ 2494 w 3997"/>
              <a:gd name="T83" fmla="*/ 10182 h 10214"/>
              <a:gd name="T84" fmla="*/ 2854 w 3997"/>
              <a:gd name="T85" fmla="*/ 10003 h 10214"/>
              <a:gd name="T86" fmla="*/ 2734 w 3997"/>
              <a:gd name="T87" fmla="*/ 9282 h 10214"/>
              <a:gd name="T88" fmla="*/ 2825 w 3997"/>
              <a:gd name="T89" fmla="*/ 8411 h 10214"/>
              <a:gd name="T90" fmla="*/ 2854 w 3997"/>
              <a:gd name="T91" fmla="*/ 7509 h 10214"/>
              <a:gd name="T92" fmla="*/ 2884 w 3997"/>
              <a:gd name="T93" fmla="*/ 6758 h 10214"/>
              <a:gd name="T94" fmla="*/ 3185 w 3997"/>
              <a:gd name="T95" fmla="*/ 6307 h 10214"/>
              <a:gd name="T96" fmla="*/ 2915 w 3997"/>
              <a:gd name="T97" fmla="*/ 4986 h 10214"/>
              <a:gd name="T98" fmla="*/ 632 w 3997"/>
              <a:gd name="T99" fmla="*/ 5436 h 10214"/>
              <a:gd name="T100" fmla="*/ 601 w 3997"/>
              <a:gd name="T101" fmla="*/ 5496 h 10214"/>
              <a:gd name="T102" fmla="*/ 632 w 3997"/>
              <a:gd name="T103" fmla="*/ 5436 h 10214"/>
              <a:gd name="T104" fmla="*/ 902 w 3997"/>
              <a:gd name="T105" fmla="*/ 3724 h 10214"/>
              <a:gd name="T106" fmla="*/ 812 w 3997"/>
              <a:gd name="T107" fmla="*/ 4745 h 10214"/>
              <a:gd name="T108" fmla="*/ 692 w 3997"/>
              <a:gd name="T109" fmla="*/ 4956 h 10214"/>
              <a:gd name="T110" fmla="*/ 812 w 3997"/>
              <a:gd name="T111" fmla="*/ 4085 h 10214"/>
              <a:gd name="T112" fmla="*/ 902 w 3997"/>
              <a:gd name="T113" fmla="*/ 3724 h 10214"/>
              <a:gd name="T114" fmla="*/ 2644 w 3997"/>
              <a:gd name="T115" fmla="*/ 3784 h 10214"/>
              <a:gd name="T116" fmla="*/ 2614 w 3997"/>
              <a:gd name="T117" fmla="*/ 2943 h 10214"/>
              <a:gd name="T118" fmla="*/ 3275 w 3997"/>
              <a:gd name="T119" fmla="*/ 3063 h 10214"/>
              <a:gd name="T120" fmla="*/ 3095 w 3997"/>
              <a:gd name="T121" fmla="*/ 3814 h 10214"/>
              <a:gd name="T122" fmla="*/ 2644 w 3997"/>
              <a:gd name="T123" fmla="*/ 3784 h 102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997" h="10214">
                <a:moveTo>
                  <a:pt x="2854" y="4715"/>
                </a:moveTo>
                <a:lnTo>
                  <a:pt x="2854" y="4715"/>
                </a:lnTo>
                <a:cubicBezTo>
                  <a:pt x="2795" y="4475"/>
                  <a:pt x="2764" y="4325"/>
                  <a:pt x="2795" y="4325"/>
                </a:cubicBezTo>
                <a:cubicBezTo>
                  <a:pt x="2825" y="4325"/>
                  <a:pt x="2884" y="4294"/>
                  <a:pt x="2915" y="4265"/>
                </a:cubicBezTo>
                <a:cubicBezTo>
                  <a:pt x="2975" y="4235"/>
                  <a:pt x="3155" y="4085"/>
                  <a:pt x="3335" y="3965"/>
                </a:cubicBezTo>
                <a:cubicBezTo>
                  <a:pt x="3666" y="3693"/>
                  <a:pt x="3666" y="3693"/>
                  <a:pt x="3666" y="3693"/>
                </a:cubicBezTo>
                <a:cubicBezTo>
                  <a:pt x="3846" y="3544"/>
                  <a:pt x="3996" y="3394"/>
                  <a:pt x="3966" y="3333"/>
                </a:cubicBezTo>
                <a:cubicBezTo>
                  <a:pt x="3966" y="3244"/>
                  <a:pt x="3876" y="3093"/>
                  <a:pt x="3756" y="2973"/>
                </a:cubicBezTo>
                <a:cubicBezTo>
                  <a:pt x="3666" y="2852"/>
                  <a:pt x="3516" y="2673"/>
                  <a:pt x="3425" y="2582"/>
                </a:cubicBezTo>
                <a:cubicBezTo>
                  <a:pt x="3335" y="2492"/>
                  <a:pt x="3185" y="2282"/>
                  <a:pt x="3035" y="2131"/>
                </a:cubicBezTo>
                <a:cubicBezTo>
                  <a:pt x="2915" y="1981"/>
                  <a:pt x="2764" y="1831"/>
                  <a:pt x="2734" y="1802"/>
                </a:cubicBezTo>
                <a:cubicBezTo>
                  <a:pt x="2704" y="1802"/>
                  <a:pt x="2644" y="1771"/>
                  <a:pt x="2555" y="1741"/>
                </a:cubicBezTo>
                <a:cubicBezTo>
                  <a:pt x="2494" y="1741"/>
                  <a:pt x="2404" y="1651"/>
                  <a:pt x="2374" y="1591"/>
                </a:cubicBezTo>
                <a:cubicBezTo>
                  <a:pt x="2314" y="1531"/>
                  <a:pt x="2254" y="1501"/>
                  <a:pt x="2224" y="1501"/>
                </a:cubicBezTo>
                <a:cubicBezTo>
                  <a:pt x="2194" y="1531"/>
                  <a:pt x="2163" y="1531"/>
                  <a:pt x="2133" y="1531"/>
                </a:cubicBezTo>
                <a:cubicBezTo>
                  <a:pt x="2133" y="1501"/>
                  <a:pt x="2133" y="1471"/>
                  <a:pt x="2133" y="1471"/>
                </a:cubicBezTo>
                <a:cubicBezTo>
                  <a:pt x="2163" y="1441"/>
                  <a:pt x="2163" y="1410"/>
                  <a:pt x="2194" y="1381"/>
                </a:cubicBezTo>
                <a:cubicBezTo>
                  <a:pt x="2194" y="1381"/>
                  <a:pt x="2254" y="1351"/>
                  <a:pt x="2314" y="1321"/>
                </a:cubicBezTo>
                <a:cubicBezTo>
                  <a:pt x="2374" y="1321"/>
                  <a:pt x="2434" y="1290"/>
                  <a:pt x="2434" y="1260"/>
                </a:cubicBezTo>
                <a:cubicBezTo>
                  <a:pt x="2464" y="1231"/>
                  <a:pt x="2434" y="1170"/>
                  <a:pt x="2434" y="1140"/>
                </a:cubicBezTo>
                <a:cubicBezTo>
                  <a:pt x="2404" y="1080"/>
                  <a:pt x="2374" y="1080"/>
                  <a:pt x="2374" y="1110"/>
                </a:cubicBezTo>
                <a:cubicBezTo>
                  <a:pt x="2374" y="1110"/>
                  <a:pt x="2344" y="1140"/>
                  <a:pt x="2314" y="1110"/>
                </a:cubicBezTo>
                <a:cubicBezTo>
                  <a:pt x="2283" y="1110"/>
                  <a:pt x="2283" y="1080"/>
                  <a:pt x="2283" y="1050"/>
                </a:cubicBezTo>
                <a:cubicBezTo>
                  <a:pt x="2314" y="1050"/>
                  <a:pt x="2314" y="900"/>
                  <a:pt x="2344" y="781"/>
                </a:cubicBezTo>
                <a:cubicBezTo>
                  <a:pt x="2344" y="631"/>
                  <a:pt x="2283" y="450"/>
                  <a:pt x="2254" y="361"/>
                </a:cubicBezTo>
                <a:cubicBezTo>
                  <a:pt x="2194" y="270"/>
                  <a:pt x="2074" y="150"/>
                  <a:pt x="1954" y="90"/>
                </a:cubicBezTo>
                <a:cubicBezTo>
                  <a:pt x="1863" y="30"/>
                  <a:pt x="1683" y="0"/>
                  <a:pt x="1593" y="0"/>
                </a:cubicBezTo>
                <a:cubicBezTo>
                  <a:pt x="1503" y="0"/>
                  <a:pt x="1383" y="60"/>
                  <a:pt x="1292" y="90"/>
                </a:cubicBezTo>
                <a:cubicBezTo>
                  <a:pt x="1233" y="150"/>
                  <a:pt x="1142" y="240"/>
                  <a:pt x="1142" y="270"/>
                </a:cubicBezTo>
                <a:cubicBezTo>
                  <a:pt x="1142" y="330"/>
                  <a:pt x="1082" y="420"/>
                  <a:pt x="1052" y="481"/>
                </a:cubicBezTo>
                <a:cubicBezTo>
                  <a:pt x="992" y="570"/>
                  <a:pt x="962" y="661"/>
                  <a:pt x="962" y="751"/>
                </a:cubicBezTo>
                <a:cubicBezTo>
                  <a:pt x="992" y="811"/>
                  <a:pt x="1022" y="900"/>
                  <a:pt x="1082" y="930"/>
                </a:cubicBezTo>
                <a:cubicBezTo>
                  <a:pt x="1113" y="960"/>
                  <a:pt x="1172" y="1050"/>
                  <a:pt x="1172" y="1080"/>
                </a:cubicBezTo>
                <a:cubicBezTo>
                  <a:pt x="1202" y="1110"/>
                  <a:pt x="1202" y="1170"/>
                  <a:pt x="1172" y="1170"/>
                </a:cubicBezTo>
                <a:cubicBezTo>
                  <a:pt x="1142" y="1201"/>
                  <a:pt x="1082" y="1201"/>
                  <a:pt x="1082" y="1201"/>
                </a:cubicBezTo>
                <a:cubicBezTo>
                  <a:pt x="1052" y="1201"/>
                  <a:pt x="1022" y="1231"/>
                  <a:pt x="1022" y="1290"/>
                </a:cubicBezTo>
                <a:cubicBezTo>
                  <a:pt x="1022" y="1321"/>
                  <a:pt x="1052" y="1381"/>
                  <a:pt x="1113" y="1410"/>
                </a:cubicBezTo>
                <a:cubicBezTo>
                  <a:pt x="1142" y="1441"/>
                  <a:pt x="1233" y="1471"/>
                  <a:pt x="1263" y="1471"/>
                </a:cubicBezTo>
                <a:cubicBezTo>
                  <a:pt x="1292" y="1471"/>
                  <a:pt x="1353" y="1501"/>
                  <a:pt x="1383" y="1531"/>
                </a:cubicBezTo>
                <a:cubicBezTo>
                  <a:pt x="1413" y="1561"/>
                  <a:pt x="1413" y="1591"/>
                  <a:pt x="1383" y="1591"/>
                </a:cubicBezTo>
                <a:cubicBezTo>
                  <a:pt x="1353" y="1591"/>
                  <a:pt x="1292" y="1651"/>
                  <a:pt x="1263" y="1681"/>
                </a:cubicBezTo>
                <a:cubicBezTo>
                  <a:pt x="1202" y="1741"/>
                  <a:pt x="1082" y="1802"/>
                  <a:pt x="1022" y="1802"/>
                </a:cubicBezTo>
                <a:cubicBezTo>
                  <a:pt x="932" y="1831"/>
                  <a:pt x="812" y="1922"/>
                  <a:pt x="752" y="2011"/>
                </a:cubicBezTo>
                <a:cubicBezTo>
                  <a:pt x="692" y="2072"/>
                  <a:pt x="632" y="2312"/>
                  <a:pt x="601" y="2552"/>
                </a:cubicBezTo>
                <a:cubicBezTo>
                  <a:pt x="571" y="2973"/>
                  <a:pt x="571" y="2973"/>
                  <a:pt x="571" y="2973"/>
                </a:cubicBezTo>
                <a:cubicBezTo>
                  <a:pt x="571" y="3213"/>
                  <a:pt x="512" y="3484"/>
                  <a:pt x="481" y="3604"/>
                </a:cubicBezTo>
                <a:cubicBezTo>
                  <a:pt x="451" y="3724"/>
                  <a:pt x="421" y="4024"/>
                  <a:pt x="421" y="4235"/>
                </a:cubicBezTo>
                <a:cubicBezTo>
                  <a:pt x="421" y="4625"/>
                  <a:pt x="421" y="4625"/>
                  <a:pt x="421" y="4625"/>
                </a:cubicBezTo>
                <a:cubicBezTo>
                  <a:pt x="421" y="4836"/>
                  <a:pt x="392" y="5106"/>
                  <a:pt x="392" y="5196"/>
                </a:cubicBezTo>
                <a:cubicBezTo>
                  <a:pt x="361" y="5316"/>
                  <a:pt x="361" y="5436"/>
                  <a:pt x="361" y="5496"/>
                </a:cubicBezTo>
                <a:cubicBezTo>
                  <a:pt x="361" y="5557"/>
                  <a:pt x="421" y="5647"/>
                  <a:pt x="481" y="5706"/>
                </a:cubicBezTo>
                <a:cubicBezTo>
                  <a:pt x="571" y="5767"/>
                  <a:pt x="571" y="5977"/>
                  <a:pt x="512" y="6187"/>
                </a:cubicBezTo>
                <a:cubicBezTo>
                  <a:pt x="451" y="6427"/>
                  <a:pt x="451" y="6427"/>
                  <a:pt x="451" y="6427"/>
                </a:cubicBezTo>
                <a:cubicBezTo>
                  <a:pt x="392" y="6638"/>
                  <a:pt x="421" y="6788"/>
                  <a:pt x="512" y="6788"/>
                </a:cubicBezTo>
                <a:cubicBezTo>
                  <a:pt x="601" y="6788"/>
                  <a:pt x="662" y="6878"/>
                  <a:pt x="632" y="6999"/>
                </a:cubicBezTo>
                <a:cubicBezTo>
                  <a:pt x="632" y="7089"/>
                  <a:pt x="571" y="7269"/>
                  <a:pt x="512" y="7389"/>
                </a:cubicBezTo>
                <a:cubicBezTo>
                  <a:pt x="481" y="7509"/>
                  <a:pt x="421" y="7779"/>
                  <a:pt x="392" y="8019"/>
                </a:cubicBezTo>
                <a:cubicBezTo>
                  <a:pt x="301" y="8561"/>
                  <a:pt x="301" y="8561"/>
                  <a:pt x="301" y="8561"/>
                </a:cubicBezTo>
                <a:cubicBezTo>
                  <a:pt x="272" y="8771"/>
                  <a:pt x="211" y="9101"/>
                  <a:pt x="181" y="9311"/>
                </a:cubicBezTo>
                <a:cubicBezTo>
                  <a:pt x="151" y="9492"/>
                  <a:pt x="91" y="9672"/>
                  <a:pt x="61" y="9672"/>
                </a:cubicBezTo>
                <a:cubicBezTo>
                  <a:pt x="61" y="9702"/>
                  <a:pt x="31" y="9792"/>
                  <a:pt x="0" y="9882"/>
                </a:cubicBezTo>
                <a:cubicBezTo>
                  <a:pt x="0" y="9942"/>
                  <a:pt x="31" y="10032"/>
                  <a:pt x="91" y="10062"/>
                </a:cubicBezTo>
                <a:cubicBezTo>
                  <a:pt x="121" y="10093"/>
                  <a:pt x="211" y="10093"/>
                  <a:pt x="272" y="10062"/>
                </a:cubicBezTo>
                <a:cubicBezTo>
                  <a:pt x="361" y="10062"/>
                  <a:pt x="421" y="10003"/>
                  <a:pt x="451" y="9973"/>
                </a:cubicBezTo>
                <a:cubicBezTo>
                  <a:pt x="512" y="9942"/>
                  <a:pt x="542" y="9853"/>
                  <a:pt x="542" y="9792"/>
                </a:cubicBezTo>
                <a:cubicBezTo>
                  <a:pt x="542" y="9702"/>
                  <a:pt x="542" y="9612"/>
                  <a:pt x="571" y="9582"/>
                </a:cubicBezTo>
                <a:cubicBezTo>
                  <a:pt x="571" y="9552"/>
                  <a:pt x="571" y="9461"/>
                  <a:pt x="571" y="9432"/>
                </a:cubicBezTo>
                <a:cubicBezTo>
                  <a:pt x="571" y="9372"/>
                  <a:pt x="571" y="9252"/>
                  <a:pt x="571" y="9132"/>
                </a:cubicBezTo>
                <a:cubicBezTo>
                  <a:pt x="571" y="9041"/>
                  <a:pt x="632" y="8801"/>
                  <a:pt x="692" y="8651"/>
                </a:cubicBezTo>
                <a:cubicBezTo>
                  <a:pt x="782" y="8500"/>
                  <a:pt x="902" y="8200"/>
                  <a:pt x="992" y="8019"/>
                </a:cubicBezTo>
                <a:cubicBezTo>
                  <a:pt x="1082" y="7840"/>
                  <a:pt x="1142" y="7599"/>
                  <a:pt x="1142" y="7509"/>
                </a:cubicBezTo>
                <a:cubicBezTo>
                  <a:pt x="1142" y="7419"/>
                  <a:pt x="1172" y="7269"/>
                  <a:pt x="1202" y="7178"/>
                </a:cubicBezTo>
                <a:cubicBezTo>
                  <a:pt x="1263" y="7119"/>
                  <a:pt x="1292" y="6999"/>
                  <a:pt x="1322" y="6938"/>
                </a:cubicBezTo>
                <a:cubicBezTo>
                  <a:pt x="1322" y="6908"/>
                  <a:pt x="1503" y="6849"/>
                  <a:pt x="1743" y="6818"/>
                </a:cubicBezTo>
                <a:lnTo>
                  <a:pt x="1743" y="6818"/>
                </a:lnTo>
                <a:cubicBezTo>
                  <a:pt x="1984" y="6818"/>
                  <a:pt x="2163" y="6849"/>
                  <a:pt x="2163" y="6908"/>
                </a:cubicBezTo>
                <a:cubicBezTo>
                  <a:pt x="2163" y="6938"/>
                  <a:pt x="2194" y="7089"/>
                  <a:pt x="2224" y="7239"/>
                </a:cubicBezTo>
                <a:cubicBezTo>
                  <a:pt x="2254" y="7359"/>
                  <a:pt x="2283" y="7570"/>
                  <a:pt x="2283" y="7690"/>
                </a:cubicBezTo>
                <a:cubicBezTo>
                  <a:pt x="2283" y="7840"/>
                  <a:pt x="2314" y="8110"/>
                  <a:pt x="2344" y="8320"/>
                </a:cubicBezTo>
                <a:cubicBezTo>
                  <a:pt x="2374" y="8500"/>
                  <a:pt x="2404" y="8771"/>
                  <a:pt x="2404" y="8861"/>
                </a:cubicBezTo>
                <a:cubicBezTo>
                  <a:pt x="2404" y="8981"/>
                  <a:pt x="2404" y="9191"/>
                  <a:pt x="2404" y="9372"/>
                </a:cubicBezTo>
                <a:cubicBezTo>
                  <a:pt x="2404" y="9522"/>
                  <a:pt x="2374" y="9702"/>
                  <a:pt x="2374" y="9762"/>
                </a:cubicBezTo>
                <a:cubicBezTo>
                  <a:pt x="2374" y="9822"/>
                  <a:pt x="2374" y="9912"/>
                  <a:pt x="2374" y="10003"/>
                </a:cubicBezTo>
                <a:cubicBezTo>
                  <a:pt x="2374" y="10062"/>
                  <a:pt x="2434" y="10153"/>
                  <a:pt x="2494" y="10182"/>
                </a:cubicBezTo>
                <a:cubicBezTo>
                  <a:pt x="2584" y="10213"/>
                  <a:pt x="2675" y="10182"/>
                  <a:pt x="2734" y="10153"/>
                </a:cubicBezTo>
                <a:cubicBezTo>
                  <a:pt x="2795" y="10123"/>
                  <a:pt x="2825" y="10062"/>
                  <a:pt x="2854" y="10003"/>
                </a:cubicBezTo>
                <a:cubicBezTo>
                  <a:pt x="2854" y="9942"/>
                  <a:pt x="2825" y="9853"/>
                  <a:pt x="2795" y="9762"/>
                </a:cubicBezTo>
                <a:cubicBezTo>
                  <a:pt x="2764" y="9672"/>
                  <a:pt x="2734" y="9461"/>
                  <a:pt x="2734" y="9282"/>
                </a:cubicBezTo>
                <a:cubicBezTo>
                  <a:pt x="2734" y="9101"/>
                  <a:pt x="2764" y="8771"/>
                  <a:pt x="2825" y="8561"/>
                </a:cubicBezTo>
                <a:cubicBezTo>
                  <a:pt x="2825" y="8411"/>
                  <a:pt x="2825" y="8411"/>
                  <a:pt x="2825" y="8411"/>
                </a:cubicBezTo>
                <a:cubicBezTo>
                  <a:pt x="2884" y="8200"/>
                  <a:pt x="2884" y="7840"/>
                  <a:pt x="2884" y="7599"/>
                </a:cubicBezTo>
                <a:cubicBezTo>
                  <a:pt x="2854" y="7509"/>
                  <a:pt x="2854" y="7509"/>
                  <a:pt x="2854" y="7509"/>
                </a:cubicBezTo>
                <a:cubicBezTo>
                  <a:pt x="2854" y="7298"/>
                  <a:pt x="2825" y="7058"/>
                  <a:pt x="2795" y="6969"/>
                </a:cubicBezTo>
                <a:cubicBezTo>
                  <a:pt x="2795" y="6878"/>
                  <a:pt x="2825" y="6788"/>
                  <a:pt x="2884" y="6758"/>
                </a:cubicBezTo>
                <a:cubicBezTo>
                  <a:pt x="2945" y="6758"/>
                  <a:pt x="3065" y="6728"/>
                  <a:pt x="3125" y="6698"/>
                </a:cubicBezTo>
                <a:cubicBezTo>
                  <a:pt x="3215" y="6698"/>
                  <a:pt x="3245" y="6518"/>
                  <a:pt x="3185" y="6307"/>
                </a:cubicBezTo>
                <a:cubicBezTo>
                  <a:pt x="3095" y="5767"/>
                  <a:pt x="3095" y="5767"/>
                  <a:pt x="3095" y="5767"/>
                </a:cubicBezTo>
                <a:cubicBezTo>
                  <a:pt x="3065" y="5557"/>
                  <a:pt x="2975" y="5196"/>
                  <a:pt x="2915" y="4986"/>
                </a:cubicBezTo>
                <a:lnTo>
                  <a:pt x="2854" y="4715"/>
                </a:lnTo>
                <a:close/>
                <a:moveTo>
                  <a:pt x="632" y="5436"/>
                </a:moveTo>
                <a:lnTo>
                  <a:pt x="632" y="5436"/>
                </a:lnTo>
                <a:cubicBezTo>
                  <a:pt x="632" y="5527"/>
                  <a:pt x="601" y="5557"/>
                  <a:pt x="601" y="5496"/>
                </a:cubicBezTo>
                <a:cubicBezTo>
                  <a:pt x="571" y="5466"/>
                  <a:pt x="601" y="5407"/>
                  <a:pt x="601" y="5376"/>
                </a:cubicBezTo>
                <a:cubicBezTo>
                  <a:pt x="632" y="5346"/>
                  <a:pt x="632" y="5376"/>
                  <a:pt x="632" y="5436"/>
                </a:cubicBezTo>
                <a:close/>
                <a:moveTo>
                  <a:pt x="902" y="3724"/>
                </a:moveTo>
                <a:lnTo>
                  <a:pt x="902" y="3724"/>
                </a:lnTo>
                <a:cubicBezTo>
                  <a:pt x="902" y="3814"/>
                  <a:pt x="902" y="4054"/>
                  <a:pt x="872" y="4265"/>
                </a:cubicBezTo>
                <a:cubicBezTo>
                  <a:pt x="842" y="4445"/>
                  <a:pt x="812" y="4655"/>
                  <a:pt x="812" y="4745"/>
                </a:cubicBezTo>
                <a:cubicBezTo>
                  <a:pt x="812" y="4836"/>
                  <a:pt x="812" y="4926"/>
                  <a:pt x="782" y="4986"/>
                </a:cubicBezTo>
                <a:cubicBezTo>
                  <a:pt x="752" y="5015"/>
                  <a:pt x="721" y="5015"/>
                  <a:pt x="692" y="4956"/>
                </a:cubicBezTo>
                <a:cubicBezTo>
                  <a:pt x="692" y="4895"/>
                  <a:pt x="692" y="4715"/>
                  <a:pt x="721" y="4565"/>
                </a:cubicBezTo>
                <a:cubicBezTo>
                  <a:pt x="752" y="4414"/>
                  <a:pt x="782" y="4205"/>
                  <a:pt x="812" y="4085"/>
                </a:cubicBezTo>
                <a:cubicBezTo>
                  <a:pt x="812" y="3965"/>
                  <a:pt x="842" y="3784"/>
                  <a:pt x="872" y="3693"/>
                </a:cubicBezTo>
                <a:cubicBezTo>
                  <a:pt x="872" y="3634"/>
                  <a:pt x="902" y="3634"/>
                  <a:pt x="902" y="3724"/>
                </a:cubicBezTo>
                <a:close/>
                <a:moveTo>
                  <a:pt x="2644" y="3784"/>
                </a:moveTo>
                <a:lnTo>
                  <a:pt x="2644" y="3784"/>
                </a:lnTo>
                <a:cubicBezTo>
                  <a:pt x="2555" y="3693"/>
                  <a:pt x="2494" y="3544"/>
                  <a:pt x="2464" y="3423"/>
                </a:cubicBezTo>
                <a:cubicBezTo>
                  <a:pt x="2464" y="3333"/>
                  <a:pt x="2524" y="3093"/>
                  <a:pt x="2614" y="2943"/>
                </a:cubicBezTo>
                <a:cubicBezTo>
                  <a:pt x="2675" y="2763"/>
                  <a:pt x="2795" y="2673"/>
                  <a:pt x="2884" y="2732"/>
                </a:cubicBezTo>
                <a:cubicBezTo>
                  <a:pt x="2975" y="2823"/>
                  <a:pt x="3155" y="2973"/>
                  <a:pt x="3275" y="3063"/>
                </a:cubicBezTo>
                <a:cubicBezTo>
                  <a:pt x="3396" y="3183"/>
                  <a:pt x="3425" y="3394"/>
                  <a:pt x="3365" y="3514"/>
                </a:cubicBezTo>
                <a:cubicBezTo>
                  <a:pt x="3275" y="3634"/>
                  <a:pt x="3125" y="3784"/>
                  <a:pt x="3095" y="3814"/>
                </a:cubicBezTo>
                <a:cubicBezTo>
                  <a:pt x="3035" y="3874"/>
                  <a:pt x="2945" y="3904"/>
                  <a:pt x="2884" y="3934"/>
                </a:cubicBezTo>
                <a:cubicBezTo>
                  <a:pt x="2825" y="3965"/>
                  <a:pt x="2734" y="3904"/>
                  <a:pt x="2644" y="3784"/>
                </a:cubicBezTo>
                <a:close/>
              </a:path>
            </a:pathLst>
          </a:custGeom>
          <a:blipFill rotWithShape="1">
            <a:blip r:embed="rId4">
              <a:alphaModFix amt="70000"/>
            </a:blip>
            <a:stretch>
              <a:fillRect/>
            </a:stretch>
          </a:blipFill>
          <a:ln>
            <a:noFill/>
          </a:ln>
          <a:effectLst/>
        </p:spPr>
        <p:txBody>
          <a:bodyPr wrap="none" anchor="ctr"/>
          <a:lstStyle/>
          <a:p>
            <a:endParaRPr lang="en-US" sz="2800"/>
          </a:p>
        </p:txBody>
      </p:sp>
      <p:sp>
        <p:nvSpPr>
          <p:cNvPr id="244" name="Freeform 2"/>
          <p:cNvSpPr>
            <a:spLocks noChangeArrowheads="1"/>
          </p:cNvSpPr>
          <p:nvPr userDrawn="1"/>
        </p:nvSpPr>
        <p:spPr bwMode="auto">
          <a:xfrm>
            <a:off x="8125376" y="3886201"/>
            <a:ext cx="260496" cy="789942"/>
          </a:xfrm>
          <a:custGeom>
            <a:avLst/>
            <a:gdLst>
              <a:gd name="T0" fmla="*/ 210 w 3575"/>
              <a:gd name="T1" fmla="*/ 2703 h 10845"/>
              <a:gd name="T2" fmla="*/ 30 w 3575"/>
              <a:gd name="T3" fmla="*/ 3394 h 10845"/>
              <a:gd name="T4" fmla="*/ 60 w 3575"/>
              <a:gd name="T5" fmla="*/ 4565 h 10845"/>
              <a:gd name="T6" fmla="*/ 121 w 3575"/>
              <a:gd name="T7" fmla="*/ 5467 h 10845"/>
              <a:gd name="T8" fmla="*/ 300 w 3575"/>
              <a:gd name="T9" fmla="*/ 6007 h 10845"/>
              <a:gd name="T10" fmla="*/ 721 w 3575"/>
              <a:gd name="T11" fmla="*/ 6217 h 10845"/>
              <a:gd name="T12" fmla="*/ 1112 w 3575"/>
              <a:gd name="T13" fmla="*/ 8530 h 10845"/>
              <a:gd name="T14" fmla="*/ 1262 w 3575"/>
              <a:gd name="T15" fmla="*/ 9792 h 10845"/>
              <a:gd name="T16" fmla="*/ 1382 w 3575"/>
              <a:gd name="T17" fmla="*/ 10243 h 10845"/>
              <a:gd name="T18" fmla="*/ 1202 w 3575"/>
              <a:gd name="T19" fmla="*/ 10693 h 10845"/>
              <a:gd name="T20" fmla="*/ 1472 w 3575"/>
              <a:gd name="T21" fmla="*/ 10844 h 10845"/>
              <a:gd name="T22" fmla="*/ 1742 w 3575"/>
              <a:gd name="T23" fmla="*/ 10693 h 10845"/>
              <a:gd name="T24" fmla="*/ 1833 w 3575"/>
              <a:gd name="T25" fmla="*/ 10303 h 10845"/>
              <a:gd name="T26" fmla="*/ 1862 w 3575"/>
              <a:gd name="T27" fmla="*/ 9643 h 10845"/>
              <a:gd name="T28" fmla="*/ 1772 w 3575"/>
              <a:gd name="T29" fmla="*/ 8981 h 10845"/>
              <a:gd name="T30" fmla="*/ 1742 w 3575"/>
              <a:gd name="T31" fmla="*/ 7659 h 10845"/>
              <a:gd name="T32" fmla="*/ 1923 w 3575"/>
              <a:gd name="T33" fmla="*/ 6999 h 10845"/>
              <a:gd name="T34" fmla="*/ 2043 w 3575"/>
              <a:gd name="T35" fmla="*/ 7779 h 10845"/>
              <a:gd name="T36" fmla="*/ 2103 w 3575"/>
              <a:gd name="T37" fmla="*/ 8771 h 10845"/>
              <a:gd name="T38" fmla="*/ 2193 w 3575"/>
              <a:gd name="T39" fmla="*/ 9672 h 10845"/>
              <a:gd name="T40" fmla="*/ 2253 w 3575"/>
              <a:gd name="T41" fmla="*/ 10303 h 10845"/>
              <a:gd name="T42" fmla="*/ 2313 w 3575"/>
              <a:gd name="T43" fmla="*/ 10543 h 10845"/>
              <a:gd name="T44" fmla="*/ 2463 w 3575"/>
              <a:gd name="T45" fmla="*/ 10754 h 10845"/>
              <a:gd name="T46" fmla="*/ 2704 w 3575"/>
              <a:gd name="T47" fmla="*/ 10844 h 10845"/>
              <a:gd name="T48" fmla="*/ 2944 w 3575"/>
              <a:gd name="T49" fmla="*/ 10724 h 10845"/>
              <a:gd name="T50" fmla="*/ 2824 w 3575"/>
              <a:gd name="T51" fmla="*/ 10393 h 10845"/>
              <a:gd name="T52" fmla="*/ 2764 w 3575"/>
              <a:gd name="T53" fmla="*/ 10063 h 10845"/>
              <a:gd name="T54" fmla="*/ 2794 w 3575"/>
              <a:gd name="T55" fmla="*/ 9342 h 10845"/>
              <a:gd name="T56" fmla="*/ 2794 w 3575"/>
              <a:gd name="T57" fmla="*/ 8201 h 10845"/>
              <a:gd name="T58" fmla="*/ 2884 w 3575"/>
              <a:gd name="T59" fmla="*/ 6548 h 10845"/>
              <a:gd name="T60" fmla="*/ 3034 w 3575"/>
              <a:gd name="T61" fmla="*/ 5707 h 10845"/>
              <a:gd name="T62" fmla="*/ 3245 w 3575"/>
              <a:gd name="T63" fmla="*/ 5677 h 10845"/>
              <a:gd name="T64" fmla="*/ 3365 w 3575"/>
              <a:gd name="T65" fmla="*/ 5587 h 10845"/>
              <a:gd name="T66" fmla="*/ 3454 w 3575"/>
              <a:gd name="T67" fmla="*/ 5376 h 10845"/>
              <a:gd name="T68" fmla="*/ 3574 w 3575"/>
              <a:gd name="T69" fmla="*/ 4896 h 10845"/>
              <a:gd name="T70" fmla="*/ 3515 w 3575"/>
              <a:gd name="T71" fmla="*/ 4054 h 10845"/>
              <a:gd name="T72" fmla="*/ 3275 w 3575"/>
              <a:gd name="T73" fmla="*/ 3003 h 10845"/>
              <a:gd name="T74" fmla="*/ 2704 w 3575"/>
              <a:gd name="T75" fmla="*/ 1982 h 10845"/>
              <a:gd name="T76" fmla="*/ 2043 w 3575"/>
              <a:gd name="T77" fmla="*/ 1711 h 10845"/>
              <a:gd name="T78" fmla="*/ 1983 w 3575"/>
              <a:gd name="T79" fmla="*/ 1382 h 10845"/>
              <a:gd name="T80" fmla="*/ 2043 w 3575"/>
              <a:gd name="T81" fmla="*/ 871 h 10845"/>
              <a:gd name="T82" fmla="*/ 2253 w 3575"/>
              <a:gd name="T83" fmla="*/ 631 h 10845"/>
              <a:gd name="T84" fmla="*/ 2163 w 3575"/>
              <a:gd name="T85" fmla="*/ 571 h 10845"/>
              <a:gd name="T86" fmla="*/ 1742 w 3575"/>
              <a:gd name="T87" fmla="*/ 30 h 10845"/>
              <a:gd name="T88" fmla="*/ 1412 w 3575"/>
              <a:gd name="T89" fmla="*/ 60 h 10845"/>
              <a:gd name="T90" fmla="*/ 1112 w 3575"/>
              <a:gd name="T91" fmla="*/ 210 h 10845"/>
              <a:gd name="T92" fmla="*/ 1082 w 3575"/>
              <a:gd name="T93" fmla="*/ 721 h 10845"/>
              <a:gd name="T94" fmla="*/ 842 w 3575"/>
              <a:gd name="T95" fmla="*/ 871 h 10845"/>
              <a:gd name="T96" fmla="*/ 1051 w 3575"/>
              <a:gd name="T97" fmla="*/ 1021 h 10845"/>
              <a:gd name="T98" fmla="*/ 1232 w 3575"/>
              <a:gd name="T99" fmla="*/ 1232 h 10845"/>
              <a:gd name="T100" fmla="*/ 1322 w 3575"/>
              <a:gd name="T101" fmla="*/ 1561 h 10845"/>
              <a:gd name="T102" fmla="*/ 1202 w 3575"/>
              <a:gd name="T103" fmla="*/ 1832 h 10845"/>
              <a:gd name="T104" fmla="*/ 721 w 3575"/>
              <a:gd name="T105" fmla="*/ 2012 h 10845"/>
              <a:gd name="T106" fmla="*/ 210 w 3575"/>
              <a:gd name="T107" fmla="*/ 2703 h 10845"/>
              <a:gd name="T108" fmla="*/ 751 w 3575"/>
              <a:gd name="T109" fmla="*/ 5797 h 10845"/>
              <a:gd name="T110" fmla="*/ 661 w 3575"/>
              <a:gd name="T111" fmla="*/ 5737 h 10845"/>
              <a:gd name="T112" fmla="*/ 721 w 3575"/>
              <a:gd name="T113" fmla="*/ 5406 h 10845"/>
              <a:gd name="T114" fmla="*/ 210 w 3575"/>
              <a:gd name="T115" fmla="*/ 2703 h 10845"/>
              <a:gd name="T116" fmla="*/ 3034 w 3575"/>
              <a:gd name="T117" fmla="*/ 4685 h 10845"/>
              <a:gd name="T118" fmla="*/ 2884 w 3575"/>
              <a:gd name="T119" fmla="*/ 4355 h 10845"/>
              <a:gd name="T120" fmla="*/ 2914 w 3575"/>
              <a:gd name="T121" fmla="*/ 3604 h 10845"/>
              <a:gd name="T122" fmla="*/ 2944 w 3575"/>
              <a:gd name="T123" fmla="*/ 4175 h 10845"/>
              <a:gd name="T124" fmla="*/ 3034 w 3575"/>
              <a:gd name="T125" fmla="*/ 4685 h 108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575" h="10845">
                <a:moveTo>
                  <a:pt x="210" y="2703"/>
                </a:moveTo>
                <a:lnTo>
                  <a:pt x="210" y="2703"/>
                </a:lnTo>
                <a:cubicBezTo>
                  <a:pt x="210" y="2703"/>
                  <a:pt x="180" y="2823"/>
                  <a:pt x="150" y="2943"/>
                </a:cubicBezTo>
                <a:cubicBezTo>
                  <a:pt x="90" y="3093"/>
                  <a:pt x="60" y="3304"/>
                  <a:pt x="30" y="3394"/>
                </a:cubicBezTo>
                <a:cubicBezTo>
                  <a:pt x="30" y="3514"/>
                  <a:pt x="0" y="3754"/>
                  <a:pt x="30" y="3995"/>
                </a:cubicBezTo>
                <a:cubicBezTo>
                  <a:pt x="60" y="4565"/>
                  <a:pt x="60" y="4565"/>
                  <a:pt x="60" y="4565"/>
                </a:cubicBezTo>
                <a:cubicBezTo>
                  <a:pt x="60" y="4775"/>
                  <a:pt x="90" y="5136"/>
                  <a:pt x="121" y="5346"/>
                </a:cubicBezTo>
                <a:cubicBezTo>
                  <a:pt x="121" y="5467"/>
                  <a:pt x="121" y="5467"/>
                  <a:pt x="121" y="5467"/>
                </a:cubicBezTo>
                <a:cubicBezTo>
                  <a:pt x="150" y="5677"/>
                  <a:pt x="210" y="5857"/>
                  <a:pt x="210" y="5857"/>
                </a:cubicBezTo>
                <a:cubicBezTo>
                  <a:pt x="241" y="5857"/>
                  <a:pt x="271" y="5917"/>
                  <a:pt x="300" y="6007"/>
                </a:cubicBezTo>
                <a:cubicBezTo>
                  <a:pt x="330" y="6067"/>
                  <a:pt x="421" y="6158"/>
                  <a:pt x="481" y="6188"/>
                </a:cubicBezTo>
                <a:cubicBezTo>
                  <a:pt x="571" y="6217"/>
                  <a:pt x="661" y="6217"/>
                  <a:pt x="721" y="6217"/>
                </a:cubicBezTo>
                <a:cubicBezTo>
                  <a:pt x="781" y="6217"/>
                  <a:pt x="842" y="6398"/>
                  <a:pt x="871" y="6608"/>
                </a:cubicBezTo>
                <a:cubicBezTo>
                  <a:pt x="1112" y="8530"/>
                  <a:pt x="1112" y="8530"/>
                  <a:pt x="1112" y="8530"/>
                </a:cubicBezTo>
                <a:cubicBezTo>
                  <a:pt x="1141" y="8741"/>
                  <a:pt x="1202" y="9101"/>
                  <a:pt x="1202" y="9342"/>
                </a:cubicBezTo>
                <a:cubicBezTo>
                  <a:pt x="1262" y="9792"/>
                  <a:pt x="1262" y="9792"/>
                  <a:pt x="1262" y="9792"/>
                </a:cubicBezTo>
                <a:cubicBezTo>
                  <a:pt x="1291" y="10033"/>
                  <a:pt x="1352" y="10213"/>
                  <a:pt x="1352" y="10213"/>
                </a:cubicBezTo>
                <a:cubicBezTo>
                  <a:pt x="1382" y="10213"/>
                  <a:pt x="1382" y="10243"/>
                  <a:pt x="1382" y="10243"/>
                </a:cubicBezTo>
                <a:cubicBezTo>
                  <a:pt x="1352" y="10273"/>
                  <a:pt x="1322" y="10363"/>
                  <a:pt x="1291" y="10453"/>
                </a:cubicBezTo>
                <a:cubicBezTo>
                  <a:pt x="1262" y="10513"/>
                  <a:pt x="1202" y="10634"/>
                  <a:pt x="1202" y="10693"/>
                </a:cubicBezTo>
                <a:cubicBezTo>
                  <a:pt x="1171" y="10754"/>
                  <a:pt x="1171" y="10813"/>
                  <a:pt x="1202" y="10813"/>
                </a:cubicBezTo>
                <a:cubicBezTo>
                  <a:pt x="1232" y="10844"/>
                  <a:pt x="1352" y="10844"/>
                  <a:pt x="1472" y="10844"/>
                </a:cubicBezTo>
                <a:cubicBezTo>
                  <a:pt x="1563" y="10844"/>
                  <a:pt x="1683" y="10844"/>
                  <a:pt x="1712" y="10844"/>
                </a:cubicBezTo>
                <a:cubicBezTo>
                  <a:pt x="1712" y="10813"/>
                  <a:pt x="1742" y="10754"/>
                  <a:pt x="1742" y="10693"/>
                </a:cubicBezTo>
                <a:cubicBezTo>
                  <a:pt x="1742" y="10634"/>
                  <a:pt x="1772" y="10573"/>
                  <a:pt x="1803" y="10543"/>
                </a:cubicBezTo>
                <a:cubicBezTo>
                  <a:pt x="1803" y="10513"/>
                  <a:pt x="1833" y="10393"/>
                  <a:pt x="1833" y="10303"/>
                </a:cubicBezTo>
                <a:cubicBezTo>
                  <a:pt x="1833" y="10213"/>
                  <a:pt x="1862" y="10092"/>
                  <a:pt x="1892" y="10092"/>
                </a:cubicBezTo>
                <a:cubicBezTo>
                  <a:pt x="1892" y="10063"/>
                  <a:pt x="1892" y="9852"/>
                  <a:pt x="1862" y="9643"/>
                </a:cubicBezTo>
                <a:cubicBezTo>
                  <a:pt x="1833" y="9522"/>
                  <a:pt x="1833" y="9522"/>
                  <a:pt x="1833" y="9522"/>
                </a:cubicBezTo>
                <a:cubicBezTo>
                  <a:pt x="1803" y="9312"/>
                  <a:pt x="1772" y="9071"/>
                  <a:pt x="1772" y="8981"/>
                </a:cubicBezTo>
                <a:cubicBezTo>
                  <a:pt x="1772" y="8891"/>
                  <a:pt x="1742" y="8621"/>
                  <a:pt x="1742" y="8410"/>
                </a:cubicBezTo>
                <a:cubicBezTo>
                  <a:pt x="1742" y="8201"/>
                  <a:pt x="1742" y="7870"/>
                  <a:pt x="1742" y="7659"/>
                </a:cubicBezTo>
                <a:cubicBezTo>
                  <a:pt x="1742" y="7449"/>
                  <a:pt x="1772" y="7179"/>
                  <a:pt x="1772" y="7029"/>
                </a:cubicBezTo>
                <a:cubicBezTo>
                  <a:pt x="1803" y="6879"/>
                  <a:pt x="1862" y="6848"/>
                  <a:pt x="1923" y="6999"/>
                </a:cubicBezTo>
                <a:cubicBezTo>
                  <a:pt x="1953" y="7149"/>
                  <a:pt x="2012" y="7419"/>
                  <a:pt x="2012" y="7659"/>
                </a:cubicBezTo>
                <a:cubicBezTo>
                  <a:pt x="2043" y="7779"/>
                  <a:pt x="2043" y="7779"/>
                  <a:pt x="2043" y="7779"/>
                </a:cubicBezTo>
                <a:cubicBezTo>
                  <a:pt x="2043" y="7990"/>
                  <a:pt x="2073" y="8350"/>
                  <a:pt x="2073" y="8591"/>
                </a:cubicBezTo>
                <a:cubicBezTo>
                  <a:pt x="2103" y="8771"/>
                  <a:pt x="2103" y="8771"/>
                  <a:pt x="2103" y="8771"/>
                </a:cubicBezTo>
                <a:cubicBezTo>
                  <a:pt x="2103" y="9011"/>
                  <a:pt x="2133" y="9342"/>
                  <a:pt x="2163" y="9582"/>
                </a:cubicBezTo>
                <a:cubicBezTo>
                  <a:pt x="2193" y="9672"/>
                  <a:pt x="2193" y="9672"/>
                  <a:pt x="2193" y="9672"/>
                </a:cubicBezTo>
                <a:cubicBezTo>
                  <a:pt x="2223" y="9913"/>
                  <a:pt x="2253" y="10092"/>
                  <a:pt x="2253" y="10123"/>
                </a:cubicBezTo>
                <a:cubicBezTo>
                  <a:pt x="2253" y="10153"/>
                  <a:pt x="2253" y="10243"/>
                  <a:pt x="2253" y="10303"/>
                </a:cubicBezTo>
                <a:cubicBezTo>
                  <a:pt x="2253" y="10363"/>
                  <a:pt x="2253" y="10453"/>
                  <a:pt x="2253" y="10453"/>
                </a:cubicBezTo>
                <a:cubicBezTo>
                  <a:pt x="2283" y="10484"/>
                  <a:pt x="2313" y="10513"/>
                  <a:pt x="2313" y="10543"/>
                </a:cubicBezTo>
                <a:cubicBezTo>
                  <a:pt x="2343" y="10543"/>
                  <a:pt x="2373" y="10573"/>
                  <a:pt x="2373" y="10634"/>
                </a:cubicBezTo>
                <a:cubicBezTo>
                  <a:pt x="2373" y="10663"/>
                  <a:pt x="2433" y="10724"/>
                  <a:pt x="2463" y="10754"/>
                </a:cubicBezTo>
                <a:cubicBezTo>
                  <a:pt x="2493" y="10813"/>
                  <a:pt x="2554" y="10844"/>
                  <a:pt x="2583" y="10844"/>
                </a:cubicBezTo>
                <a:cubicBezTo>
                  <a:pt x="2644" y="10844"/>
                  <a:pt x="2674" y="10844"/>
                  <a:pt x="2704" y="10844"/>
                </a:cubicBezTo>
                <a:cubicBezTo>
                  <a:pt x="2733" y="10844"/>
                  <a:pt x="2794" y="10844"/>
                  <a:pt x="2854" y="10813"/>
                </a:cubicBezTo>
                <a:cubicBezTo>
                  <a:pt x="2884" y="10813"/>
                  <a:pt x="2944" y="10754"/>
                  <a:pt x="2944" y="10724"/>
                </a:cubicBezTo>
                <a:cubicBezTo>
                  <a:pt x="2944" y="10693"/>
                  <a:pt x="2944" y="10634"/>
                  <a:pt x="2944" y="10573"/>
                </a:cubicBezTo>
                <a:cubicBezTo>
                  <a:pt x="2914" y="10543"/>
                  <a:pt x="2854" y="10453"/>
                  <a:pt x="2824" y="10393"/>
                </a:cubicBezTo>
                <a:cubicBezTo>
                  <a:pt x="2764" y="10303"/>
                  <a:pt x="2733" y="10213"/>
                  <a:pt x="2733" y="10153"/>
                </a:cubicBezTo>
                <a:cubicBezTo>
                  <a:pt x="2733" y="10123"/>
                  <a:pt x="2733" y="10063"/>
                  <a:pt x="2764" y="10063"/>
                </a:cubicBezTo>
                <a:cubicBezTo>
                  <a:pt x="2764" y="10033"/>
                  <a:pt x="2764" y="9852"/>
                  <a:pt x="2794" y="9612"/>
                </a:cubicBezTo>
                <a:cubicBezTo>
                  <a:pt x="2794" y="9342"/>
                  <a:pt x="2794" y="9342"/>
                  <a:pt x="2794" y="9342"/>
                </a:cubicBezTo>
                <a:cubicBezTo>
                  <a:pt x="2794" y="9101"/>
                  <a:pt x="2794" y="8741"/>
                  <a:pt x="2794" y="8530"/>
                </a:cubicBezTo>
                <a:cubicBezTo>
                  <a:pt x="2794" y="8201"/>
                  <a:pt x="2794" y="8201"/>
                  <a:pt x="2794" y="8201"/>
                </a:cubicBezTo>
                <a:cubicBezTo>
                  <a:pt x="2764" y="7990"/>
                  <a:pt x="2794" y="7630"/>
                  <a:pt x="2824" y="7419"/>
                </a:cubicBezTo>
                <a:cubicBezTo>
                  <a:pt x="2884" y="6548"/>
                  <a:pt x="2884" y="6548"/>
                  <a:pt x="2884" y="6548"/>
                </a:cubicBezTo>
                <a:cubicBezTo>
                  <a:pt x="2914" y="6337"/>
                  <a:pt x="2914" y="6067"/>
                  <a:pt x="2914" y="5947"/>
                </a:cubicBezTo>
                <a:cubicBezTo>
                  <a:pt x="2914" y="5827"/>
                  <a:pt x="2974" y="5707"/>
                  <a:pt x="3034" y="5707"/>
                </a:cubicBezTo>
                <a:cubicBezTo>
                  <a:pt x="3094" y="5707"/>
                  <a:pt x="3154" y="5707"/>
                  <a:pt x="3184" y="5677"/>
                </a:cubicBezTo>
                <a:cubicBezTo>
                  <a:pt x="3214" y="5677"/>
                  <a:pt x="3245" y="5677"/>
                  <a:pt x="3245" y="5677"/>
                </a:cubicBezTo>
                <a:cubicBezTo>
                  <a:pt x="3275" y="5646"/>
                  <a:pt x="3304" y="5646"/>
                  <a:pt x="3304" y="5646"/>
                </a:cubicBezTo>
                <a:cubicBezTo>
                  <a:pt x="3334" y="5617"/>
                  <a:pt x="3365" y="5587"/>
                  <a:pt x="3365" y="5587"/>
                </a:cubicBezTo>
                <a:cubicBezTo>
                  <a:pt x="3395" y="5557"/>
                  <a:pt x="3425" y="5526"/>
                  <a:pt x="3425" y="5496"/>
                </a:cubicBezTo>
                <a:cubicBezTo>
                  <a:pt x="3454" y="5467"/>
                  <a:pt x="3454" y="5406"/>
                  <a:pt x="3454" y="5376"/>
                </a:cubicBezTo>
                <a:cubicBezTo>
                  <a:pt x="3454" y="5317"/>
                  <a:pt x="3485" y="5286"/>
                  <a:pt x="3515" y="5256"/>
                </a:cubicBezTo>
                <a:cubicBezTo>
                  <a:pt x="3545" y="5256"/>
                  <a:pt x="3574" y="5076"/>
                  <a:pt x="3574" y="4896"/>
                </a:cubicBezTo>
                <a:cubicBezTo>
                  <a:pt x="3545" y="4716"/>
                  <a:pt x="3574" y="4475"/>
                  <a:pt x="3574" y="4355"/>
                </a:cubicBezTo>
                <a:cubicBezTo>
                  <a:pt x="3574" y="4265"/>
                  <a:pt x="3574" y="4115"/>
                  <a:pt x="3515" y="4054"/>
                </a:cubicBezTo>
                <a:cubicBezTo>
                  <a:pt x="3485" y="3995"/>
                  <a:pt x="3425" y="3784"/>
                  <a:pt x="3395" y="3544"/>
                </a:cubicBezTo>
                <a:cubicBezTo>
                  <a:pt x="3275" y="3003"/>
                  <a:pt x="3275" y="3003"/>
                  <a:pt x="3275" y="3003"/>
                </a:cubicBezTo>
                <a:cubicBezTo>
                  <a:pt x="3245" y="2793"/>
                  <a:pt x="3154" y="2492"/>
                  <a:pt x="3064" y="2342"/>
                </a:cubicBezTo>
                <a:cubicBezTo>
                  <a:pt x="3004" y="2192"/>
                  <a:pt x="2824" y="2041"/>
                  <a:pt x="2704" y="1982"/>
                </a:cubicBezTo>
                <a:cubicBezTo>
                  <a:pt x="2554" y="1952"/>
                  <a:pt x="2373" y="1891"/>
                  <a:pt x="2283" y="1862"/>
                </a:cubicBezTo>
                <a:cubicBezTo>
                  <a:pt x="2193" y="1832"/>
                  <a:pt x="2103" y="1771"/>
                  <a:pt x="2043" y="1711"/>
                </a:cubicBezTo>
                <a:cubicBezTo>
                  <a:pt x="2012" y="1651"/>
                  <a:pt x="1953" y="1561"/>
                  <a:pt x="1953" y="1531"/>
                </a:cubicBezTo>
                <a:cubicBezTo>
                  <a:pt x="1953" y="1472"/>
                  <a:pt x="1983" y="1412"/>
                  <a:pt x="1983" y="1382"/>
                </a:cubicBezTo>
                <a:cubicBezTo>
                  <a:pt x="2012" y="1352"/>
                  <a:pt x="2043" y="1232"/>
                  <a:pt x="2043" y="1142"/>
                </a:cubicBezTo>
                <a:cubicBezTo>
                  <a:pt x="2043" y="1051"/>
                  <a:pt x="2043" y="931"/>
                  <a:pt x="2043" y="871"/>
                </a:cubicBezTo>
                <a:cubicBezTo>
                  <a:pt x="2043" y="811"/>
                  <a:pt x="2103" y="750"/>
                  <a:pt x="2133" y="721"/>
                </a:cubicBezTo>
                <a:cubicBezTo>
                  <a:pt x="2193" y="721"/>
                  <a:pt x="2223" y="661"/>
                  <a:pt x="2253" y="631"/>
                </a:cubicBezTo>
                <a:cubicBezTo>
                  <a:pt x="2283" y="600"/>
                  <a:pt x="2313" y="571"/>
                  <a:pt x="2283" y="571"/>
                </a:cubicBezTo>
                <a:cubicBezTo>
                  <a:pt x="2283" y="541"/>
                  <a:pt x="2223" y="541"/>
                  <a:pt x="2163" y="571"/>
                </a:cubicBezTo>
                <a:cubicBezTo>
                  <a:pt x="2133" y="571"/>
                  <a:pt x="2012" y="480"/>
                  <a:pt x="1923" y="330"/>
                </a:cubicBezTo>
                <a:cubicBezTo>
                  <a:pt x="1833" y="180"/>
                  <a:pt x="1742" y="30"/>
                  <a:pt x="1742" y="30"/>
                </a:cubicBezTo>
                <a:cubicBezTo>
                  <a:pt x="1712" y="0"/>
                  <a:pt x="1652" y="30"/>
                  <a:pt x="1622" y="30"/>
                </a:cubicBezTo>
                <a:cubicBezTo>
                  <a:pt x="1622" y="60"/>
                  <a:pt x="1502" y="60"/>
                  <a:pt x="1412" y="60"/>
                </a:cubicBezTo>
                <a:cubicBezTo>
                  <a:pt x="1322" y="60"/>
                  <a:pt x="1232" y="60"/>
                  <a:pt x="1202" y="90"/>
                </a:cubicBezTo>
                <a:cubicBezTo>
                  <a:pt x="1171" y="120"/>
                  <a:pt x="1141" y="150"/>
                  <a:pt x="1112" y="210"/>
                </a:cubicBezTo>
                <a:cubicBezTo>
                  <a:pt x="1112" y="240"/>
                  <a:pt x="1082" y="360"/>
                  <a:pt x="1082" y="480"/>
                </a:cubicBezTo>
                <a:cubicBezTo>
                  <a:pt x="1082" y="571"/>
                  <a:pt x="1082" y="691"/>
                  <a:pt x="1082" y="721"/>
                </a:cubicBezTo>
                <a:cubicBezTo>
                  <a:pt x="1082" y="750"/>
                  <a:pt x="1021" y="781"/>
                  <a:pt x="962" y="811"/>
                </a:cubicBezTo>
                <a:cubicBezTo>
                  <a:pt x="901" y="811"/>
                  <a:pt x="842" y="871"/>
                  <a:pt x="842" y="871"/>
                </a:cubicBezTo>
                <a:cubicBezTo>
                  <a:pt x="842" y="901"/>
                  <a:pt x="871" y="961"/>
                  <a:pt x="931" y="961"/>
                </a:cubicBezTo>
                <a:cubicBezTo>
                  <a:pt x="962" y="992"/>
                  <a:pt x="1021" y="992"/>
                  <a:pt x="1051" y="1021"/>
                </a:cubicBezTo>
                <a:cubicBezTo>
                  <a:pt x="1051" y="1021"/>
                  <a:pt x="1112" y="1081"/>
                  <a:pt x="1141" y="1112"/>
                </a:cubicBezTo>
                <a:cubicBezTo>
                  <a:pt x="1141" y="1171"/>
                  <a:pt x="1202" y="1232"/>
                  <a:pt x="1232" y="1232"/>
                </a:cubicBezTo>
                <a:cubicBezTo>
                  <a:pt x="1232" y="1262"/>
                  <a:pt x="1262" y="1321"/>
                  <a:pt x="1291" y="1382"/>
                </a:cubicBezTo>
                <a:cubicBezTo>
                  <a:pt x="1291" y="1442"/>
                  <a:pt x="1322" y="1531"/>
                  <a:pt x="1322" y="1561"/>
                </a:cubicBezTo>
                <a:cubicBezTo>
                  <a:pt x="1291" y="1591"/>
                  <a:pt x="1291" y="1651"/>
                  <a:pt x="1262" y="1711"/>
                </a:cubicBezTo>
                <a:cubicBezTo>
                  <a:pt x="1262" y="1741"/>
                  <a:pt x="1232" y="1801"/>
                  <a:pt x="1202" y="1832"/>
                </a:cubicBezTo>
                <a:cubicBezTo>
                  <a:pt x="1171" y="1862"/>
                  <a:pt x="962" y="1921"/>
                  <a:pt x="751" y="2012"/>
                </a:cubicBezTo>
                <a:cubicBezTo>
                  <a:pt x="721" y="2012"/>
                  <a:pt x="721" y="2012"/>
                  <a:pt x="721" y="2012"/>
                </a:cubicBezTo>
                <a:cubicBezTo>
                  <a:pt x="541" y="2102"/>
                  <a:pt x="330" y="2282"/>
                  <a:pt x="300" y="2433"/>
                </a:cubicBezTo>
                <a:cubicBezTo>
                  <a:pt x="241" y="2583"/>
                  <a:pt x="210" y="2703"/>
                  <a:pt x="210" y="2703"/>
                </a:cubicBezTo>
                <a:lnTo>
                  <a:pt x="751" y="5797"/>
                </a:lnTo>
                <a:lnTo>
                  <a:pt x="751" y="5797"/>
                </a:lnTo>
                <a:cubicBezTo>
                  <a:pt x="751" y="5857"/>
                  <a:pt x="721" y="5887"/>
                  <a:pt x="721" y="5857"/>
                </a:cubicBezTo>
                <a:cubicBezTo>
                  <a:pt x="691" y="5827"/>
                  <a:pt x="661" y="5766"/>
                  <a:pt x="661" y="5737"/>
                </a:cubicBezTo>
                <a:cubicBezTo>
                  <a:pt x="631" y="5707"/>
                  <a:pt x="631" y="5557"/>
                  <a:pt x="661" y="5406"/>
                </a:cubicBezTo>
                <a:cubicBezTo>
                  <a:pt x="661" y="5256"/>
                  <a:pt x="691" y="5256"/>
                  <a:pt x="721" y="5406"/>
                </a:cubicBezTo>
                <a:cubicBezTo>
                  <a:pt x="721" y="5557"/>
                  <a:pt x="751" y="5737"/>
                  <a:pt x="751" y="5797"/>
                </a:cubicBezTo>
                <a:lnTo>
                  <a:pt x="210" y="2703"/>
                </a:lnTo>
                <a:close/>
                <a:moveTo>
                  <a:pt x="3034" y="4685"/>
                </a:moveTo>
                <a:lnTo>
                  <a:pt x="3034" y="4685"/>
                </a:lnTo>
                <a:cubicBezTo>
                  <a:pt x="3034" y="4746"/>
                  <a:pt x="3004" y="4746"/>
                  <a:pt x="2974" y="4746"/>
                </a:cubicBezTo>
                <a:cubicBezTo>
                  <a:pt x="2944" y="4716"/>
                  <a:pt x="2914" y="4535"/>
                  <a:pt x="2884" y="4355"/>
                </a:cubicBezTo>
                <a:cubicBezTo>
                  <a:pt x="2884" y="4175"/>
                  <a:pt x="2884" y="3904"/>
                  <a:pt x="2884" y="3754"/>
                </a:cubicBezTo>
                <a:cubicBezTo>
                  <a:pt x="2884" y="3634"/>
                  <a:pt x="2884" y="3544"/>
                  <a:pt x="2914" y="3604"/>
                </a:cubicBezTo>
                <a:cubicBezTo>
                  <a:pt x="2944" y="3664"/>
                  <a:pt x="2974" y="3754"/>
                  <a:pt x="2974" y="3844"/>
                </a:cubicBezTo>
                <a:cubicBezTo>
                  <a:pt x="2944" y="3904"/>
                  <a:pt x="2944" y="4054"/>
                  <a:pt x="2944" y="4175"/>
                </a:cubicBezTo>
                <a:cubicBezTo>
                  <a:pt x="2974" y="4295"/>
                  <a:pt x="2974" y="4445"/>
                  <a:pt x="3004" y="4505"/>
                </a:cubicBezTo>
                <a:cubicBezTo>
                  <a:pt x="3034" y="4565"/>
                  <a:pt x="3034" y="4655"/>
                  <a:pt x="3034" y="4685"/>
                </a:cubicBezTo>
                <a:close/>
              </a:path>
            </a:pathLst>
          </a:custGeom>
          <a:blipFill rotWithShape="1">
            <a:blip r:embed="rId3"/>
            <a:stretch>
              <a:fillRect/>
            </a:stretch>
          </a:blipFill>
          <a:ln>
            <a:noFill/>
          </a:ln>
          <a:effectLst/>
        </p:spPr>
        <p:txBody>
          <a:bodyPr wrap="none" anchor="ctr"/>
          <a:lstStyle/>
          <a:p>
            <a:endParaRPr lang="en-US" sz="2800"/>
          </a:p>
        </p:txBody>
      </p:sp>
      <p:sp>
        <p:nvSpPr>
          <p:cNvPr id="245" name="Freeform 2"/>
          <p:cNvSpPr>
            <a:spLocks noChangeArrowheads="1"/>
          </p:cNvSpPr>
          <p:nvPr userDrawn="1"/>
        </p:nvSpPr>
        <p:spPr bwMode="auto">
          <a:xfrm>
            <a:off x="8514558" y="3886201"/>
            <a:ext cx="260496" cy="789942"/>
          </a:xfrm>
          <a:custGeom>
            <a:avLst/>
            <a:gdLst>
              <a:gd name="T0" fmla="*/ 210 w 3575"/>
              <a:gd name="T1" fmla="*/ 2703 h 10845"/>
              <a:gd name="T2" fmla="*/ 30 w 3575"/>
              <a:gd name="T3" fmla="*/ 3394 h 10845"/>
              <a:gd name="T4" fmla="*/ 60 w 3575"/>
              <a:gd name="T5" fmla="*/ 4565 h 10845"/>
              <a:gd name="T6" fmla="*/ 121 w 3575"/>
              <a:gd name="T7" fmla="*/ 5467 h 10845"/>
              <a:gd name="T8" fmla="*/ 300 w 3575"/>
              <a:gd name="T9" fmla="*/ 6007 h 10845"/>
              <a:gd name="T10" fmla="*/ 721 w 3575"/>
              <a:gd name="T11" fmla="*/ 6217 h 10845"/>
              <a:gd name="T12" fmla="*/ 1112 w 3575"/>
              <a:gd name="T13" fmla="*/ 8530 h 10845"/>
              <a:gd name="T14" fmla="*/ 1262 w 3575"/>
              <a:gd name="T15" fmla="*/ 9792 h 10845"/>
              <a:gd name="T16" fmla="*/ 1382 w 3575"/>
              <a:gd name="T17" fmla="*/ 10243 h 10845"/>
              <a:gd name="T18" fmla="*/ 1202 w 3575"/>
              <a:gd name="T19" fmla="*/ 10693 h 10845"/>
              <a:gd name="T20" fmla="*/ 1472 w 3575"/>
              <a:gd name="T21" fmla="*/ 10844 h 10845"/>
              <a:gd name="T22" fmla="*/ 1742 w 3575"/>
              <a:gd name="T23" fmla="*/ 10693 h 10845"/>
              <a:gd name="T24" fmla="*/ 1833 w 3575"/>
              <a:gd name="T25" fmla="*/ 10303 h 10845"/>
              <a:gd name="T26" fmla="*/ 1862 w 3575"/>
              <a:gd name="T27" fmla="*/ 9643 h 10845"/>
              <a:gd name="T28" fmla="*/ 1772 w 3575"/>
              <a:gd name="T29" fmla="*/ 8981 h 10845"/>
              <a:gd name="T30" fmla="*/ 1742 w 3575"/>
              <a:gd name="T31" fmla="*/ 7659 h 10845"/>
              <a:gd name="T32" fmla="*/ 1923 w 3575"/>
              <a:gd name="T33" fmla="*/ 6999 h 10845"/>
              <a:gd name="T34" fmla="*/ 2043 w 3575"/>
              <a:gd name="T35" fmla="*/ 7779 h 10845"/>
              <a:gd name="T36" fmla="*/ 2103 w 3575"/>
              <a:gd name="T37" fmla="*/ 8771 h 10845"/>
              <a:gd name="T38" fmla="*/ 2193 w 3575"/>
              <a:gd name="T39" fmla="*/ 9672 h 10845"/>
              <a:gd name="T40" fmla="*/ 2253 w 3575"/>
              <a:gd name="T41" fmla="*/ 10303 h 10845"/>
              <a:gd name="T42" fmla="*/ 2313 w 3575"/>
              <a:gd name="T43" fmla="*/ 10543 h 10845"/>
              <a:gd name="T44" fmla="*/ 2463 w 3575"/>
              <a:gd name="T45" fmla="*/ 10754 h 10845"/>
              <a:gd name="T46" fmla="*/ 2704 w 3575"/>
              <a:gd name="T47" fmla="*/ 10844 h 10845"/>
              <a:gd name="T48" fmla="*/ 2944 w 3575"/>
              <a:gd name="T49" fmla="*/ 10724 h 10845"/>
              <a:gd name="T50" fmla="*/ 2824 w 3575"/>
              <a:gd name="T51" fmla="*/ 10393 h 10845"/>
              <a:gd name="T52" fmla="*/ 2764 w 3575"/>
              <a:gd name="T53" fmla="*/ 10063 h 10845"/>
              <a:gd name="T54" fmla="*/ 2794 w 3575"/>
              <a:gd name="T55" fmla="*/ 9342 h 10845"/>
              <a:gd name="T56" fmla="*/ 2794 w 3575"/>
              <a:gd name="T57" fmla="*/ 8201 h 10845"/>
              <a:gd name="T58" fmla="*/ 2884 w 3575"/>
              <a:gd name="T59" fmla="*/ 6548 h 10845"/>
              <a:gd name="T60" fmla="*/ 3034 w 3575"/>
              <a:gd name="T61" fmla="*/ 5707 h 10845"/>
              <a:gd name="T62" fmla="*/ 3245 w 3575"/>
              <a:gd name="T63" fmla="*/ 5677 h 10845"/>
              <a:gd name="T64" fmla="*/ 3365 w 3575"/>
              <a:gd name="T65" fmla="*/ 5587 h 10845"/>
              <a:gd name="T66" fmla="*/ 3454 w 3575"/>
              <a:gd name="T67" fmla="*/ 5376 h 10845"/>
              <a:gd name="T68" fmla="*/ 3574 w 3575"/>
              <a:gd name="T69" fmla="*/ 4896 h 10845"/>
              <a:gd name="T70" fmla="*/ 3515 w 3575"/>
              <a:gd name="T71" fmla="*/ 4054 h 10845"/>
              <a:gd name="T72" fmla="*/ 3275 w 3575"/>
              <a:gd name="T73" fmla="*/ 3003 h 10845"/>
              <a:gd name="T74" fmla="*/ 2704 w 3575"/>
              <a:gd name="T75" fmla="*/ 1982 h 10845"/>
              <a:gd name="T76" fmla="*/ 2043 w 3575"/>
              <a:gd name="T77" fmla="*/ 1711 h 10845"/>
              <a:gd name="T78" fmla="*/ 1983 w 3575"/>
              <a:gd name="T79" fmla="*/ 1382 h 10845"/>
              <a:gd name="T80" fmla="*/ 2043 w 3575"/>
              <a:gd name="T81" fmla="*/ 871 h 10845"/>
              <a:gd name="T82" fmla="*/ 2253 w 3575"/>
              <a:gd name="T83" fmla="*/ 631 h 10845"/>
              <a:gd name="T84" fmla="*/ 2163 w 3575"/>
              <a:gd name="T85" fmla="*/ 571 h 10845"/>
              <a:gd name="T86" fmla="*/ 1742 w 3575"/>
              <a:gd name="T87" fmla="*/ 30 h 10845"/>
              <a:gd name="T88" fmla="*/ 1412 w 3575"/>
              <a:gd name="T89" fmla="*/ 60 h 10845"/>
              <a:gd name="T90" fmla="*/ 1112 w 3575"/>
              <a:gd name="T91" fmla="*/ 210 h 10845"/>
              <a:gd name="T92" fmla="*/ 1082 w 3575"/>
              <a:gd name="T93" fmla="*/ 721 h 10845"/>
              <a:gd name="T94" fmla="*/ 842 w 3575"/>
              <a:gd name="T95" fmla="*/ 871 h 10845"/>
              <a:gd name="T96" fmla="*/ 1051 w 3575"/>
              <a:gd name="T97" fmla="*/ 1021 h 10845"/>
              <a:gd name="T98" fmla="*/ 1232 w 3575"/>
              <a:gd name="T99" fmla="*/ 1232 h 10845"/>
              <a:gd name="T100" fmla="*/ 1322 w 3575"/>
              <a:gd name="T101" fmla="*/ 1561 h 10845"/>
              <a:gd name="T102" fmla="*/ 1202 w 3575"/>
              <a:gd name="T103" fmla="*/ 1832 h 10845"/>
              <a:gd name="T104" fmla="*/ 721 w 3575"/>
              <a:gd name="T105" fmla="*/ 2012 h 10845"/>
              <a:gd name="T106" fmla="*/ 210 w 3575"/>
              <a:gd name="T107" fmla="*/ 2703 h 10845"/>
              <a:gd name="T108" fmla="*/ 751 w 3575"/>
              <a:gd name="T109" fmla="*/ 5797 h 10845"/>
              <a:gd name="T110" fmla="*/ 661 w 3575"/>
              <a:gd name="T111" fmla="*/ 5737 h 10845"/>
              <a:gd name="T112" fmla="*/ 721 w 3575"/>
              <a:gd name="T113" fmla="*/ 5406 h 10845"/>
              <a:gd name="T114" fmla="*/ 210 w 3575"/>
              <a:gd name="T115" fmla="*/ 2703 h 10845"/>
              <a:gd name="T116" fmla="*/ 3034 w 3575"/>
              <a:gd name="T117" fmla="*/ 4685 h 10845"/>
              <a:gd name="T118" fmla="*/ 2884 w 3575"/>
              <a:gd name="T119" fmla="*/ 4355 h 10845"/>
              <a:gd name="T120" fmla="*/ 2914 w 3575"/>
              <a:gd name="T121" fmla="*/ 3604 h 10845"/>
              <a:gd name="T122" fmla="*/ 2944 w 3575"/>
              <a:gd name="T123" fmla="*/ 4175 h 10845"/>
              <a:gd name="T124" fmla="*/ 3034 w 3575"/>
              <a:gd name="T125" fmla="*/ 4685 h 108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575" h="10845">
                <a:moveTo>
                  <a:pt x="210" y="2703"/>
                </a:moveTo>
                <a:lnTo>
                  <a:pt x="210" y="2703"/>
                </a:lnTo>
                <a:cubicBezTo>
                  <a:pt x="210" y="2703"/>
                  <a:pt x="180" y="2823"/>
                  <a:pt x="150" y="2943"/>
                </a:cubicBezTo>
                <a:cubicBezTo>
                  <a:pt x="90" y="3093"/>
                  <a:pt x="60" y="3304"/>
                  <a:pt x="30" y="3394"/>
                </a:cubicBezTo>
                <a:cubicBezTo>
                  <a:pt x="30" y="3514"/>
                  <a:pt x="0" y="3754"/>
                  <a:pt x="30" y="3995"/>
                </a:cubicBezTo>
                <a:cubicBezTo>
                  <a:pt x="60" y="4565"/>
                  <a:pt x="60" y="4565"/>
                  <a:pt x="60" y="4565"/>
                </a:cubicBezTo>
                <a:cubicBezTo>
                  <a:pt x="60" y="4775"/>
                  <a:pt x="90" y="5136"/>
                  <a:pt x="121" y="5346"/>
                </a:cubicBezTo>
                <a:cubicBezTo>
                  <a:pt x="121" y="5467"/>
                  <a:pt x="121" y="5467"/>
                  <a:pt x="121" y="5467"/>
                </a:cubicBezTo>
                <a:cubicBezTo>
                  <a:pt x="150" y="5677"/>
                  <a:pt x="210" y="5857"/>
                  <a:pt x="210" y="5857"/>
                </a:cubicBezTo>
                <a:cubicBezTo>
                  <a:pt x="241" y="5857"/>
                  <a:pt x="271" y="5917"/>
                  <a:pt x="300" y="6007"/>
                </a:cubicBezTo>
                <a:cubicBezTo>
                  <a:pt x="330" y="6067"/>
                  <a:pt x="421" y="6158"/>
                  <a:pt x="481" y="6188"/>
                </a:cubicBezTo>
                <a:cubicBezTo>
                  <a:pt x="571" y="6217"/>
                  <a:pt x="661" y="6217"/>
                  <a:pt x="721" y="6217"/>
                </a:cubicBezTo>
                <a:cubicBezTo>
                  <a:pt x="781" y="6217"/>
                  <a:pt x="842" y="6398"/>
                  <a:pt x="871" y="6608"/>
                </a:cubicBezTo>
                <a:cubicBezTo>
                  <a:pt x="1112" y="8530"/>
                  <a:pt x="1112" y="8530"/>
                  <a:pt x="1112" y="8530"/>
                </a:cubicBezTo>
                <a:cubicBezTo>
                  <a:pt x="1141" y="8741"/>
                  <a:pt x="1202" y="9101"/>
                  <a:pt x="1202" y="9342"/>
                </a:cubicBezTo>
                <a:cubicBezTo>
                  <a:pt x="1262" y="9792"/>
                  <a:pt x="1262" y="9792"/>
                  <a:pt x="1262" y="9792"/>
                </a:cubicBezTo>
                <a:cubicBezTo>
                  <a:pt x="1291" y="10033"/>
                  <a:pt x="1352" y="10213"/>
                  <a:pt x="1352" y="10213"/>
                </a:cubicBezTo>
                <a:cubicBezTo>
                  <a:pt x="1382" y="10213"/>
                  <a:pt x="1382" y="10243"/>
                  <a:pt x="1382" y="10243"/>
                </a:cubicBezTo>
                <a:cubicBezTo>
                  <a:pt x="1352" y="10273"/>
                  <a:pt x="1322" y="10363"/>
                  <a:pt x="1291" y="10453"/>
                </a:cubicBezTo>
                <a:cubicBezTo>
                  <a:pt x="1262" y="10513"/>
                  <a:pt x="1202" y="10634"/>
                  <a:pt x="1202" y="10693"/>
                </a:cubicBezTo>
                <a:cubicBezTo>
                  <a:pt x="1171" y="10754"/>
                  <a:pt x="1171" y="10813"/>
                  <a:pt x="1202" y="10813"/>
                </a:cubicBezTo>
                <a:cubicBezTo>
                  <a:pt x="1232" y="10844"/>
                  <a:pt x="1352" y="10844"/>
                  <a:pt x="1472" y="10844"/>
                </a:cubicBezTo>
                <a:cubicBezTo>
                  <a:pt x="1563" y="10844"/>
                  <a:pt x="1683" y="10844"/>
                  <a:pt x="1712" y="10844"/>
                </a:cubicBezTo>
                <a:cubicBezTo>
                  <a:pt x="1712" y="10813"/>
                  <a:pt x="1742" y="10754"/>
                  <a:pt x="1742" y="10693"/>
                </a:cubicBezTo>
                <a:cubicBezTo>
                  <a:pt x="1742" y="10634"/>
                  <a:pt x="1772" y="10573"/>
                  <a:pt x="1803" y="10543"/>
                </a:cubicBezTo>
                <a:cubicBezTo>
                  <a:pt x="1803" y="10513"/>
                  <a:pt x="1833" y="10393"/>
                  <a:pt x="1833" y="10303"/>
                </a:cubicBezTo>
                <a:cubicBezTo>
                  <a:pt x="1833" y="10213"/>
                  <a:pt x="1862" y="10092"/>
                  <a:pt x="1892" y="10092"/>
                </a:cubicBezTo>
                <a:cubicBezTo>
                  <a:pt x="1892" y="10063"/>
                  <a:pt x="1892" y="9852"/>
                  <a:pt x="1862" y="9643"/>
                </a:cubicBezTo>
                <a:cubicBezTo>
                  <a:pt x="1833" y="9522"/>
                  <a:pt x="1833" y="9522"/>
                  <a:pt x="1833" y="9522"/>
                </a:cubicBezTo>
                <a:cubicBezTo>
                  <a:pt x="1803" y="9312"/>
                  <a:pt x="1772" y="9071"/>
                  <a:pt x="1772" y="8981"/>
                </a:cubicBezTo>
                <a:cubicBezTo>
                  <a:pt x="1772" y="8891"/>
                  <a:pt x="1742" y="8621"/>
                  <a:pt x="1742" y="8410"/>
                </a:cubicBezTo>
                <a:cubicBezTo>
                  <a:pt x="1742" y="8201"/>
                  <a:pt x="1742" y="7870"/>
                  <a:pt x="1742" y="7659"/>
                </a:cubicBezTo>
                <a:cubicBezTo>
                  <a:pt x="1742" y="7449"/>
                  <a:pt x="1772" y="7179"/>
                  <a:pt x="1772" y="7029"/>
                </a:cubicBezTo>
                <a:cubicBezTo>
                  <a:pt x="1803" y="6879"/>
                  <a:pt x="1862" y="6848"/>
                  <a:pt x="1923" y="6999"/>
                </a:cubicBezTo>
                <a:cubicBezTo>
                  <a:pt x="1953" y="7149"/>
                  <a:pt x="2012" y="7419"/>
                  <a:pt x="2012" y="7659"/>
                </a:cubicBezTo>
                <a:cubicBezTo>
                  <a:pt x="2043" y="7779"/>
                  <a:pt x="2043" y="7779"/>
                  <a:pt x="2043" y="7779"/>
                </a:cubicBezTo>
                <a:cubicBezTo>
                  <a:pt x="2043" y="7990"/>
                  <a:pt x="2073" y="8350"/>
                  <a:pt x="2073" y="8591"/>
                </a:cubicBezTo>
                <a:cubicBezTo>
                  <a:pt x="2103" y="8771"/>
                  <a:pt x="2103" y="8771"/>
                  <a:pt x="2103" y="8771"/>
                </a:cubicBezTo>
                <a:cubicBezTo>
                  <a:pt x="2103" y="9011"/>
                  <a:pt x="2133" y="9342"/>
                  <a:pt x="2163" y="9582"/>
                </a:cubicBezTo>
                <a:cubicBezTo>
                  <a:pt x="2193" y="9672"/>
                  <a:pt x="2193" y="9672"/>
                  <a:pt x="2193" y="9672"/>
                </a:cubicBezTo>
                <a:cubicBezTo>
                  <a:pt x="2223" y="9913"/>
                  <a:pt x="2253" y="10092"/>
                  <a:pt x="2253" y="10123"/>
                </a:cubicBezTo>
                <a:cubicBezTo>
                  <a:pt x="2253" y="10153"/>
                  <a:pt x="2253" y="10243"/>
                  <a:pt x="2253" y="10303"/>
                </a:cubicBezTo>
                <a:cubicBezTo>
                  <a:pt x="2253" y="10363"/>
                  <a:pt x="2253" y="10453"/>
                  <a:pt x="2253" y="10453"/>
                </a:cubicBezTo>
                <a:cubicBezTo>
                  <a:pt x="2283" y="10484"/>
                  <a:pt x="2313" y="10513"/>
                  <a:pt x="2313" y="10543"/>
                </a:cubicBezTo>
                <a:cubicBezTo>
                  <a:pt x="2343" y="10543"/>
                  <a:pt x="2373" y="10573"/>
                  <a:pt x="2373" y="10634"/>
                </a:cubicBezTo>
                <a:cubicBezTo>
                  <a:pt x="2373" y="10663"/>
                  <a:pt x="2433" y="10724"/>
                  <a:pt x="2463" y="10754"/>
                </a:cubicBezTo>
                <a:cubicBezTo>
                  <a:pt x="2493" y="10813"/>
                  <a:pt x="2554" y="10844"/>
                  <a:pt x="2583" y="10844"/>
                </a:cubicBezTo>
                <a:cubicBezTo>
                  <a:pt x="2644" y="10844"/>
                  <a:pt x="2674" y="10844"/>
                  <a:pt x="2704" y="10844"/>
                </a:cubicBezTo>
                <a:cubicBezTo>
                  <a:pt x="2733" y="10844"/>
                  <a:pt x="2794" y="10844"/>
                  <a:pt x="2854" y="10813"/>
                </a:cubicBezTo>
                <a:cubicBezTo>
                  <a:pt x="2884" y="10813"/>
                  <a:pt x="2944" y="10754"/>
                  <a:pt x="2944" y="10724"/>
                </a:cubicBezTo>
                <a:cubicBezTo>
                  <a:pt x="2944" y="10693"/>
                  <a:pt x="2944" y="10634"/>
                  <a:pt x="2944" y="10573"/>
                </a:cubicBezTo>
                <a:cubicBezTo>
                  <a:pt x="2914" y="10543"/>
                  <a:pt x="2854" y="10453"/>
                  <a:pt x="2824" y="10393"/>
                </a:cubicBezTo>
                <a:cubicBezTo>
                  <a:pt x="2764" y="10303"/>
                  <a:pt x="2733" y="10213"/>
                  <a:pt x="2733" y="10153"/>
                </a:cubicBezTo>
                <a:cubicBezTo>
                  <a:pt x="2733" y="10123"/>
                  <a:pt x="2733" y="10063"/>
                  <a:pt x="2764" y="10063"/>
                </a:cubicBezTo>
                <a:cubicBezTo>
                  <a:pt x="2764" y="10033"/>
                  <a:pt x="2764" y="9852"/>
                  <a:pt x="2794" y="9612"/>
                </a:cubicBezTo>
                <a:cubicBezTo>
                  <a:pt x="2794" y="9342"/>
                  <a:pt x="2794" y="9342"/>
                  <a:pt x="2794" y="9342"/>
                </a:cubicBezTo>
                <a:cubicBezTo>
                  <a:pt x="2794" y="9101"/>
                  <a:pt x="2794" y="8741"/>
                  <a:pt x="2794" y="8530"/>
                </a:cubicBezTo>
                <a:cubicBezTo>
                  <a:pt x="2794" y="8201"/>
                  <a:pt x="2794" y="8201"/>
                  <a:pt x="2794" y="8201"/>
                </a:cubicBezTo>
                <a:cubicBezTo>
                  <a:pt x="2764" y="7990"/>
                  <a:pt x="2794" y="7630"/>
                  <a:pt x="2824" y="7419"/>
                </a:cubicBezTo>
                <a:cubicBezTo>
                  <a:pt x="2884" y="6548"/>
                  <a:pt x="2884" y="6548"/>
                  <a:pt x="2884" y="6548"/>
                </a:cubicBezTo>
                <a:cubicBezTo>
                  <a:pt x="2914" y="6337"/>
                  <a:pt x="2914" y="6067"/>
                  <a:pt x="2914" y="5947"/>
                </a:cubicBezTo>
                <a:cubicBezTo>
                  <a:pt x="2914" y="5827"/>
                  <a:pt x="2974" y="5707"/>
                  <a:pt x="3034" y="5707"/>
                </a:cubicBezTo>
                <a:cubicBezTo>
                  <a:pt x="3094" y="5707"/>
                  <a:pt x="3154" y="5707"/>
                  <a:pt x="3184" y="5677"/>
                </a:cubicBezTo>
                <a:cubicBezTo>
                  <a:pt x="3214" y="5677"/>
                  <a:pt x="3245" y="5677"/>
                  <a:pt x="3245" y="5677"/>
                </a:cubicBezTo>
                <a:cubicBezTo>
                  <a:pt x="3275" y="5646"/>
                  <a:pt x="3304" y="5646"/>
                  <a:pt x="3304" y="5646"/>
                </a:cubicBezTo>
                <a:cubicBezTo>
                  <a:pt x="3334" y="5617"/>
                  <a:pt x="3365" y="5587"/>
                  <a:pt x="3365" y="5587"/>
                </a:cubicBezTo>
                <a:cubicBezTo>
                  <a:pt x="3395" y="5557"/>
                  <a:pt x="3425" y="5526"/>
                  <a:pt x="3425" y="5496"/>
                </a:cubicBezTo>
                <a:cubicBezTo>
                  <a:pt x="3454" y="5467"/>
                  <a:pt x="3454" y="5406"/>
                  <a:pt x="3454" y="5376"/>
                </a:cubicBezTo>
                <a:cubicBezTo>
                  <a:pt x="3454" y="5317"/>
                  <a:pt x="3485" y="5286"/>
                  <a:pt x="3515" y="5256"/>
                </a:cubicBezTo>
                <a:cubicBezTo>
                  <a:pt x="3545" y="5256"/>
                  <a:pt x="3574" y="5076"/>
                  <a:pt x="3574" y="4896"/>
                </a:cubicBezTo>
                <a:cubicBezTo>
                  <a:pt x="3545" y="4716"/>
                  <a:pt x="3574" y="4475"/>
                  <a:pt x="3574" y="4355"/>
                </a:cubicBezTo>
                <a:cubicBezTo>
                  <a:pt x="3574" y="4265"/>
                  <a:pt x="3574" y="4115"/>
                  <a:pt x="3515" y="4054"/>
                </a:cubicBezTo>
                <a:cubicBezTo>
                  <a:pt x="3485" y="3995"/>
                  <a:pt x="3425" y="3784"/>
                  <a:pt x="3395" y="3544"/>
                </a:cubicBezTo>
                <a:cubicBezTo>
                  <a:pt x="3275" y="3003"/>
                  <a:pt x="3275" y="3003"/>
                  <a:pt x="3275" y="3003"/>
                </a:cubicBezTo>
                <a:cubicBezTo>
                  <a:pt x="3245" y="2793"/>
                  <a:pt x="3154" y="2492"/>
                  <a:pt x="3064" y="2342"/>
                </a:cubicBezTo>
                <a:cubicBezTo>
                  <a:pt x="3004" y="2192"/>
                  <a:pt x="2824" y="2041"/>
                  <a:pt x="2704" y="1982"/>
                </a:cubicBezTo>
                <a:cubicBezTo>
                  <a:pt x="2554" y="1952"/>
                  <a:pt x="2373" y="1891"/>
                  <a:pt x="2283" y="1862"/>
                </a:cubicBezTo>
                <a:cubicBezTo>
                  <a:pt x="2193" y="1832"/>
                  <a:pt x="2103" y="1771"/>
                  <a:pt x="2043" y="1711"/>
                </a:cubicBezTo>
                <a:cubicBezTo>
                  <a:pt x="2012" y="1651"/>
                  <a:pt x="1953" y="1561"/>
                  <a:pt x="1953" y="1531"/>
                </a:cubicBezTo>
                <a:cubicBezTo>
                  <a:pt x="1953" y="1472"/>
                  <a:pt x="1983" y="1412"/>
                  <a:pt x="1983" y="1382"/>
                </a:cubicBezTo>
                <a:cubicBezTo>
                  <a:pt x="2012" y="1352"/>
                  <a:pt x="2043" y="1232"/>
                  <a:pt x="2043" y="1142"/>
                </a:cubicBezTo>
                <a:cubicBezTo>
                  <a:pt x="2043" y="1051"/>
                  <a:pt x="2043" y="931"/>
                  <a:pt x="2043" y="871"/>
                </a:cubicBezTo>
                <a:cubicBezTo>
                  <a:pt x="2043" y="811"/>
                  <a:pt x="2103" y="750"/>
                  <a:pt x="2133" y="721"/>
                </a:cubicBezTo>
                <a:cubicBezTo>
                  <a:pt x="2193" y="721"/>
                  <a:pt x="2223" y="661"/>
                  <a:pt x="2253" y="631"/>
                </a:cubicBezTo>
                <a:cubicBezTo>
                  <a:pt x="2283" y="600"/>
                  <a:pt x="2313" y="571"/>
                  <a:pt x="2283" y="571"/>
                </a:cubicBezTo>
                <a:cubicBezTo>
                  <a:pt x="2283" y="541"/>
                  <a:pt x="2223" y="541"/>
                  <a:pt x="2163" y="571"/>
                </a:cubicBezTo>
                <a:cubicBezTo>
                  <a:pt x="2133" y="571"/>
                  <a:pt x="2012" y="480"/>
                  <a:pt x="1923" y="330"/>
                </a:cubicBezTo>
                <a:cubicBezTo>
                  <a:pt x="1833" y="180"/>
                  <a:pt x="1742" y="30"/>
                  <a:pt x="1742" y="30"/>
                </a:cubicBezTo>
                <a:cubicBezTo>
                  <a:pt x="1712" y="0"/>
                  <a:pt x="1652" y="30"/>
                  <a:pt x="1622" y="30"/>
                </a:cubicBezTo>
                <a:cubicBezTo>
                  <a:pt x="1622" y="60"/>
                  <a:pt x="1502" y="60"/>
                  <a:pt x="1412" y="60"/>
                </a:cubicBezTo>
                <a:cubicBezTo>
                  <a:pt x="1322" y="60"/>
                  <a:pt x="1232" y="60"/>
                  <a:pt x="1202" y="90"/>
                </a:cubicBezTo>
                <a:cubicBezTo>
                  <a:pt x="1171" y="120"/>
                  <a:pt x="1141" y="150"/>
                  <a:pt x="1112" y="210"/>
                </a:cubicBezTo>
                <a:cubicBezTo>
                  <a:pt x="1112" y="240"/>
                  <a:pt x="1082" y="360"/>
                  <a:pt x="1082" y="480"/>
                </a:cubicBezTo>
                <a:cubicBezTo>
                  <a:pt x="1082" y="571"/>
                  <a:pt x="1082" y="691"/>
                  <a:pt x="1082" y="721"/>
                </a:cubicBezTo>
                <a:cubicBezTo>
                  <a:pt x="1082" y="750"/>
                  <a:pt x="1021" y="781"/>
                  <a:pt x="962" y="811"/>
                </a:cubicBezTo>
                <a:cubicBezTo>
                  <a:pt x="901" y="811"/>
                  <a:pt x="842" y="871"/>
                  <a:pt x="842" y="871"/>
                </a:cubicBezTo>
                <a:cubicBezTo>
                  <a:pt x="842" y="901"/>
                  <a:pt x="871" y="961"/>
                  <a:pt x="931" y="961"/>
                </a:cubicBezTo>
                <a:cubicBezTo>
                  <a:pt x="962" y="992"/>
                  <a:pt x="1021" y="992"/>
                  <a:pt x="1051" y="1021"/>
                </a:cubicBezTo>
                <a:cubicBezTo>
                  <a:pt x="1051" y="1021"/>
                  <a:pt x="1112" y="1081"/>
                  <a:pt x="1141" y="1112"/>
                </a:cubicBezTo>
                <a:cubicBezTo>
                  <a:pt x="1141" y="1171"/>
                  <a:pt x="1202" y="1232"/>
                  <a:pt x="1232" y="1232"/>
                </a:cubicBezTo>
                <a:cubicBezTo>
                  <a:pt x="1232" y="1262"/>
                  <a:pt x="1262" y="1321"/>
                  <a:pt x="1291" y="1382"/>
                </a:cubicBezTo>
                <a:cubicBezTo>
                  <a:pt x="1291" y="1442"/>
                  <a:pt x="1322" y="1531"/>
                  <a:pt x="1322" y="1561"/>
                </a:cubicBezTo>
                <a:cubicBezTo>
                  <a:pt x="1291" y="1591"/>
                  <a:pt x="1291" y="1651"/>
                  <a:pt x="1262" y="1711"/>
                </a:cubicBezTo>
                <a:cubicBezTo>
                  <a:pt x="1262" y="1741"/>
                  <a:pt x="1232" y="1801"/>
                  <a:pt x="1202" y="1832"/>
                </a:cubicBezTo>
                <a:cubicBezTo>
                  <a:pt x="1171" y="1862"/>
                  <a:pt x="962" y="1921"/>
                  <a:pt x="751" y="2012"/>
                </a:cubicBezTo>
                <a:cubicBezTo>
                  <a:pt x="721" y="2012"/>
                  <a:pt x="721" y="2012"/>
                  <a:pt x="721" y="2012"/>
                </a:cubicBezTo>
                <a:cubicBezTo>
                  <a:pt x="541" y="2102"/>
                  <a:pt x="330" y="2282"/>
                  <a:pt x="300" y="2433"/>
                </a:cubicBezTo>
                <a:cubicBezTo>
                  <a:pt x="241" y="2583"/>
                  <a:pt x="210" y="2703"/>
                  <a:pt x="210" y="2703"/>
                </a:cubicBezTo>
                <a:lnTo>
                  <a:pt x="751" y="5797"/>
                </a:lnTo>
                <a:lnTo>
                  <a:pt x="751" y="5797"/>
                </a:lnTo>
                <a:cubicBezTo>
                  <a:pt x="751" y="5857"/>
                  <a:pt x="721" y="5887"/>
                  <a:pt x="721" y="5857"/>
                </a:cubicBezTo>
                <a:cubicBezTo>
                  <a:pt x="691" y="5827"/>
                  <a:pt x="661" y="5766"/>
                  <a:pt x="661" y="5737"/>
                </a:cubicBezTo>
                <a:cubicBezTo>
                  <a:pt x="631" y="5707"/>
                  <a:pt x="631" y="5557"/>
                  <a:pt x="661" y="5406"/>
                </a:cubicBezTo>
                <a:cubicBezTo>
                  <a:pt x="661" y="5256"/>
                  <a:pt x="691" y="5256"/>
                  <a:pt x="721" y="5406"/>
                </a:cubicBezTo>
                <a:cubicBezTo>
                  <a:pt x="721" y="5557"/>
                  <a:pt x="751" y="5737"/>
                  <a:pt x="751" y="5797"/>
                </a:cubicBezTo>
                <a:lnTo>
                  <a:pt x="210" y="2703"/>
                </a:lnTo>
                <a:close/>
                <a:moveTo>
                  <a:pt x="3034" y="4685"/>
                </a:moveTo>
                <a:lnTo>
                  <a:pt x="3034" y="4685"/>
                </a:lnTo>
                <a:cubicBezTo>
                  <a:pt x="3034" y="4746"/>
                  <a:pt x="3004" y="4746"/>
                  <a:pt x="2974" y="4746"/>
                </a:cubicBezTo>
                <a:cubicBezTo>
                  <a:pt x="2944" y="4716"/>
                  <a:pt x="2914" y="4535"/>
                  <a:pt x="2884" y="4355"/>
                </a:cubicBezTo>
                <a:cubicBezTo>
                  <a:pt x="2884" y="4175"/>
                  <a:pt x="2884" y="3904"/>
                  <a:pt x="2884" y="3754"/>
                </a:cubicBezTo>
                <a:cubicBezTo>
                  <a:pt x="2884" y="3634"/>
                  <a:pt x="2884" y="3544"/>
                  <a:pt x="2914" y="3604"/>
                </a:cubicBezTo>
                <a:cubicBezTo>
                  <a:pt x="2944" y="3664"/>
                  <a:pt x="2974" y="3754"/>
                  <a:pt x="2974" y="3844"/>
                </a:cubicBezTo>
                <a:cubicBezTo>
                  <a:pt x="2944" y="3904"/>
                  <a:pt x="2944" y="4054"/>
                  <a:pt x="2944" y="4175"/>
                </a:cubicBezTo>
                <a:cubicBezTo>
                  <a:pt x="2974" y="4295"/>
                  <a:pt x="2974" y="4445"/>
                  <a:pt x="3004" y="4505"/>
                </a:cubicBezTo>
                <a:cubicBezTo>
                  <a:pt x="3034" y="4565"/>
                  <a:pt x="3034" y="4655"/>
                  <a:pt x="3034" y="4685"/>
                </a:cubicBezTo>
                <a:close/>
              </a:path>
            </a:pathLst>
          </a:custGeom>
          <a:blipFill rotWithShape="1">
            <a:blip r:embed="rId3"/>
            <a:stretch>
              <a:fillRect/>
            </a:stretch>
          </a:blipFill>
          <a:ln>
            <a:noFill/>
          </a:ln>
          <a:effectLst/>
        </p:spPr>
        <p:txBody>
          <a:bodyPr wrap="none" anchor="ctr"/>
          <a:lstStyle/>
          <a:p>
            <a:endParaRPr lang="en-US" sz="2800"/>
          </a:p>
        </p:txBody>
      </p:sp>
      <p:sp>
        <p:nvSpPr>
          <p:cNvPr id="246" name="Freeform 2"/>
          <p:cNvSpPr>
            <a:spLocks noChangeArrowheads="1"/>
          </p:cNvSpPr>
          <p:nvPr userDrawn="1"/>
        </p:nvSpPr>
        <p:spPr bwMode="auto">
          <a:xfrm>
            <a:off x="8903740" y="3886201"/>
            <a:ext cx="260496" cy="789942"/>
          </a:xfrm>
          <a:custGeom>
            <a:avLst/>
            <a:gdLst>
              <a:gd name="T0" fmla="*/ 210 w 3575"/>
              <a:gd name="T1" fmla="*/ 2703 h 10845"/>
              <a:gd name="T2" fmla="*/ 30 w 3575"/>
              <a:gd name="T3" fmla="*/ 3394 h 10845"/>
              <a:gd name="T4" fmla="*/ 60 w 3575"/>
              <a:gd name="T5" fmla="*/ 4565 h 10845"/>
              <a:gd name="T6" fmla="*/ 121 w 3575"/>
              <a:gd name="T7" fmla="*/ 5467 h 10845"/>
              <a:gd name="T8" fmla="*/ 300 w 3575"/>
              <a:gd name="T9" fmla="*/ 6007 h 10845"/>
              <a:gd name="T10" fmla="*/ 721 w 3575"/>
              <a:gd name="T11" fmla="*/ 6217 h 10845"/>
              <a:gd name="T12" fmla="*/ 1112 w 3575"/>
              <a:gd name="T13" fmla="*/ 8530 h 10845"/>
              <a:gd name="T14" fmla="*/ 1262 w 3575"/>
              <a:gd name="T15" fmla="*/ 9792 h 10845"/>
              <a:gd name="T16" fmla="*/ 1382 w 3575"/>
              <a:gd name="T17" fmla="*/ 10243 h 10845"/>
              <a:gd name="T18" fmla="*/ 1202 w 3575"/>
              <a:gd name="T19" fmla="*/ 10693 h 10845"/>
              <a:gd name="T20" fmla="*/ 1472 w 3575"/>
              <a:gd name="T21" fmla="*/ 10844 h 10845"/>
              <a:gd name="T22" fmla="*/ 1742 w 3575"/>
              <a:gd name="T23" fmla="*/ 10693 h 10845"/>
              <a:gd name="T24" fmla="*/ 1833 w 3575"/>
              <a:gd name="T25" fmla="*/ 10303 h 10845"/>
              <a:gd name="T26" fmla="*/ 1862 w 3575"/>
              <a:gd name="T27" fmla="*/ 9643 h 10845"/>
              <a:gd name="T28" fmla="*/ 1772 w 3575"/>
              <a:gd name="T29" fmla="*/ 8981 h 10845"/>
              <a:gd name="T30" fmla="*/ 1742 w 3575"/>
              <a:gd name="T31" fmla="*/ 7659 h 10845"/>
              <a:gd name="T32" fmla="*/ 1923 w 3575"/>
              <a:gd name="T33" fmla="*/ 6999 h 10845"/>
              <a:gd name="T34" fmla="*/ 2043 w 3575"/>
              <a:gd name="T35" fmla="*/ 7779 h 10845"/>
              <a:gd name="T36" fmla="*/ 2103 w 3575"/>
              <a:gd name="T37" fmla="*/ 8771 h 10845"/>
              <a:gd name="T38" fmla="*/ 2193 w 3575"/>
              <a:gd name="T39" fmla="*/ 9672 h 10845"/>
              <a:gd name="T40" fmla="*/ 2253 w 3575"/>
              <a:gd name="T41" fmla="*/ 10303 h 10845"/>
              <a:gd name="T42" fmla="*/ 2313 w 3575"/>
              <a:gd name="T43" fmla="*/ 10543 h 10845"/>
              <a:gd name="T44" fmla="*/ 2463 w 3575"/>
              <a:gd name="T45" fmla="*/ 10754 h 10845"/>
              <a:gd name="T46" fmla="*/ 2704 w 3575"/>
              <a:gd name="T47" fmla="*/ 10844 h 10845"/>
              <a:gd name="T48" fmla="*/ 2944 w 3575"/>
              <a:gd name="T49" fmla="*/ 10724 h 10845"/>
              <a:gd name="T50" fmla="*/ 2824 w 3575"/>
              <a:gd name="T51" fmla="*/ 10393 h 10845"/>
              <a:gd name="T52" fmla="*/ 2764 w 3575"/>
              <a:gd name="T53" fmla="*/ 10063 h 10845"/>
              <a:gd name="T54" fmla="*/ 2794 w 3575"/>
              <a:gd name="T55" fmla="*/ 9342 h 10845"/>
              <a:gd name="T56" fmla="*/ 2794 w 3575"/>
              <a:gd name="T57" fmla="*/ 8201 h 10845"/>
              <a:gd name="T58" fmla="*/ 2884 w 3575"/>
              <a:gd name="T59" fmla="*/ 6548 h 10845"/>
              <a:gd name="T60" fmla="*/ 3034 w 3575"/>
              <a:gd name="T61" fmla="*/ 5707 h 10845"/>
              <a:gd name="T62" fmla="*/ 3245 w 3575"/>
              <a:gd name="T63" fmla="*/ 5677 h 10845"/>
              <a:gd name="T64" fmla="*/ 3365 w 3575"/>
              <a:gd name="T65" fmla="*/ 5587 h 10845"/>
              <a:gd name="T66" fmla="*/ 3454 w 3575"/>
              <a:gd name="T67" fmla="*/ 5376 h 10845"/>
              <a:gd name="T68" fmla="*/ 3574 w 3575"/>
              <a:gd name="T69" fmla="*/ 4896 h 10845"/>
              <a:gd name="T70" fmla="*/ 3515 w 3575"/>
              <a:gd name="T71" fmla="*/ 4054 h 10845"/>
              <a:gd name="T72" fmla="*/ 3275 w 3575"/>
              <a:gd name="T73" fmla="*/ 3003 h 10845"/>
              <a:gd name="T74" fmla="*/ 2704 w 3575"/>
              <a:gd name="T75" fmla="*/ 1982 h 10845"/>
              <a:gd name="T76" fmla="*/ 2043 w 3575"/>
              <a:gd name="T77" fmla="*/ 1711 h 10845"/>
              <a:gd name="T78" fmla="*/ 1983 w 3575"/>
              <a:gd name="T79" fmla="*/ 1382 h 10845"/>
              <a:gd name="T80" fmla="*/ 2043 w 3575"/>
              <a:gd name="T81" fmla="*/ 871 h 10845"/>
              <a:gd name="T82" fmla="*/ 2253 w 3575"/>
              <a:gd name="T83" fmla="*/ 631 h 10845"/>
              <a:gd name="T84" fmla="*/ 2163 w 3575"/>
              <a:gd name="T85" fmla="*/ 571 h 10845"/>
              <a:gd name="T86" fmla="*/ 1742 w 3575"/>
              <a:gd name="T87" fmla="*/ 30 h 10845"/>
              <a:gd name="T88" fmla="*/ 1412 w 3575"/>
              <a:gd name="T89" fmla="*/ 60 h 10845"/>
              <a:gd name="T90" fmla="*/ 1112 w 3575"/>
              <a:gd name="T91" fmla="*/ 210 h 10845"/>
              <a:gd name="T92" fmla="*/ 1082 w 3575"/>
              <a:gd name="T93" fmla="*/ 721 h 10845"/>
              <a:gd name="T94" fmla="*/ 842 w 3575"/>
              <a:gd name="T95" fmla="*/ 871 h 10845"/>
              <a:gd name="T96" fmla="*/ 1051 w 3575"/>
              <a:gd name="T97" fmla="*/ 1021 h 10845"/>
              <a:gd name="T98" fmla="*/ 1232 w 3575"/>
              <a:gd name="T99" fmla="*/ 1232 h 10845"/>
              <a:gd name="T100" fmla="*/ 1322 w 3575"/>
              <a:gd name="T101" fmla="*/ 1561 h 10845"/>
              <a:gd name="T102" fmla="*/ 1202 w 3575"/>
              <a:gd name="T103" fmla="*/ 1832 h 10845"/>
              <a:gd name="T104" fmla="*/ 721 w 3575"/>
              <a:gd name="T105" fmla="*/ 2012 h 10845"/>
              <a:gd name="T106" fmla="*/ 210 w 3575"/>
              <a:gd name="T107" fmla="*/ 2703 h 10845"/>
              <a:gd name="T108" fmla="*/ 751 w 3575"/>
              <a:gd name="T109" fmla="*/ 5797 h 10845"/>
              <a:gd name="T110" fmla="*/ 661 w 3575"/>
              <a:gd name="T111" fmla="*/ 5737 h 10845"/>
              <a:gd name="T112" fmla="*/ 721 w 3575"/>
              <a:gd name="T113" fmla="*/ 5406 h 10845"/>
              <a:gd name="T114" fmla="*/ 210 w 3575"/>
              <a:gd name="T115" fmla="*/ 2703 h 10845"/>
              <a:gd name="T116" fmla="*/ 3034 w 3575"/>
              <a:gd name="T117" fmla="*/ 4685 h 10845"/>
              <a:gd name="T118" fmla="*/ 2884 w 3575"/>
              <a:gd name="T119" fmla="*/ 4355 h 10845"/>
              <a:gd name="T120" fmla="*/ 2914 w 3575"/>
              <a:gd name="T121" fmla="*/ 3604 h 10845"/>
              <a:gd name="T122" fmla="*/ 2944 w 3575"/>
              <a:gd name="T123" fmla="*/ 4175 h 10845"/>
              <a:gd name="T124" fmla="*/ 3034 w 3575"/>
              <a:gd name="T125" fmla="*/ 4685 h 108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575" h="10845">
                <a:moveTo>
                  <a:pt x="210" y="2703"/>
                </a:moveTo>
                <a:lnTo>
                  <a:pt x="210" y="2703"/>
                </a:lnTo>
                <a:cubicBezTo>
                  <a:pt x="210" y="2703"/>
                  <a:pt x="180" y="2823"/>
                  <a:pt x="150" y="2943"/>
                </a:cubicBezTo>
                <a:cubicBezTo>
                  <a:pt x="90" y="3093"/>
                  <a:pt x="60" y="3304"/>
                  <a:pt x="30" y="3394"/>
                </a:cubicBezTo>
                <a:cubicBezTo>
                  <a:pt x="30" y="3514"/>
                  <a:pt x="0" y="3754"/>
                  <a:pt x="30" y="3995"/>
                </a:cubicBezTo>
                <a:cubicBezTo>
                  <a:pt x="60" y="4565"/>
                  <a:pt x="60" y="4565"/>
                  <a:pt x="60" y="4565"/>
                </a:cubicBezTo>
                <a:cubicBezTo>
                  <a:pt x="60" y="4775"/>
                  <a:pt x="90" y="5136"/>
                  <a:pt x="121" y="5346"/>
                </a:cubicBezTo>
                <a:cubicBezTo>
                  <a:pt x="121" y="5467"/>
                  <a:pt x="121" y="5467"/>
                  <a:pt x="121" y="5467"/>
                </a:cubicBezTo>
                <a:cubicBezTo>
                  <a:pt x="150" y="5677"/>
                  <a:pt x="210" y="5857"/>
                  <a:pt x="210" y="5857"/>
                </a:cubicBezTo>
                <a:cubicBezTo>
                  <a:pt x="241" y="5857"/>
                  <a:pt x="271" y="5917"/>
                  <a:pt x="300" y="6007"/>
                </a:cubicBezTo>
                <a:cubicBezTo>
                  <a:pt x="330" y="6067"/>
                  <a:pt x="421" y="6158"/>
                  <a:pt x="481" y="6188"/>
                </a:cubicBezTo>
                <a:cubicBezTo>
                  <a:pt x="571" y="6217"/>
                  <a:pt x="661" y="6217"/>
                  <a:pt x="721" y="6217"/>
                </a:cubicBezTo>
                <a:cubicBezTo>
                  <a:pt x="781" y="6217"/>
                  <a:pt x="842" y="6398"/>
                  <a:pt x="871" y="6608"/>
                </a:cubicBezTo>
                <a:cubicBezTo>
                  <a:pt x="1112" y="8530"/>
                  <a:pt x="1112" y="8530"/>
                  <a:pt x="1112" y="8530"/>
                </a:cubicBezTo>
                <a:cubicBezTo>
                  <a:pt x="1141" y="8741"/>
                  <a:pt x="1202" y="9101"/>
                  <a:pt x="1202" y="9342"/>
                </a:cubicBezTo>
                <a:cubicBezTo>
                  <a:pt x="1262" y="9792"/>
                  <a:pt x="1262" y="9792"/>
                  <a:pt x="1262" y="9792"/>
                </a:cubicBezTo>
                <a:cubicBezTo>
                  <a:pt x="1291" y="10033"/>
                  <a:pt x="1352" y="10213"/>
                  <a:pt x="1352" y="10213"/>
                </a:cubicBezTo>
                <a:cubicBezTo>
                  <a:pt x="1382" y="10213"/>
                  <a:pt x="1382" y="10243"/>
                  <a:pt x="1382" y="10243"/>
                </a:cubicBezTo>
                <a:cubicBezTo>
                  <a:pt x="1352" y="10273"/>
                  <a:pt x="1322" y="10363"/>
                  <a:pt x="1291" y="10453"/>
                </a:cubicBezTo>
                <a:cubicBezTo>
                  <a:pt x="1262" y="10513"/>
                  <a:pt x="1202" y="10634"/>
                  <a:pt x="1202" y="10693"/>
                </a:cubicBezTo>
                <a:cubicBezTo>
                  <a:pt x="1171" y="10754"/>
                  <a:pt x="1171" y="10813"/>
                  <a:pt x="1202" y="10813"/>
                </a:cubicBezTo>
                <a:cubicBezTo>
                  <a:pt x="1232" y="10844"/>
                  <a:pt x="1352" y="10844"/>
                  <a:pt x="1472" y="10844"/>
                </a:cubicBezTo>
                <a:cubicBezTo>
                  <a:pt x="1563" y="10844"/>
                  <a:pt x="1683" y="10844"/>
                  <a:pt x="1712" y="10844"/>
                </a:cubicBezTo>
                <a:cubicBezTo>
                  <a:pt x="1712" y="10813"/>
                  <a:pt x="1742" y="10754"/>
                  <a:pt x="1742" y="10693"/>
                </a:cubicBezTo>
                <a:cubicBezTo>
                  <a:pt x="1742" y="10634"/>
                  <a:pt x="1772" y="10573"/>
                  <a:pt x="1803" y="10543"/>
                </a:cubicBezTo>
                <a:cubicBezTo>
                  <a:pt x="1803" y="10513"/>
                  <a:pt x="1833" y="10393"/>
                  <a:pt x="1833" y="10303"/>
                </a:cubicBezTo>
                <a:cubicBezTo>
                  <a:pt x="1833" y="10213"/>
                  <a:pt x="1862" y="10092"/>
                  <a:pt x="1892" y="10092"/>
                </a:cubicBezTo>
                <a:cubicBezTo>
                  <a:pt x="1892" y="10063"/>
                  <a:pt x="1892" y="9852"/>
                  <a:pt x="1862" y="9643"/>
                </a:cubicBezTo>
                <a:cubicBezTo>
                  <a:pt x="1833" y="9522"/>
                  <a:pt x="1833" y="9522"/>
                  <a:pt x="1833" y="9522"/>
                </a:cubicBezTo>
                <a:cubicBezTo>
                  <a:pt x="1803" y="9312"/>
                  <a:pt x="1772" y="9071"/>
                  <a:pt x="1772" y="8981"/>
                </a:cubicBezTo>
                <a:cubicBezTo>
                  <a:pt x="1772" y="8891"/>
                  <a:pt x="1742" y="8621"/>
                  <a:pt x="1742" y="8410"/>
                </a:cubicBezTo>
                <a:cubicBezTo>
                  <a:pt x="1742" y="8201"/>
                  <a:pt x="1742" y="7870"/>
                  <a:pt x="1742" y="7659"/>
                </a:cubicBezTo>
                <a:cubicBezTo>
                  <a:pt x="1742" y="7449"/>
                  <a:pt x="1772" y="7179"/>
                  <a:pt x="1772" y="7029"/>
                </a:cubicBezTo>
                <a:cubicBezTo>
                  <a:pt x="1803" y="6879"/>
                  <a:pt x="1862" y="6848"/>
                  <a:pt x="1923" y="6999"/>
                </a:cubicBezTo>
                <a:cubicBezTo>
                  <a:pt x="1953" y="7149"/>
                  <a:pt x="2012" y="7419"/>
                  <a:pt x="2012" y="7659"/>
                </a:cubicBezTo>
                <a:cubicBezTo>
                  <a:pt x="2043" y="7779"/>
                  <a:pt x="2043" y="7779"/>
                  <a:pt x="2043" y="7779"/>
                </a:cubicBezTo>
                <a:cubicBezTo>
                  <a:pt x="2043" y="7990"/>
                  <a:pt x="2073" y="8350"/>
                  <a:pt x="2073" y="8591"/>
                </a:cubicBezTo>
                <a:cubicBezTo>
                  <a:pt x="2103" y="8771"/>
                  <a:pt x="2103" y="8771"/>
                  <a:pt x="2103" y="8771"/>
                </a:cubicBezTo>
                <a:cubicBezTo>
                  <a:pt x="2103" y="9011"/>
                  <a:pt x="2133" y="9342"/>
                  <a:pt x="2163" y="9582"/>
                </a:cubicBezTo>
                <a:cubicBezTo>
                  <a:pt x="2193" y="9672"/>
                  <a:pt x="2193" y="9672"/>
                  <a:pt x="2193" y="9672"/>
                </a:cubicBezTo>
                <a:cubicBezTo>
                  <a:pt x="2223" y="9913"/>
                  <a:pt x="2253" y="10092"/>
                  <a:pt x="2253" y="10123"/>
                </a:cubicBezTo>
                <a:cubicBezTo>
                  <a:pt x="2253" y="10153"/>
                  <a:pt x="2253" y="10243"/>
                  <a:pt x="2253" y="10303"/>
                </a:cubicBezTo>
                <a:cubicBezTo>
                  <a:pt x="2253" y="10363"/>
                  <a:pt x="2253" y="10453"/>
                  <a:pt x="2253" y="10453"/>
                </a:cubicBezTo>
                <a:cubicBezTo>
                  <a:pt x="2283" y="10484"/>
                  <a:pt x="2313" y="10513"/>
                  <a:pt x="2313" y="10543"/>
                </a:cubicBezTo>
                <a:cubicBezTo>
                  <a:pt x="2343" y="10543"/>
                  <a:pt x="2373" y="10573"/>
                  <a:pt x="2373" y="10634"/>
                </a:cubicBezTo>
                <a:cubicBezTo>
                  <a:pt x="2373" y="10663"/>
                  <a:pt x="2433" y="10724"/>
                  <a:pt x="2463" y="10754"/>
                </a:cubicBezTo>
                <a:cubicBezTo>
                  <a:pt x="2493" y="10813"/>
                  <a:pt x="2554" y="10844"/>
                  <a:pt x="2583" y="10844"/>
                </a:cubicBezTo>
                <a:cubicBezTo>
                  <a:pt x="2644" y="10844"/>
                  <a:pt x="2674" y="10844"/>
                  <a:pt x="2704" y="10844"/>
                </a:cubicBezTo>
                <a:cubicBezTo>
                  <a:pt x="2733" y="10844"/>
                  <a:pt x="2794" y="10844"/>
                  <a:pt x="2854" y="10813"/>
                </a:cubicBezTo>
                <a:cubicBezTo>
                  <a:pt x="2884" y="10813"/>
                  <a:pt x="2944" y="10754"/>
                  <a:pt x="2944" y="10724"/>
                </a:cubicBezTo>
                <a:cubicBezTo>
                  <a:pt x="2944" y="10693"/>
                  <a:pt x="2944" y="10634"/>
                  <a:pt x="2944" y="10573"/>
                </a:cubicBezTo>
                <a:cubicBezTo>
                  <a:pt x="2914" y="10543"/>
                  <a:pt x="2854" y="10453"/>
                  <a:pt x="2824" y="10393"/>
                </a:cubicBezTo>
                <a:cubicBezTo>
                  <a:pt x="2764" y="10303"/>
                  <a:pt x="2733" y="10213"/>
                  <a:pt x="2733" y="10153"/>
                </a:cubicBezTo>
                <a:cubicBezTo>
                  <a:pt x="2733" y="10123"/>
                  <a:pt x="2733" y="10063"/>
                  <a:pt x="2764" y="10063"/>
                </a:cubicBezTo>
                <a:cubicBezTo>
                  <a:pt x="2764" y="10033"/>
                  <a:pt x="2764" y="9852"/>
                  <a:pt x="2794" y="9612"/>
                </a:cubicBezTo>
                <a:cubicBezTo>
                  <a:pt x="2794" y="9342"/>
                  <a:pt x="2794" y="9342"/>
                  <a:pt x="2794" y="9342"/>
                </a:cubicBezTo>
                <a:cubicBezTo>
                  <a:pt x="2794" y="9101"/>
                  <a:pt x="2794" y="8741"/>
                  <a:pt x="2794" y="8530"/>
                </a:cubicBezTo>
                <a:cubicBezTo>
                  <a:pt x="2794" y="8201"/>
                  <a:pt x="2794" y="8201"/>
                  <a:pt x="2794" y="8201"/>
                </a:cubicBezTo>
                <a:cubicBezTo>
                  <a:pt x="2764" y="7990"/>
                  <a:pt x="2794" y="7630"/>
                  <a:pt x="2824" y="7419"/>
                </a:cubicBezTo>
                <a:cubicBezTo>
                  <a:pt x="2884" y="6548"/>
                  <a:pt x="2884" y="6548"/>
                  <a:pt x="2884" y="6548"/>
                </a:cubicBezTo>
                <a:cubicBezTo>
                  <a:pt x="2914" y="6337"/>
                  <a:pt x="2914" y="6067"/>
                  <a:pt x="2914" y="5947"/>
                </a:cubicBezTo>
                <a:cubicBezTo>
                  <a:pt x="2914" y="5827"/>
                  <a:pt x="2974" y="5707"/>
                  <a:pt x="3034" y="5707"/>
                </a:cubicBezTo>
                <a:cubicBezTo>
                  <a:pt x="3094" y="5707"/>
                  <a:pt x="3154" y="5707"/>
                  <a:pt x="3184" y="5677"/>
                </a:cubicBezTo>
                <a:cubicBezTo>
                  <a:pt x="3214" y="5677"/>
                  <a:pt x="3245" y="5677"/>
                  <a:pt x="3245" y="5677"/>
                </a:cubicBezTo>
                <a:cubicBezTo>
                  <a:pt x="3275" y="5646"/>
                  <a:pt x="3304" y="5646"/>
                  <a:pt x="3304" y="5646"/>
                </a:cubicBezTo>
                <a:cubicBezTo>
                  <a:pt x="3334" y="5617"/>
                  <a:pt x="3365" y="5587"/>
                  <a:pt x="3365" y="5587"/>
                </a:cubicBezTo>
                <a:cubicBezTo>
                  <a:pt x="3395" y="5557"/>
                  <a:pt x="3425" y="5526"/>
                  <a:pt x="3425" y="5496"/>
                </a:cubicBezTo>
                <a:cubicBezTo>
                  <a:pt x="3454" y="5467"/>
                  <a:pt x="3454" y="5406"/>
                  <a:pt x="3454" y="5376"/>
                </a:cubicBezTo>
                <a:cubicBezTo>
                  <a:pt x="3454" y="5317"/>
                  <a:pt x="3485" y="5286"/>
                  <a:pt x="3515" y="5256"/>
                </a:cubicBezTo>
                <a:cubicBezTo>
                  <a:pt x="3545" y="5256"/>
                  <a:pt x="3574" y="5076"/>
                  <a:pt x="3574" y="4896"/>
                </a:cubicBezTo>
                <a:cubicBezTo>
                  <a:pt x="3545" y="4716"/>
                  <a:pt x="3574" y="4475"/>
                  <a:pt x="3574" y="4355"/>
                </a:cubicBezTo>
                <a:cubicBezTo>
                  <a:pt x="3574" y="4265"/>
                  <a:pt x="3574" y="4115"/>
                  <a:pt x="3515" y="4054"/>
                </a:cubicBezTo>
                <a:cubicBezTo>
                  <a:pt x="3485" y="3995"/>
                  <a:pt x="3425" y="3784"/>
                  <a:pt x="3395" y="3544"/>
                </a:cubicBezTo>
                <a:cubicBezTo>
                  <a:pt x="3275" y="3003"/>
                  <a:pt x="3275" y="3003"/>
                  <a:pt x="3275" y="3003"/>
                </a:cubicBezTo>
                <a:cubicBezTo>
                  <a:pt x="3245" y="2793"/>
                  <a:pt x="3154" y="2492"/>
                  <a:pt x="3064" y="2342"/>
                </a:cubicBezTo>
                <a:cubicBezTo>
                  <a:pt x="3004" y="2192"/>
                  <a:pt x="2824" y="2041"/>
                  <a:pt x="2704" y="1982"/>
                </a:cubicBezTo>
                <a:cubicBezTo>
                  <a:pt x="2554" y="1952"/>
                  <a:pt x="2373" y="1891"/>
                  <a:pt x="2283" y="1862"/>
                </a:cubicBezTo>
                <a:cubicBezTo>
                  <a:pt x="2193" y="1832"/>
                  <a:pt x="2103" y="1771"/>
                  <a:pt x="2043" y="1711"/>
                </a:cubicBezTo>
                <a:cubicBezTo>
                  <a:pt x="2012" y="1651"/>
                  <a:pt x="1953" y="1561"/>
                  <a:pt x="1953" y="1531"/>
                </a:cubicBezTo>
                <a:cubicBezTo>
                  <a:pt x="1953" y="1472"/>
                  <a:pt x="1983" y="1412"/>
                  <a:pt x="1983" y="1382"/>
                </a:cubicBezTo>
                <a:cubicBezTo>
                  <a:pt x="2012" y="1352"/>
                  <a:pt x="2043" y="1232"/>
                  <a:pt x="2043" y="1142"/>
                </a:cubicBezTo>
                <a:cubicBezTo>
                  <a:pt x="2043" y="1051"/>
                  <a:pt x="2043" y="931"/>
                  <a:pt x="2043" y="871"/>
                </a:cubicBezTo>
                <a:cubicBezTo>
                  <a:pt x="2043" y="811"/>
                  <a:pt x="2103" y="750"/>
                  <a:pt x="2133" y="721"/>
                </a:cubicBezTo>
                <a:cubicBezTo>
                  <a:pt x="2193" y="721"/>
                  <a:pt x="2223" y="661"/>
                  <a:pt x="2253" y="631"/>
                </a:cubicBezTo>
                <a:cubicBezTo>
                  <a:pt x="2283" y="600"/>
                  <a:pt x="2313" y="571"/>
                  <a:pt x="2283" y="571"/>
                </a:cubicBezTo>
                <a:cubicBezTo>
                  <a:pt x="2283" y="541"/>
                  <a:pt x="2223" y="541"/>
                  <a:pt x="2163" y="571"/>
                </a:cubicBezTo>
                <a:cubicBezTo>
                  <a:pt x="2133" y="571"/>
                  <a:pt x="2012" y="480"/>
                  <a:pt x="1923" y="330"/>
                </a:cubicBezTo>
                <a:cubicBezTo>
                  <a:pt x="1833" y="180"/>
                  <a:pt x="1742" y="30"/>
                  <a:pt x="1742" y="30"/>
                </a:cubicBezTo>
                <a:cubicBezTo>
                  <a:pt x="1712" y="0"/>
                  <a:pt x="1652" y="30"/>
                  <a:pt x="1622" y="30"/>
                </a:cubicBezTo>
                <a:cubicBezTo>
                  <a:pt x="1622" y="60"/>
                  <a:pt x="1502" y="60"/>
                  <a:pt x="1412" y="60"/>
                </a:cubicBezTo>
                <a:cubicBezTo>
                  <a:pt x="1322" y="60"/>
                  <a:pt x="1232" y="60"/>
                  <a:pt x="1202" y="90"/>
                </a:cubicBezTo>
                <a:cubicBezTo>
                  <a:pt x="1171" y="120"/>
                  <a:pt x="1141" y="150"/>
                  <a:pt x="1112" y="210"/>
                </a:cubicBezTo>
                <a:cubicBezTo>
                  <a:pt x="1112" y="240"/>
                  <a:pt x="1082" y="360"/>
                  <a:pt x="1082" y="480"/>
                </a:cubicBezTo>
                <a:cubicBezTo>
                  <a:pt x="1082" y="571"/>
                  <a:pt x="1082" y="691"/>
                  <a:pt x="1082" y="721"/>
                </a:cubicBezTo>
                <a:cubicBezTo>
                  <a:pt x="1082" y="750"/>
                  <a:pt x="1021" y="781"/>
                  <a:pt x="962" y="811"/>
                </a:cubicBezTo>
                <a:cubicBezTo>
                  <a:pt x="901" y="811"/>
                  <a:pt x="842" y="871"/>
                  <a:pt x="842" y="871"/>
                </a:cubicBezTo>
                <a:cubicBezTo>
                  <a:pt x="842" y="901"/>
                  <a:pt x="871" y="961"/>
                  <a:pt x="931" y="961"/>
                </a:cubicBezTo>
                <a:cubicBezTo>
                  <a:pt x="962" y="992"/>
                  <a:pt x="1021" y="992"/>
                  <a:pt x="1051" y="1021"/>
                </a:cubicBezTo>
                <a:cubicBezTo>
                  <a:pt x="1051" y="1021"/>
                  <a:pt x="1112" y="1081"/>
                  <a:pt x="1141" y="1112"/>
                </a:cubicBezTo>
                <a:cubicBezTo>
                  <a:pt x="1141" y="1171"/>
                  <a:pt x="1202" y="1232"/>
                  <a:pt x="1232" y="1232"/>
                </a:cubicBezTo>
                <a:cubicBezTo>
                  <a:pt x="1232" y="1262"/>
                  <a:pt x="1262" y="1321"/>
                  <a:pt x="1291" y="1382"/>
                </a:cubicBezTo>
                <a:cubicBezTo>
                  <a:pt x="1291" y="1442"/>
                  <a:pt x="1322" y="1531"/>
                  <a:pt x="1322" y="1561"/>
                </a:cubicBezTo>
                <a:cubicBezTo>
                  <a:pt x="1291" y="1591"/>
                  <a:pt x="1291" y="1651"/>
                  <a:pt x="1262" y="1711"/>
                </a:cubicBezTo>
                <a:cubicBezTo>
                  <a:pt x="1262" y="1741"/>
                  <a:pt x="1232" y="1801"/>
                  <a:pt x="1202" y="1832"/>
                </a:cubicBezTo>
                <a:cubicBezTo>
                  <a:pt x="1171" y="1862"/>
                  <a:pt x="962" y="1921"/>
                  <a:pt x="751" y="2012"/>
                </a:cubicBezTo>
                <a:cubicBezTo>
                  <a:pt x="721" y="2012"/>
                  <a:pt x="721" y="2012"/>
                  <a:pt x="721" y="2012"/>
                </a:cubicBezTo>
                <a:cubicBezTo>
                  <a:pt x="541" y="2102"/>
                  <a:pt x="330" y="2282"/>
                  <a:pt x="300" y="2433"/>
                </a:cubicBezTo>
                <a:cubicBezTo>
                  <a:pt x="241" y="2583"/>
                  <a:pt x="210" y="2703"/>
                  <a:pt x="210" y="2703"/>
                </a:cubicBezTo>
                <a:lnTo>
                  <a:pt x="751" y="5797"/>
                </a:lnTo>
                <a:lnTo>
                  <a:pt x="751" y="5797"/>
                </a:lnTo>
                <a:cubicBezTo>
                  <a:pt x="751" y="5857"/>
                  <a:pt x="721" y="5887"/>
                  <a:pt x="721" y="5857"/>
                </a:cubicBezTo>
                <a:cubicBezTo>
                  <a:pt x="691" y="5827"/>
                  <a:pt x="661" y="5766"/>
                  <a:pt x="661" y="5737"/>
                </a:cubicBezTo>
                <a:cubicBezTo>
                  <a:pt x="631" y="5707"/>
                  <a:pt x="631" y="5557"/>
                  <a:pt x="661" y="5406"/>
                </a:cubicBezTo>
                <a:cubicBezTo>
                  <a:pt x="661" y="5256"/>
                  <a:pt x="691" y="5256"/>
                  <a:pt x="721" y="5406"/>
                </a:cubicBezTo>
                <a:cubicBezTo>
                  <a:pt x="721" y="5557"/>
                  <a:pt x="751" y="5737"/>
                  <a:pt x="751" y="5797"/>
                </a:cubicBezTo>
                <a:lnTo>
                  <a:pt x="210" y="2703"/>
                </a:lnTo>
                <a:close/>
                <a:moveTo>
                  <a:pt x="3034" y="4685"/>
                </a:moveTo>
                <a:lnTo>
                  <a:pt x="3034" y="4685"/>
                </a:lnTo>
                <a:cubicBezTo>
                  <a:pt x="3034" y="4746"/>
                  <a:pt x="3004" y="4746"/>
                  <a:pt x="2974" y="4746"/>
                </a:cubicBezTo>
                <a:cubicBezTo>
                  <a:pt x="2944" y="4716"/>
                  <a:pt x="2914" y="4535"/>
                  <a:pt x="2884" y="4355"/>
                </a:cubicBezTo>
                <a:cubicBezTo>
                  <a:pt x="2884" y="4175"/>
                  <a:pt x="2884" y="3904"/>
                  <a:pt x="2884" y="3754"/>
                </a:cubicBezTo>
                <a:cubicBezTo>
                  <a:pt x="2884" y="3634"/>
                  <a:pt x="2884" y="3544"/>
                  <a:pt x="2914" y="3604"/>
                </a:cubicBezTo>
                <a:cubicBezTo>
                  <a:pt x="2944" y="3664"/>
                  <a:pt x="2974" y="3754"/>
                  <a:pt x="2974" y="3844"/>
                </a:cubicBezTo>
                <a:cubicBezTo>
                  <a:pt x="2944" y="3904"/>
                  <a:pt x="2944" y="4054"/>
                  <a:pt x="2944" y="4175"/>
                </a:cubicBezTo>
                <a:cubicBezTo>
                  <a:pt x="2974" y="4295"/>
                  <a:pt x="2974" y="4445"/>
                  <a:pt x="3004" y="4505"/>
                </a:cubicBezTo>
                <a:cubicBezTo>
                  <a:pt x="3034" y="4565"/>
                  <a:pt x="3034" y="4655"/>
                  <a:pt x="3034" y="4685"/>
                </a:cubicBezTo>
                <a:close/>
              </a:path>
            </a:pathLst>
          </a:custGeom>
          <a:blipFill rotWithShape="1">
            <a:blip r:embed="rId3"/>
            <a:stretch>
              <a:fillRect/>
            </a:stretch>
          </a:blipFill>
          <a:ln>
            <a:noFill/>
          </a:ln>
          <a:effectLst/>
        </p:spPr>
        <p:txBody>
          <a:bodyPr wrap="none" anchor="ctr"/>
          <a:lstStyle/>
          <a:p>
            <a:endParaRPr lang="en-US" sz="2800"/>
          </a:p>
        </p:txBody>
      </p:sp>
      <p:sp>
        <p:nvSpPr>
          <p:cNvPr id="247" name="Freeform 2"/>
          <p:cNvSpPr>
            <a:spLocks noChangeArrowheads="1"/>
          </p:cNvSpPr>
          <p:nvPr userDrawn="1"/>
        </p:nvSpPr>
        <p:spPr bwMode="auto">
          <a:xfrm>
            <a:off x="9292922" y="3886201"/>
            <a:ext cx="260496" cy="789942"/>
          </a:xfrm>
          <a:custGeom>
            <a:avLst/>
            <a:gdLst>
              <a:gd name="T0" fmla="*/ 210 w 3575"/>
              <a:gd name="T1" fmla="*/ 2703 h 10845"/>
              <a:gd name="T2" fmla="*/ 30 w 3575"/>
              <a:gd name="T3" fmla="*/ 3394 h 10845"/>
              <a:gd name="T4" fmla="*/ 60 w 3575"/>
              <a:gd name="T5" fmla="*/ 4565 h 10845"/>
              <a:gd name="T6" fmla="*/ 121 w 3575"/>
              <a:gd name="T7" fmla="*/ 5467 h 10845"/>
              <a:gd name="T8" fmla="*/ 300 w 3575"/>
              <a:gd name="T9" fmla="*/ 6007 h 10845"/>
              <a:gd name="T10" fmla="*/ 721 w 3575"/>
              <a:gd name="T11" fmla="*/ 6217 h 10845"/>
              <a:gd name="T12" fmla="*/ 1112 w 3575"/>
              <a:gd name="T13" fmla="*/ 8530 h 10845"/>
              <a:gd name="T14" fmla="*/ 1262 w 3575"/>
              <a:gd name="T15" fmla="*/ 9792 h 10845"/>
              <a:gd name="T16" fmla="*/ 1382 w 3575"/>
              <a:gd name="T17" fmla="*/ 10243 h 10845"/>
              <a:gd name="T18" fmla="*/ 1202 w 3575"/>
              <a:gd name="T19" fmla="*/ 10693 h 10845"/>
              <a:gd name="T20" fmla="*/ 1472 w 3575"/>
              <a:gd name="T21" fmla="*/ 10844 h 10845"/>
              <a:gd name="T22" fmla="*/ 1742 w 3575"/>
              <a:gd name="T23" fmla="*/ 10693 h 10845"/>
              <a:gd name="T24" fmla="*/ 1833 w 3575"/>
              <a:gd name="T25" fmla="*/ 10303 h 10845"/>
              <a:gd name="T26" fmla="*/ 1862 w 3575"/>
              <a:gd name="T27" fmla="*/ 9643 h 10845"/>
              <a:gd name="T28" fmla="*/ 1772 w 3575"/>
              <a:gd name="T29" fmla="*/ 8981 h 10845"/>
              <a:gd name="T30" fmla="*/ 1742 w 3575"/>
              <a:gd name="T31" fmla="*/ 7659 h 10845"/>
              <a:gd name="T32" fmla="*/ 1923 w 3575"/>
              <a:gd name="T33" fmla="*/ 6999 h 10845"/>
              <a:gd name="T34" fmla="*/ 2043 w 3575"/>
              <a:gd name="T35" fmla="*/ 7779 h 10845"/>
              <a:gd name="T36" fmla="*/ 2103 w 3575"/>
              <a:gd name="T37" fmla="*/ 8771 h 10845"/>
              <a:gd name="T38" fmla="*/ 2193 w 3575"/>
              <a:gd name="T39" fmla="*/ 9672 h 10845"/>
              <a:gd name="T40" fmla="*/ 2253 w 3575"/>
              <a:gd name="T41" fmla="*/ 10303 h 10845"/>
              <a:gd name="T42" fmla="*/ 2313 w 3575"/>
              <a:gd name="T43" fmla="*/ 10543 h 10845"/>
              <a:gd name="T44" fmla="*/ 2463 w 3575"/>
              <a:gd name="T45" fmla="*/ 10754 h 10845"/>
              <a:gd name="T46" fmla="*/ 2704 w 3575"/>
              <a:gd name="T47" fmla="*/ 10844 h 10845"/>
              <a:gd name="T48" fmla="*/ 2944 w 3575"/>
              <a:gd name="T49" fmla="*/ 10724 h 10845"/>
              <a:gd name="T50" fmla="*/ 2824 w 3575"/>
              <a:gd name="T51" fmla="*/ 10393 h 10845"/>
              <a:gd name="T52" fmla="*/ 2764 w 3575"/>
              <a:gd name="T53" fmla="*/ 10063 h 10845"/>
              <a:gd name="T54" fmla="*/ 2794 w 3575"/>
              <a:gd name="T55" fmla="*/ 9342 h 10845"/>
              <a:gd name="T56" fmla="*/ 2794 w 3575"/>
              <a:gd name="T57" fmla="*/ 8201 h 10845"/>
              <a:gd name="T58" fmla="*/ 2884 w 3575"/>
              <a:gd name="T59" fmla="*/ 6548 h 10845"/>
              <a:gd name="T60" fmla="*/ 3034 w 3575"/>
              <a:gd name="T61" fmla="*/ 5707 h 10845"/>
              <a:gd name="T62" fmla="*/ 3245 w 3575"/>
              <a:gd name="T63" fmla="*/ 5677 h 10845"/>
              <a:gd name="T64" fmla="*/ 3365 w 3575"/>
              <a:gd name="T65" fmla="*/ 5587 h 10845"/>
              <a:gd name="T66" fmla="*/ 3454 w 3575"/>
              <a:gd name="T67" fmla="*/ 5376 h 10845"/>
              <a:gd name="T68" fmla="*/ 3574 w 3575"/>
              <a:gd name="T69" fmla="*/ 4896 h 10845"/>
              <a:gd name="T70" fmla="*/ 3515 w 3575"/>
              <a:gd name="T71" fmla="*/ 4054 h 10845"/>
              <a:gd name="T72" fmla="*/ 3275 w 3575"/>
              <a:gd name="T73" fmla="*/ 3003 h 10845"/>
              <a:gd name="T74" fmla="*/ 2704 w 3575"/>
              <a:gd name="T75" fmla="*/ 1982 h 10845"/>
              <a:gd name="T76" fmla="*/ 2043 w 3575"/>
              <a:gd name="T77" fmla="*/ 1711 h 10845"/>
              <a:gd name="T78" fmla="*/ 1983 w 3575"/>
              <a:gd name="T79" fmla="*/ 1382 h 10845"/>
              <a:gd name="T80" fmla="*/ 2043 w 3575"/>
              <a:gd name="T81" fmla="*/ 871 h 10845"/>
              <a:gd name="T82" fmla="*/ 2253 w 3575"/>
              <a:gd name="T83" fmla="*/ 631 h 10845"/>
              <a:gd name="T84" fmla="*/ 2163 w 3575"/>
              <a:gd name="T85" fmla="*/ 571 h 10845"/>
              <a:gd name="T86" fmla="*/ 1742 w 3575"/>
              <a:gd name="T87" fmla="*/ 30 h 10845"/>
              <a:gd name="T88" fmla="*/ 1412 w 3575"/>
              <a:gd name="T89" fmla="*/ 60 h 10845"/>
              <a:gd name="T90" fmla="*/ 1112 w 3575"/>
              <a:gd name="T91" fmla="*/ 210 h 10845"/>
              <a:gd name="T92" fmla="*/ 1082 w 3575"/>
              <a:gd name="T93" fmla="*/ 721 h 10845"/>
              <a:gd name="T94" fmla="*/ 842 w 3575"/>
              <a:gd name="T95" fmla="*/ 871 h 10845"/>
              <a:gd name="T96" fmla="*/ 1051 w 3575"/>
              <a:gd name="T97" fmla="*/ 1021 h 10845"/>
              <a:gd name="T98" fmla="*/ 1232 w 3575"/>
              <a:gd name="T99" fmla="*/ 1232 h 10845"/>
              <a:gd name="T100" fmla="*/ 1322 w 3575"/>
              <a:gd name="T101" fmla="*/ 1561 h 10845"/>
              <a:gd name="T102" fmla="*/ 1202 w 3575"/>
              <a:gd name="T103" fmla="*/ 1832 h 10845"/>
              <a:gd name="T104" fmla="*/ 721 w 3575"/>
              <a:gd name="T105" fmla="*/ 2012 h 10845"/>
              <a:gd name="T106" fmla="*/ 210 w 3575"/>
              <a:gd name="T107" fmla="*/ 2703 h 10845"/>
              <a:gd name="T108" fmla="*/ 751 w 3575"/>
              <a:gd name="T109" fmla="*/ 5797 h 10845"/>
              <a:gd name="T110" fmla="*/ 661 w 3575"/>
              <a:gd name="T111" fmla="*/ 5737 h 10845"/>
              <a:gd name="T112" fmla="*/ 721 w 3575"/>
              <a:gd name="T113" fmla="*/ 5406 h 10845"/>
              <a:gd name="T114" fmla="*/ 210 w 3575"/>
              <a:gd name="T115" fmla="*/ 2703 h 10845"/>
              <a:gd name="T116" fmla="*/ 3034 w 3575"/>
              <a:gd name="T117" fmla="*/ 4685 h 10845"/>
              <a:gd name="T118" fmla="*/ 2884 w 3575"/>
              <a:gd name="T119" fmla="*/ 4355 h 10845"/>
              <a:gd name="T120" fmla="*/ 2914 w 3575"/>
              <a:gd name="T121" fmla="*/ 3604 h 10845"/>
              <a:gd name="T122" fmla="*/ 2944 w 3575"/>
              <a:gd name="T123" fmla="*/ 4175 h 10845"/>
              <a:gd name="T124" fmla="*/ 3034 w 3575"/>
              <a:gd name="T125" fmla="*/ 4685 h 108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575" h="10845">
                <a:moveTo>
                  <a:pt x="210" y="2703"/>
                </a:moveTo>
                <a:lnTo>
                  <a:pt x="210" y="2703"/>
                </a:lnTo>
                <a:cubicBezTo>
                  <a:pt x="210" y="2703"/>
                  <a:pt x="180" y="2823"/>
                  <a:pt x="150" y="2943"/>
                </a:cubicBezTo>
                <a:cubicBezTo>
                  <a:pt x="90" y="3093"/>
                  <a:pt x="60" y="3304"/>
                  <a:pt x="30" y="3394"/>
                </a:cubicBezTo>
                <a:cubicBezTo>
                  <a:pt x="30" y="3514"/>
                  <a:pt x="0" y="3754"/>
                  <a:pt x="30" y="3995"/>
                </a:cubicBezTo>
                <a:cubicBezTo>
                  <a:pt x="60" y="4565"/>
                  <a:pt x="60" y="4565"/>
                  <a:pt x="60" y="4565"/>
                </a:cubicBezTo>
                <a:cubicBezTo>
                  <a:pt x="60" y="4775"/>
                  <a:pt x="90" y="5136"/>
                  <a:pt x="121" y="5346"/>
                </a:cubicBezTo>
                <a:cubicBezTo>
                  <a:pt x="121" y="5467"/>
                  <a:pt x="121" y="5467"/>
                  <a:pt x="121" y="5467"/>
                </a:cubicBezTo>
                <a:cubicBezTo>
                  <a:pt x="150" y="5677"/>
                  <a:pt x="210" y="5857"/>
                  <a:pt x="210" y="5857"/>
                </a:cubicBezTo>
                <a:cubicBezTo>
                  <a:pt x="241" y="5857"/>
                  <a:pt x="271" y="5917"/>
                  <a:pt x="300" y="6007"/>
                </a:cubicBezTo>
                <a:cubicBezTo>
                  <a:pt x="330" y="6067"/>
                  <a:pt x="421" y="6158"/>
                  <a:pt x="481" y="6188"/>
                </a:cubicBezTo>
                <a:cubicBezTo>
                  <a:pt x="571" y="6217"/>
                  <a:pt x="661" y="6217"/>
                  <a:pt x="721" y="6217"/>
                </a:cubicBezTo>
                <a:cubicBezTo>
                  <a:pt x="781" y="6217"/>
                  <a:pt x="842" y="6398"/>
                  <a:pt x="871" y="6608"/>
                </a:cubicBezTo>
                <a:cubicBezTo>
                  <a:pt x="1112" y="8530"/>
                  <a:pt x="1112" y="8530"/>
                  <a:pt x="1112" y="8530"/>
                </a:cubicBezTo>
                <a:cubicBezTo>
                  <a:pt x="1141" y="8741"/>
                  <a:pt x="1202" y="9101"/>
                  <a:pt x="1202" y="9342"/>
                </a:cubicBezTo>
                <a:cubicBezTo>
                  <a:pt x="1262" y="9792"/>
                  <a:pt x="1262" y="9792"/>
                  <a:pt x="1262" y="9792"/>
                </a:cubicBezTo>
                <a:cubicBezTo>
                  <a:pt x="1291" y="10033"/>
                  <a:pt x="1352" y="10213"/>
                  <a:pt x="1352" y="10213"/>
                </a:cubicBezTo>
                <a:cubicBezTo>
                  <a:pt x="1382" y="10213"/>
                  <a:pt x="1382" y="10243"/>
                  <a:pt x="1382" y="10243"/>
                </a:cubicBezTo>
                <a:cubicBezTo>
                  <a:pt x="1352" y="10273"/>
                  <a:pt x="1322" y="10363"/>
                  <a:pt x="1291" y="10453"/>
                </a:cubicBezTo>
                <a:cubicBezTo>
                  <a:pt x="1262" y="10513"/>
                  <a:pt x="1202" y="10634"/>
                  <a:pt x="1202" y="10693"/>
                </a:cubicBezTo>
                <a:cubicBezTo>
                  <a:pt x="1171" y="10754"/>
                  <a:pt x="1171" y="10813"/>
                  <a:pt x="1202" y="10813"/>
                </a:cubicBezTo>
                <a:cubicBezTo>
                  <a:pt x="1232" y="10844"/>
                  <a:pt x="1352" y="10844"/>
                  <a:pt x="1472" y="10844"/>
                </a:cubicBezTo>
                <a:cubicBezTo>
                  <a:pt x="1563" y="10844"/>
                  <a:pt x="1683" y="10844"/>
                  <a:pt x="1712" y="10844"/>
                </a:cubicBezTo>
                <a:cubicBezTo>
                  <a:pt x="1712" y="10813"/>
                  <a:pt x="1742" y="10754"/>
                  <a:pt x="1742" y="10693"/>
                </a:cubicBezTo>
                <a:cubicBezTo>
                  <a:pt x="1742" y="10634"/>
                  <a:pt x="1772" y="10573"/>
                  <a:pt x="1803" y="10543"/>
                </a:cubicBezTo>
                <a:cubicBezTo>
                  <a:pt x="1803" y="10513"/>
                  <a:pt x="1833" y="10393"/>
                  <a:pt x="1833" y="10303"/>
                </a:cubicBezTo>
                <a:cubicBezTo>
                  <a:pt x="1833" y="10213"/>
                  <a:pt x="1862" y="10092"/>
                  <a:pt x="1892" y="10092"/>
                </a:cubicBezTo>
                <a:cubicBezTo>
                  <a:pt x="1892" y="10063"/>
                  <a:pt x="1892" y="9852"/>
                  <a:pt x="1862" y="9643"/>
                </a:cubicBezTo>
                <a:cubicBezTo>
                  <a:pt x="1833" y="9522"/>
                  <a:pt x="1833" y="9522"/>
                  <a:pt x="1833" y="9522"/>
                </a:cubicBezTo>
                <a:cubicBezTo>
                  <a:pt x="1803" y="9312"/>
                  <a:pt x="1772" y="9071"/>
                  <a:pt x="1772" y="8981"/>
                </a:cubicBezTo>
                <a:cubicBezTo>
                  <a:pt x="1772" y="8891"/>
                  <a:pt x="1742" y="8621"/>
                  <a:pt x="1742" y="8410"/>
                </a:cubicBezTo>
                <a:cubicBezTo>
                  <a:pt x="1742" y="8201"/>
                  <a:pt x="1742" y="7870"/>
                  <a:pt x="1742" y="7659"/>
                </a:cubicBezTo>
                <a:cubicBezTo>
                  <a:pt x="1742" y="7449"/>
                  <a:pt x="1772" y="7179"/>
                  <a:pt x="1772" y="7029"/>
                </a:cubicBezTo>
                <a:cubicBezTo>
                  <a:pt x="1803" y="6879"/>
                  <a:pt x="1862" y="6848"/>
                  <a:pt x="1923" y="6999"/>
                </a:cubicBezTo>
                <a:cubicBezTo>
                  <a:pt x="1953" y="7149"/>
                  <a:pt x="2012" y="7419"/>
                  <a:pt x="2012" y="7659"/>
                </a:cubicBezTo>
                <a:cubicBezTo>
                  <a:pt x="2043" y="7779"/>
                  <a:pt x="2043" y="7779"/>
                  <a:pt x="2043" y="7779"/>
                </a:cubicBezTo>
                <a:cubicBezTo>
                  <a:pt x="2043" y="7990"/>
                  <a:pt x="2073" y="8350"/>
                  <a:pt x="2073" y="8591"/>
                </a:cubicBezTo>
                <a:cubicBezTo>
                  <a:pt x="2103" y="8771"/>
                  <a:pt x="2103" y="8771"/>
                  <a:pt x="2103" y="8771"/>
                </a:cubicBezTo>
                <a:cubicBezTo>
                  <a:pt x="2103" y="9011"/>
                  <a:pt x="2133" y="9342"/>
                  <a:pt x="2163" y="9582"/>
                </a:cubicBezTo>
                <a:cubicBezTo>
                  <a:pt x="2193" y="9672"/>
                  <a:pt x="2193" y="9672"/>
                  <a:pt x="2193" y="9672"/>
                </a:cubicBezTo>
                <a:cubicBezTo>
                  <a:pt x="2223" y="9913"/>
                  <a:pt x="2253" y="10092"/>
                  <a:pt x="2253" y="10123"/>
                </a:cubicBezTo>
                <a:cubicBezTo>
                  <a:pt x="2253" y="10153"/>
                  <a:pt x="2253" y="10243"/>
                  <a:pt x="2253" y="10303"/>
                </a:cubicBezTo>
                <a:cubicBezTo>
                  <a:pt x="2253" y="10363"/>
                  <a:pt x="2253" y="10453"/>
                  <a:pt x="2253" y="10453"/>
                </a:cubicBezTo>
                <a:cubicBezTo>
                  <a:pt x="2283" y="10484"/>
                  <a:pt x="2313" y="10513"/>
                  <a:pt x="2313" y="10543"/>
                </a:cubicBezTo>
                <a:cubicBezTo>
                  <a:pt x="2343" y="10543"/>
                  <a:pt x="2373" y="10573"/>
                  <a:pt x="2373" y="10634"/>
                </a:cubicBezTo>
                <a:cubicBezTo>
                  <a:pt x="2373" y="10663"/>
                  <a:pt x="2433" y="10724"/>
                  <a:pt x="2463" y="10754"/>
                </a:cubicBezTo>
                <a:cubicBezTo>
                  <a:pt x="2493" y="10813"/>
                  <a:pt x="2554" y="10844"/>
                  <a:pt x="2583" y="10844"/>
                </a:cubicBezTo>
                <a:cubicBezTo>
                  <a:pt x="2644" y="10844"/>
                  <a:pt x="2674" y="10844"/>
                  <a:pt x="2704" y="10844"/>
                </a:cubicBezTo>
                <a:cubicBezTo>
                  <a:pt x="2733" y="10844"/>
                  <a:pt x="2794" y="10844"/>
                  <a:pt x="2854" y="10813"/>
                </a:cubicBezTo>
                <a:cubicBezTo>
                  <a:pt x="2884" y="10813"/>
                  <a:pt x="2944" y="10754"/>
                  <a:pt x="2944" y="10724"/>
                </a:cubicBezTo>
                <a:cubicBezTo>
                  <a:pt x="2944" y="10693"/>
                  <a:pt x="2944" y="10634"/>
                  <a:pt x="2944" y="10573"/>
                </a:cubicBezTo>
                <a:cubicBezTo>
                  <a:pt x="2914" y="10543"/>
                  <a:pt x="2854" y="10453"/>
                  <a:pt x="2824" y="10393"/>
                </a:cubicBezTo>
                <a:cubicBezTo>
                  <a:pt x="2764" y="10303"/>
                  <a:pt x="2733" y="10213"/>
                  <a:pt x="2733" y="10153"/>
                </a:cubicBezTo>
                <a:cubicBezTo>
                  <a:pt x="2733" y="10123"/>
                  <a:pt x="2733" y="10063"/>
                  <a:pt x="2764" y="10063"/>
                </a:cubicBezTo>
                <a:cubicBezTo>
                  <a:pt x="2764" y="10033"/>
                  <a:pt x="2764" y="9852"/>
                  <a:pt x="2794" y="9612"/>
                </a:cubicBezTo>
                <a:cubicBezTo>
                  <a:pt x="2794" y="9342"/>
                  <a:pt x="2794" y="9342"/>
                  <a:pt x="2794" y="9342"/>
                </a:cubicBezTo>
                <a:cubicBezTo>
                  <a:pt x="2794" y="9101"/>
                  <a:pt x="2794" y="8741"/>
                  <a:pt x="2794" y="8530"/>
                </a:cubicBezTo>
                <a:cubicBezTo>
                  <a:pt x="2794" y="8201"/>
                  <a:pt x="2794" y="8201"/>
                  <a:pt x="2794" y="8201"/>
                </a:cubicBezTo>
                <a:cubicBezTo>
                  <a:pt x="2764" y="7990"/>
                  <a:pt x="2794" y="7630"/>
                  <a:pt x="2824" y="7419"/>
                </a:cubicBezTo>
                <a:cubicBezTo>
                  <a:pt x="2884" y="6548"/>
                  <a:pt x="2884" y="6548"/>
                  <a:pt x="2884" y="6548"/>
                </a:cubicBezTo>
                <a:cubicBezTo>
                  <a:pt x="2914" y="6337"/>
                  <a:pt x="2914" y="6067"/>
                  <a:pt x="2914" y="5947"/>
                </a:cubicBezTo>
                <a:cubicBezTo>
                  <a:pt x="2914" y="5827"/>
                  <a:pt x="2974" y="5707"/>
                  <a:pt x="3034" y="5707"/>
                </a:cubicBezTo>
                <a:cubicBezTo>
                  <a:pt x="3094" y="5707"/>
                  <a:pt x="3154" y="5707"/>
                  <a:pt x="3184" y="5677"/>
                </a:cubicBezTo>
                <a:cubicBezTo>
                  <a:pt x="3214" y="5677"/>
                  <a:pt x="3245" y="5677"/>
                  <a:pt x="3245" y="5677"/>
                </a:cubicBezTo>
                <a:cubicBezTo>
                  <a:pt x="3275" y="5646"/>
                  <a:pt x="3304" y="5646"/>
                  <a:pt x="3304" y="5646"/>
                </a:cubicBezTo>
                <a:cubicBezTo>
                  <a:pt x="3334" y="5617"/>
                  <a:pt x="3365" y="5587"/>
                  <a:pt x="3365" y="5587"/>
                </a:cubicBezTo>
                <a:cubicBezTo>
                  <a:pt x="3395" y="5557"/>
                  <a:pt x="3425" y="5526"/>
                  <a:pt x="3425" y="5496"/>
                </a:cubicBezTo>
                <a:cubicBezTo>
                  <a:pt x="3454" y="5467"/>
                  <a:pt x="3454" y="5406"/>
                  <a:pt x="3454" y="5376"/>
                </a:cubicBezTo>
                <a:cubicBezTo>
                  <a:pt x="3454" y="5317"/>
                  <a:pt x="3485" y="5286"/>
                  <a:pt x="3515" y="5256"/>
                </a:cubicBezTo>
                <a:cubicBezTo>
                  <a:pt x="3545" y="5256"/>
                  <a:pt x="3574" y="5076"/>
                  <a:pt x="3574" y="4896"/>
                </a:cubicBezTo>
                <a:cubicBezTo>
                  <a:pt x="3545" y="4716"/>
                  <a:pt x="3574" y="4475"/>
                  <a:pt x="3574" y="4355"/>
                </a:cubicBezTo>
                <a:cubicBezTo>
                  <a:pt x="3574" y="4265"/>
                  <a:pt x="3574" y="4115"/>
                  <a:pt x="3515" y="4054"/>
                </a:cubicBezTo>
                <a:cubicBezTo>
                  <a:pt x="3485" y="3995"/>
                  <a:pt x="3425" y="3784"/>
                  <a:pt x="3395" y="3544"/>
                </a:cubicBezTo>
                <a:cubicBezTo>
                  <a:pt x="3275" y="3003"/>
                  <a:pt x="3275" y="3003"/>
                  <a:pt x="3275" y="3003"/>
                </a:cubicBezTo>
                <a:cubicBezTo>
                  <a:pt x="3245" y="2793"/>
                  <a:pt x="3154" y="2492"/>
                  <a:pt x="3064" y="2342"/>
                </a:cubicBezTo>
                <a:cubicBezTo>
                  <a:pt x="3004" y="2192"/>
                  <a:pt x="2824" y="2041"/>
                  <a:pt x="2704" y="1982"/>
                </a:cubicBezTo>
                <a:cubicBezTo>
                  <a:pt x="2554" y="1952"/>
                  <a:pt x="2373" y="1891"/>
                  <a:pt x="2283" y="1862"/>
                </a:cubicBezTo>
                <a:cubicBezTo>
                  <a:pt x="2193" y="1832"/>
                  <a:pt x="2103" y="1771"/>
                  <a:pt x="2043" y="1711"/>
                </a:cubicBezTo>
                <a:cubicBezTo>
                  <a:pt x="2012" y="1651"/>
                  <a:pt x="1953" y="1561"/>
                  <a:pt x="1953" y="1531"/>
                </a:cubicBezTo>
                <a:cubicBezTo>
                  <a:pt x="1953" y="1472"/>
                  <a:pt x="1983" y="1412"/>
                  <a:pt x="1983" y="1382"/>
                </a:cubicBezTo>
                <a:cubicBezTo>
                  <a:pt x="2012" y="1352"/>
                  <a:pt x="2043" y="1232"/>
                  <a:pt x="2043" y="1142"/>
                </a:cubicBezTo>
                <a:cubicBezTo>
                  <a:pt x="2043" y="1051"/>
                  <a:pt x="2043" y="931"/>
                  <a:pt x="2043" y="871"/>
                </a:cubicBezTo>
                <a:cubicBezTo>
                  <a:pt x="2043" y="811"/>
                  <a:pt x="2103" y="750"/>
                  <a:pt x="2133" y="721"/>
                </a:cubicBezTo>
                <a:cubicBezTo>
                  <a:pt x="2193" y="721"/>
                  <a:pt x="2223" y="661"/>
                  <a:pt x="2253" y="631"/>
                </a:cubicBezTo>
                <a:cubicBezTo>
                  <a:pt x="2283" y="600"/>
                  <a:pt x="2313" y="571"/>
                  <a:pt x="2283" y="571"/>
                </a:cubicBezTo>
                <a:cubicBezTo>
                  <a:pt x="2283" y="541"/>
                  <a:pt x="2223" y="541"/>
                  <a:pt x="2163" y="571"/>
                </a:cubicBezTo>
                <a:cubicBezTo>
                  <a:pt x="2133" y="571"/>
                  <a:pt x="2012" y="480"/>
                  <a:pt x="1923" y="330"/>
                </a:cubicBezTo>
                <a:cubicBezTo>
                  <a:pt x="1833" y="180"/>
                  <a:pt x="1742" y="30"/>
                  <a:pt x="1742" y="30"/>
                </a:cubicBezTo>
                <a:cubicBezTo>
                  <a:pt x="1712" y="0"/>
                  <a:pt x="1652" y="30"/>
                  <a:pt x="1622" y="30"/>
                </a:cubicBezTo>
                <a:cubicBezTo>
                  <a:pt x="1622" y="60"/>
                  <a:pt x="1502" y="60"/>
                  <a:pt x="1412" y="60"/>
                </a:cubicBezTo>
                <a:cubicBezTo>
                  <a:pt x="1322" y="60"/>
                  <a:pt x="1232" y="60"/>
                  <a:pt x="1202" y="90"/>
                </a:cubicBezTo>
                <a:cubicBezTo>
                  <a:pt x="1171" y="120"/>
                  <a:pt x="1141" y="150"/>
                  <a:pt x="1112" y="210"/>
                </a:cubicBezTo>
                <a:cubicBezTo>
                  <a:pt x="1112" y="240"/>
                  <a:pt x="1082" y="360"/>
                  <a:pt x="1082" y="480"/>
                </a:cubicBezTo>
                <a:cubicBezTo>
                  <a:pt x="1082" y="571"/>
                  <a:pt x="1082" y="691"/>
                  <a:pt x="1082" y="721"/>
                </a:cubicBezTo>
                <a:cubicBezTo>
                  <a:pt x="1082" y="750"/>
                  <a:pt x="1021" y="781"/>
                  <a:pt x="962" y="811"/>
                </a:cubicBezTo>
                <a:cubicBezTo>
                  <a:pt x="901" y="811"/>
                  <a:pt x="842" y="871"/>
                  <a:pt x="842" y="871"/>
                </a:cubicBezTo>
                <a:cubicBezTo>
                  <a:pt x="842" y="901"/>
                  <a:pt x="871" y="961"/>
                  <a:pt x="931" y="961"/>
                </a:cubicBezTo>
                <a:cubicBezTo>
                  <a:pt x="962" y="992"/>
                  <a:pt x="1021" y="992"/>
                  <a:pt x="1051" y="1021"/>
                </a:cubicBezTo>
                <a:cubicBezTo>
                  <a:pt x="1051" y="1021"/>
                  <a:pt x="1112" y="1081"/>
                  <a:pt x="1141" y="1112"/>
                </a:cubicBezTo>
                <a:cubicBezTo>
                  <a:pt x="1141" y="1171"/>
                  <a:pt x="1202" y="1232"/>
                  <a:pt x="1232" y="1232"/>
                </a:cubicBezTo>
                <a:cubicBezTo>
                  <a:pt x="1232" y="1262"/>
                  <a:pt x="1262" y="1321"/>
                  <a:pt x="1291" y="1382"/>
                </a:cubicBezTo>
                <a:cubicBezTo>
                  <a:pt x="1291" y="1442"/>
                  <a:pt x="1322" y="1531"/>
                  <a:pt x="1322" y="1561"/>
                </a:cubicBezTo>
                <a:cubicBezTo>
                  <a:pt x="1291" y="1591"/>
                  <a:pt x="1291" y="1651"/>
                  <a:pt x="1262" y="1711"/>
                </a:cubicBezTo>
                <a:cubicBezTo>
                  <a:pt x="1262" y="1741"/>
                  <a:pt x="1232" y="1801"/>
                  <a:pt x="1202" y="1832"/>
                </a:cubicBezTo>
                <a:cubicBezTo>
                  <a:pt x="1171" y="1862"/>
                  <a:pt x="962" y="1921"/>
                  <a:pt x="751" y="2012"/>
                </a:cubicBezTo>
                <a:cubicBezTo>
                  <a:pt x="721" y="2012"/>
                  <a:pt x="721" y="2012"/>
                  <a:pt x="721" y="2012"/>
                </a:cubicBezTo>
                <a:cubicBezTo>
                  <a:pt x="541" y="2102"/>
                  <a:pt x="330" y="2282"/>
                  <a:pt x="300" y="2433"/>
                </a:cubicBezTo>
                <a:cubicBezTo>
                  <a:pt x="241" y="2583"/>
                  <a:pt x="210" y="2703"/>
                  <a:pt x="210" y="2703"/>
                </a:cubicBezTo>
                <a:lnTo>
                  <a:pt x="751" y="5797"/>
                </a:lnTo>
                <a:lnTo>
                  <a:pt x="751" y="5797"/>
                </a:lnTo>
                <a:cubicBezTo>
                  <a:pt x="751" y="5857"/>
                  <a:pt x="721" y="5887"/>
                  <a:pt x="721" y="5857"/>
                </a:cubicBezTo>
                <a:cubicBezTo>
                  <a:pt x="691" y="5827"/>
                  <a:pt x="661" y="5766"/>
                  <a:pt x="661" y="5737"/>
                </a:cubicBezTo>
                <a:cubicBezTo>
                  <a:pt x="631" y="5707"/>
                  <a:pt x="631" y="5557"/>
                  <a:pt x="661" y="5406"/>
                </a:cubicBezTo>
                <a:cubicBezTo>
                  <a:pt x="661" y="5256"/>
                  <a:pt x="691" y="5256"/>
                  <a:pt x="721" y="5406"/>
                </a:cubicBezTo>
                <a:cubicBezTo>
                  <a:pt x="721" y="5557"/>
                  <a:pt x="751" y="5737"/>
                  <a:pt x="751" y="5797"/>
                </a:cubicBezTo>
                <a:lnTo>
                  <a:pt x="210" y="2703"/>
                </a:lnTo>
                <a:close/>
                <a:moveTo>
                  <a:pt x="3034" y="4685"/>
                </a:moveTo>
                <a:lnTo>
                  <a:pt x="3034" y="4685"/>
                </a:lnTo>
                <a:cubicBezTo>
                  <a:pt x="3034" y="4746"/>
                  <a:pt x="3004" y="4746"/>
                  <a:pt x="2974" y="4746"/>
                </a:cubicBezTo>
                <a:cubicBezTo>
                  <a:pt x="2944" y="4716"/>
                  <a:pt x="2914" y="4535"/>
                  <a:pt x="2884" y="4355"/>
                </a:cubicBezTo>
                <a:cubicBezTo>
                  <a:pt x="2884" y="4175"/>
                  <a:pt x="2884" y="3904"/>
                  <a:pt x="2884" y="3754"/>
                </a:cubicBezTo>
                <a:cubicBezTo>
                  <a:pt x="2884" y="3634"/>
                  <a:pt x="2884" y="3544"/>
                  <a:pt x="2914" y="3604"/>
                </a:cubicBezTo>
                <a:cubicBezTo>
                  <a:pt x="2944" y="3664"/>
                  <a:pt x="2974" y="3754"/>
                  <a:pt x="2974" y="3844"/>
                </a:cubicBezTo>
                <a:cubicBezTo>
                  <a:pt x="2944" y="3904"/>
                  <a:pt x="2944" y="4054"/>
                  <a:pt x="2944" y="4175"/>
                </a:cubicBezTo>
                <a:cubicBezTo>
                  <a:pt x="2974" y="4295"/>
                  <a:pt x="2974" y="4445"/>
                  <a:pt x="3004" y="4505"/>
                </a:cubicBezTo>
                <a:cubicBezTo>
                  <a:pt x="3034" y="4565"/>
                  <a:pt x="3034" y="4655"/>
                  <a:pt x="3034" y="4685"/>
                </a:cubicBezTo>
                <a:close/>
              </a:path>
            </a:pathLst>
          </a:custGeom>
          <a:blipFill rotWithShape="1">
            <a:blip r:embed="rId3"/>
            <a:stretch>
              <a:fillRect/>
            </a:stretch>
          </a:blipFill>
          <a:ln>
            <a:noFill/>
          </a:ln>
          <a:effectLst/>
        </p:spPr>
        <p:txBody>
          <a:bodyPr wrap="none" anchor="ctr"/>
          <a:lstStyle/>
          <a:p>
            <a:endParaRPr lang="en-US" sz="2800"/>
          </a:p>
        </p:txBody>
      </p:sp>
      <p:sp>
        <p:nvSpPr>
          <p:cNvPr id="248" name="Freeform 2"/>
          <p:cNvSpPr>
            <a:spLocks noChangeArrowheads="1"/>
          </p:cNvSpPr>
          <p:nvPr userDrawn="1"/>
        </p:nvSpPr>
        <p:spPr bwMode="auto">
          <a:xfrm>
            <a:off x="9682104" y="3886201"/>
            <a:ext cx="260496" cy="789942"/>
          </a:xfrm>
          <a:custGeom>
            <a:avLst/>
            <a:gdLst>
              <a:gd name="T0" fmla="*/ 210 w 3575"/>
              <a:gd name="T1" fmla="*/ 2703 h 10845"/>
              <a:gd name="T2" fmla="*/ 30 w 3575"/>
              <a:gd name="T3" fmla="*/ 3394 h 10845"/>
              <a:gd name="T4" fmla="*/ 60 w 3575"/>
              <a:gd name="T5" fmla="*/ 4565 h 10845"/>
              <a:gd name="T6" fmla="*/ 121 w 3575"/>
              <a:gd name="T7" fmla="*/ 5467 h 10845"/>
              <a:gd name="T8" fmla="*/ 300 w 3575"/>
              <a:gd name="T9" fmla="*/ 6007 h 10845"/>
              <a:gd name="T10" fmla="*/ 721 w 3575"/>
              <a:gd name="T11" fmla="*/ 6217 h 10845"/>
              <a:gd name="T12" fmla="*/ 1112 w 3575"/>
              <a:gd name="T13" fmla="*/ 8530 h 10845"/>
              <a:gd name="T14" fmla="*/ 1262 w 3575"/>
              <a:gd name="T15" fmla="*/ 9792 h 10845"/>
              <a:gd name="T16" fmla="*/ 1382 w 3575"/>
              <a:gd name="T17" fmla="*/ 10243 h 10845"/>
              <a:gd name="T18" fmla="*/ 1202 w 3575"/>
              <a:gd name="T19" fmla="*/ 10693 h 10845"/>
              <a:gd name="T20" fmla="*/ 1472 w 3575"/>
              <a:gd name="T21" fmla="*/ 10844 h 10845"/>
              <a:gd name="T22" fmla="*/ 1742 w 3575"/>
              <a:gd name="T23" fmla="*/ 10693 h 10845"/>
              <a:gd name="T24" fmla="*/ 1833 w 3575"/>
              <a:gd name="T25" fmla="*/ 10303 h 10845"/>
              <a:gd name="T26" fmla="*/ 1862 w 3575"/>
              <a:gd name="T27" fmla="*/ 9643 h 10845"/>
              <a:gd name="T28" fmla="*/ 1772 w 3575"/>
              <a:gd name="T29" fmla="*/ 8981 h 10845"/>
              <a:gd name="T30" fmla="*/ 1742 w 3575"/>
              <a:gd name="T31" fmla="*/ 7659 h 10845"/>
              <a:gd name="T32" fmla="*/ 1923 w 3575"/>
              <a:gd name="T33" fmla="*/ 6999 h 10845"/>
              <a:gd name="T34" fmla="*/ 2043 w 3575"/>
              <a:gd name="T35" fmla="*/ 7779 h 10845"/>
              <a:gd name="T36" fmla="*/ 2103 w 3575"/>
              <a:gd name="T37" fmla="*/ 8771 h 10845"/>
              <a:gd name="T38" fmla="*/ 2193 w 3575"/>
              <a:gd name="T39" fmla="*/ 9672 h 10845"/>
              <a:gd name="T40" fmla="*/ 2253 w 3575"/>
              <a:gd name="T41" fmla="*/ 10303 h 10845"/>
              <a:gd name="T42" fmla="*/ 2313 w 3575"/>
              <a:gd name="T43" fmla="*/ 10543 h 10845"/>
              <a:gd name="T44" fmla="*/ 2463 w 3575"/>
              <a:gd name="T45" fmla="*/ 10754 h 10845"/>
              <a:gd name="T46" fmla="*/ 2704 w 3575"/>
              <a:gd name="T47" fmla="*/ 10844 h 10845"/>
              <a:gd name="T48" fmla="*/ 2944 w 3575"/>
              <a:gd name="T49" fmla="*/ 10724 h 10845"/>
              <a:gd name="T50" fmla="*/ 2824 w 3575"/>
              <a:gd name="T51" fmla="*/ 10393 h 10845"/>
              <a:gd name="T52" fmla="*/ 2764 w 3575"/>
              <a:gd name="T53" fmla="*/ 10063 h 10845"/>
              <a:gd name="T54" fmla="*/ 2794 w 3575"/>
              <a:gd name="T55" fmla="*/ 9342 h 10845"/>
              <a:gd name="T56" fmla="*/ 2794 w 3575"/>
              <a:gd name="T57" fmla="*/ 8201 h 10845"/>
              <a:gd name="T58" fmla="*/ 2884 w 3575"/>
              <a:gd name="T59" fmla="*/ 6548 h 10845"/>
              <a:gd name="T60" fmla="*/ 3034 w 3575"/>
              <a:gd name="T61" fmla="*/ 5707 h 10845"/>
              <a:gd name="T62" fmla="*/ 3245 w 3575"/>
              <a:gd name="T63" fmla="*/ 5677 h 10845"/>
              <a:gd name="T64" fmla="*/ 3365 w 3575"/>
              <a:gd name="T65" fmla="*/ 5587 h 10845"/>
              <a:gd name="T66" fmla="*/ 3454 w 3575"/>
              <a:gd name="T67" fmla="*/ 5376 h 10845"/>
              <a:gd name="T68" fmla="*/ 3574 w 3575"/>
              <a:gd name="T69" fmla="*/ 4896 h 10845"/>
              <a:gd name="T70" fmla="*/ 3515 w 3575"/>
              <a:gd name="T71" fmla="*/ 4054 h 10845"/>
              <a:gd name="T72" fmla="*/ 3275 w 3575"/>
              <a:gd name="T73" fmla="*/ 3003 h 10845"/>
              <a:gd name="T74" fmla="*/ 2704 w 3575"/>
              <a:gd name="T75" fmla="*/ 1982 h 10845"/>
              <a:gd name="T76" fmla="*/ 2043 w 3575"/>
              <a:gd name="T77" fmla="*/ 1711 h 10845"/>
              <a:gd name="T78" fmla="*/ 1983 w 3575"/>
              <a:gd name="T79" fmla="*/ 1382 h 10845"/>
              <a:gd name="T80" fmla="*/ 2043 w 3575"/>
              <a:gd name="T81" fmla="*/ 871 h 10845"/>
              <a:gd name="T82" fmla="*/ 2253 w 3575"/>
              <a:gd name="T83" fmla="*/ 631 h 10845"/>
              <a:gd name="T84" fmla="*/ 2163 w 3575"/>
              <a:gd name="T85" fmla="*/ 571 h 10845"/>
              <a:gd name="T86" fmla="*/ 1742 w 3575"/>
              <a:gd name="T87" fmla="*/ 30 h 10845"/>
              <a:gd name="T88" fmla="*/ 1412 w 3575"/>
              <a:gd name="T89" fmla="*/ 60 h 10845"/>
              <a:gd name="T90" fmla="*/ 1112 w 3575"/>
              <a:gd name="T91" fmla="*/ 210 h 10845"/>
              <a:gd name="T92" fmla="*/ 1082 w 3575"/>
              <a:gd name="T93" fmla="*/ 721 h 10845"/>
              <a:gd name="T94" fmla="*/ 842 w 3575"/>
              <a:gd name="T95" fmla="*/ 871 h 10845"/>
              <a:gd name="T96" fmla="*/ 1051 w 3575"/>
              <a:gd name="T97" fmla="*/ 1021 h 10845"/>
              <a:gd name="T98" fmla="*/ 1232 w 3575"/>
              <a:gd name="T99" fmla="*/ 1232 h 10845"/>
              <a:gd name="T100" fmla="*/ 1322 w 3575"/>
              <a:gd name="T101" fmla="*/ 1561 h 10845"/>
              <a:gd name="T102" fmla="*/ 1202 w 3575"/>
              <a:gd name="T103" fmla="*/ 1832 h 10845"/>
              <a:gd name="T104" fmla="*/ 721 w 3575"/>
              <a:gd name="T105" fmla="*/ 2012 h 10845"/>
              <a:gd name="T106" fmla="*/ 210 w 3575"/>
              <a:gd name="T107" fmla="*/ 2703 h 10845"/>
              <a:gd name="T108" fmla="*/ 751 w 3575"/>
              <a:gd name="T109" fmla="*/ 5797 h 10845"/>
              <a:gd name="T110" fmla="*/ 661 w 3575"/>
              <a:gd name="T111" fmla="*/ 5737 h 10845"/>
              <a:gd name="T112" fmla="*/ 721 w 3575"/>
              <a:gd name="T113" fmla="*/ 5406 h 10845"/>
              <a:gd name="T114" fmla="*/ 210 w 3575"/>
              <a:gd name="T115" fmla="*/ 2703 h 10845"/>
              <a:gd name="T116" fmla="*/ 3034 w 3575"/>
              <a:gd name="T117" fmla="*/ 4685 h 10845"/>
              <a:gd name="T118" fmla="*/ 2884 w 3575"/>
              <a:gd name="T119" fmla="*/ 4355 h 10845"/>
              <a:gd name="T120" fmla="*/ 2914 w 3575"/>
              <a:gd name="T121" fmla="*/ 3604 h 10845"/>
              <a:gd name="T122" fmla="*/ 2944 w 3575"/>
              <a:gd name="T123" fmla="*/ 4175 h 10845"/>
              <a:gd name="T124" fmla="*/ 3034 w 3575"/>
              <a:gd name="T125" fmla="*/ 4685 h 108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575" h="10845">
                <a:moveTo>
                  <a:pt x="210" y="2703"/>
                </a:moveTo>
                <a:lnTo>
                  <a:pt x="210" y="2703"/>
                </a:lnTo>
                <a:cubicBezTo>
                  <a:pt x="210" y="2703"/>
                  <a:pt x="180" y="2823"/>
                  <a:pt x="150" y="2943"/>
                </a:cubicBezTo>
                <a:cubicBezTo>
                  <a:pt x="90" y="3093"/>
                  <a:pt x="60" y="3304"/>
                  <a:pt x="30" y="3394"/>
                </a:cubicBezTo>
                <a:cubicBezTo>
                  <a:pt x="30" y="3514"/>
                  <a:pt x="0" y="3754"/>
                  <a:pt x="30" y="3995"/>
                </a:cubicBezTo>
                <a:cubicBezTo>
                  <a:pt x="60" y="4565"/>
                  <a:pt x="60" y="4565"/>
                  <a:pt x="60" y="4565"/>
                </a:cubicBezTo>
                <a:cubicBezTo>
                  <a:pt x="60" y="4775"/>
                  <a:pt x="90" y="5136"/>
                  <a:pt x="121" y="5346"/>
                </a:cubicBezTo>
                <a:cubicBezTo>
                  <a:pt x="121" y="5467"/>
                  <a:pt x="121" y="5467"/>
                  <a:pt x="121" y="5467"/>
                </a:cubicBezTo>
                <a:cubicBezTo>
                  <a:pt x="150" y="5677"/>
                  <a:pt x="210" y="5857"/>
                  <a:pt x="210" y="5857"/>
                </a:cubicBezTo>
                <a:cubicBezTo>
                  <a:pt x="241" y="5857"/>
                  <a:pt x="271" y="5917"/>
                  <a:pt x="300" y="6007"/>
                </a:cubicBezTo>
                <a:cubicBezTo>
                  <a:pt x="330" y="6067"/>
                  <a:pt x="421" y="6158"/>
                  <a:pt x="481" y="6188"/>
                </a:cubicBezTo>
                <a:cubicBezTo>
                  <a:pt x="571" y="6217"/>
                  <a:pt x="661" y="6217"/>
                  <a:pt x="721" y="6217"/>
                </a:cubicBezTo>
                <a:cubicBezTo>
                  <a:pt x="781" y="6217"/>
                  <a:pt x="842" y="6398"/>
                  <a:pt x="871" y="6608"/>
                </a:cubicBezTo>
                <a:cubicBezTo>
                  <a:pt x="1112" y="8530"/>
                  <a:pt x="1112" y="8530"/>
                  <a:pt x="1112" y="8530"/>
                </a:cubicBezTo>
                <a:cubicBezTo>
                  <a:pt x="1141" y="8741"/>
                  <a:pt x="1202" y="9101"/>
                  <a:pt x="1202" y="9342"/>
                </a:cubicBezTo>
                <a:cubicBezTo>
                  <a:pt x="1262" y="9792"/>
                  <a:pt x="1262" y="9792"/>
                  <a:pt x="1262" y="9792"/>
                </a:cubicBezTo>
                <a:cubicBezTo>
                  <a:pt x="1291" y="10033"/>
                  <a:pt x="1352" y="10213"/>
                  <a:pt x="1352" y="10213"/>
                </a:cubicBezTo>
                <a:cubicBezTo>
                  <a:pt x="1382" y="10213"/>
                  <a:pt x="1382" y="10243"/>
                  <a:pt x="1382" y="10243"/>
                </a:cubicBezTo>
                <a:cubicBezTo>
                  <a:pt x="1352" y="10273"/>
                  <a:pt x="1322" y="10363"/>
                  <a:pt x="1291" y="10453"/>
                </a:cubicBezTo>
                <a:cubicBezTo>
                  <a:pt x="1262" y="10513"/>
                  <a:pt x="1202" y="10634"/>
                  <a:pt x="1202" y="10693"/>
                </a:cubicBezTo>
                <a:cubicBezTo>
                  <a:pt x="1171" y="10754"/>
                  <a:pt x="1171" y="10813"/>
                  <a:pt x="1202" y="10813"/>
                </a:cubicBezTo>
                <a:cubicBezTo>
                  <a:pt x="1232" y="10844"/>
                  <a:pt x="1352" y="10844"/>
                  <a:pt x="1472" y="10844"/>
                </a:cubicBezTo>
                <a:cubicBezTo>
                  <a:pt x="1563" y="10844"/>
                  <a:pt x="1683" y="10844"/>
                  <a:pt x="1712" y="10844"/>
                </a:cubicBezTo>
                <a:cubicBezTo>
                  <a:pt x="1712" y="10813"/>
                  <a:pt x="1742" y="10754"/>
                  <a:pt x="1742" y="10693"/>
                </a:cubicBezTo>
                <a:cubicBezTo>
                  <a:pt x="1742" y="10634"/>
                  <a:pt x="1772" y="10573"/>
                  <a:pt x="1803" y="10543"/>
                </a:cubicBezTo>
                <a:cubicBezTo>
                  <a:pt x="1803" y="10513"/>
                  <a:pt x="1833" y="10393"/>
                  <a:pt x="1833" y="10303"/>
                </a:cubicBezTo>
                <a:cubicBezTo>
                  <a:pt x="1833" y="10213"/>
                  <a:pt x="1862" y="10092"/>
                  <a:pt x="1892" y="10092"/>
                </a:cubicBezTo>
                <a:cubicBezTo>
                  <a:pt x="1892" y="10063"/>
                  <a:pt x="1892" y="9852"/>
                  <a:pt x="1862" y="9643"/>
                </a:cubicBezTo>
                <a:cubicBezTo>
                  <a:pt x="1833" y="9522"/>
                  <a:pt x="1833" y="9522"/>
                  <a:pt x="1833" y="9522"/>
                </a:cubicBezTo>
                <a:cubicBezTo>
                  <a:pt x="1803" y="9312"/>
                  <a:pt x="1772" y="9071"/>
                  <a:pt x="1772" y="8981"/>
                </a:cubicBezTo>
                <a:cubicBezTo>
                  <a:pt x="1772" y="8891"/>
                  <a:pt x="1742" y="8621"/>
                  <a:pt x="1742" y="8410"/>
                </a:cubicBezTo>
                <a:cubicBezTo>
                  <a:pt x="1742" y="8201"/>
                  <a:pt x="1742" y="7870"/>
                  <a:pt x="1742" y="7659"/>
                </a:cubicBezTo>
                <a:cubicBezTo>
                  <a:pt x="1742" y="7449"/>
                  <a:pt x="1772" y="7179"/>
                  <a:pt x="1772" y="7029"/>
                </a:cubicBezTo>
                <a:cubicBezTo>
                  <a:pt x="1803" y="6879"/>
                  <a:pt x="1862" y="6848"/>
                  <a:pt x="1923" y="6999"/>
                </a:cubicBezTo>
                <a:cubicBezTo>
                  <a:pt x="1953" y="7149"/>
                  <a:pt x="2012" y="7419"/>
                  <a:pt x="2012" y="7659"/>
                </a:cubicBezTo>
                <a:cubicBezTo>
                  <a:pt x="2043" y="7779"/>
                  <a:pt x="2043" y="7779"/>
                  <a:pt x="2043" y="7779"/>
                </a:cubicBezTo>
                <a:cubicBezTo>
                  <a:pt x="2043" y="7990"/>
                  <a:pt x="2073" y="8350"/>
                  <a:pt x="2073" y="8591"/>
                </a:cubicBezTo>
                <a:cubicBezTo>
                  <a:pt x="2103" y="8771"/>
                  <a:pt x="2103" y="8771"/>
                  <a:pt x="2103" y="8771"/>
                </a:cubicBezTo>
                <a:cubicBezTo>
                  <a:pt x="2103" y="9011"/>
                  <a:pt x="2133" y="9342"/>
                  <a:pt x="2163" y="9582"/>
                </a:cubicBezTo>
                <a:cubicBezTo>
                  <a:pt x="2193" y="9672"/>
                  <a:pt x="2193" y="9672"/>
                  <a:pt x="2193" y="9672"/>
                </a:cubicBezTo>
                <a:cubicBezTo>
                  <a:pt x="2223" y="9913"/>
                  <a:pt x="2253" y="10092"/>
                  <a:pt x="2253" y="10123"/>
                </a:cubicBezTo>
                <a:cubicBezTo>
                  <a:pt x="2253" y="10153"/>
                  <a:pt x="2253" y="10243"/>
                  <a:pt x="2253" y="10303"/>
                </a:cubicBezTo>
                <a:cubicBezTo>
                  <a:pt x="2253" y="10363"/>
                  <a:pt x="2253" y="10453"/>
                  <a:pt x="2253" y="10453"/>
                </a:cubicBezTo>
                <a:cubicBezTo>
                  <a:pt x="2283" y="10484"/>
                  <a:pt x="2313" y="10513"/>
                  <a:pt x="2313" y="10543"/>
                </a:cubicBezTo>
                <a:cubicBezTo>
                  <a:pt x="2343" y="10543"/>
                  <a:pt x="2373" y="10573"/>
                  <a:pt x="2373" y="10634"/>
                </a:cubicBezTo>
                <a:cubicBezTo>
                  <a:pt x="2373" y="10663"/>
                  <a:pt x="2433" y="10724"/>
                  <a:pt x="2463" y="10754"/>
                </a:cubicBezTo>
                <a:cubicBezTo>
                  <a:pt x="2493" y="10813"/>
                  <a:pt x="2554" y="10844"/>
                  <a:pt x="2583" y="10844"/>
                </a:cubicBezTo>
                <a:cubicBezTo>
                  <a:pt x="2644" y="10844"/>
                  <a:pt x="2674" y="10844"/>
                  <a:pt x="2704" y="10844"/>
                </a:cubicBezTo>
                <a:cubicBezTo>
                  <a:pt x="2733" y="10844"/>
                  <a:pt x="2794" y="10844"/>
                  <a:pt x="2854" y="10813"/>
                </a:cubicBezTo>
                <a:cubicBezTo>
                  <a:pt x="2884" y="10813"/>
                  <a:pt x="2944" y="10754"/>
                  <a:pt x="2944" y="10724"/>
                </a:cubicBezTo>
                <a:cubicBezTo>
                  <a:pt x="2944" y="10693"/>
                  <a:pt x="2944" y="10634"/>
                  <a:pt x="2944" y="10573"/>
                </a:cubicBezTo>
                <a:cubicBezTo>
                  <a:pt x="2914" y="10543"/>
                  <a:pt x="2854" y="10453"/>
                  <a:pt x="2824" y="10393"/>
                </a:cubicBezTo>
                <a:cubicBezTo>
                  <a:pt x="2764" y="10303"/>
                  <a:pt x="2733" y="10213"/>
                  <a:pt x="2733" y="10153"/>
                </a:cubicBezTo>
                <a:cubicBezTo>
                  <a:pt x="2733" y="10123"/>
                  <a:pt x="2733" y="10063"/>
                  <a:pt x="2764" y="10063"/>
                </a:cubicBezTo>
                <a:cubicBezTo>
                  <a:pt x="2764" y="10033"/>
                  <a:pt x="2764" y="9852"/>
                  <a:pt x="2794" y="9612"/>
                </a:cubicBezTo>
                <a:cubicBezTo>
                  <a:pt x="2794" y="9342"/>
                  <a:pt x="2794" y="9342"/>
                  <a:pt x="2794" y="9342"/>
                </a:cubicBezTo>
                <a:cubicBezTo>
                  <a:pt x="2794" y="9101"/>
                  <a:pt x="2794" y="8741"/>
                  <a:pt x="2794" y="8530"/>
                </a:cubicBezTo>
                <a:cubicBezTo>
                  <a:pt x="2794" y="8201"/>
                  <a:pt x="2794" y="8201"/>
                  <a:pt x="2794" y="8201"/>
                </a:cubicBezTo>
                <a:cubicBezTo>
                  <a:pt x="2764" y="7990"/>
                  <a:pt x="2794" y="7630"/>
                  <a:pt x="2824" y="7419"/>
                </a:cubicBezTo>
                <a:cubicBezTo>
                  <a:pt x="2884" y="6548"/>
                  <a:pt x="2884" y="6548"/>
                  <a:pt x="2884" y="6548"/>
                </a:cubicBezTo>
                <a:cubicBezTo>
                  <a:pt x="2914" y="6337"/>
                  <a:pt x="2914" y="6067"/>
                  <a:pt x="2914" y="5947"/>
                </a:cubicBezTo>
                <a:cubicBezTo>
                  <a:pt x="2914" y="5827"/>
                  <a:pt x="2974" y="5707"/>
                  <a:pt x="3034" y="5707"/>
                </a:cubicBezTo>
                <a:cubicBezTo>
                  <a:pt x="3094" y="5707"/>
                  <a:pt x="3154" y="5707"/>
                  <a:pt x="3184" y="5677"/>
                </a:cubicBezTo>
                <a:cubicBezTo>
                  <a:pt x="3214" y="5677"/>
                  <a:pt x="3245" y="5677"/>
                  <a:pt x="3245" y="5677"/>
                </a:cubicBezTo>
                <a:cubicBezTo>
                  <a:pt x="3275" y="5646"/>
                  <a:pt x="3304" y="5646"/>
                  <a:pt x="3304" y="5646"/>
                </a:cubicBezTo>
                <a:cubicBezTo>
                  <a:pt x="3334" y="5617"/>
                  <a:pt x="3365" y="5587"/>
                  <a:pt x="3365" y="5587"/>
                </a:cubicBezTo>
                <a:cubicBezTo>
                  <a:pt x="3395" y="5557"/>
                  <a:pt x="3425" y="5526"/>
                  <a:pt x="3425" y="5496"/>
                </a:cubicBezTo>
                <a:cubicBezTo>
                  <a:pt x="3454" y="5467"/>
                  <a:pt x="3454" y="5406"/>
                  <a:pt x="3454" y="5376"/>
                </a:cubicBezTo>
                <a:cubicBezTo>
                  <a:pt x="3454" y="5317"/>
                  <a:pt x="3485" y="5286"/>
                  <a:pt x="3515" y="5256"/>
                </a:cubicBezTo>
                <a:cubicBezTo>
                  <a:pt x="3545" y="5256"/>
                  <a:pt x="3574" y="5076"/>
                  <a:pt x="3574" y="4896"/>
                </a:cubicBezTo>
                <a:cubicBezTo>
                  <a:pt x="3545" y="4716"/>
                  <a:pt x="3574" y="4475"/>
                  <a:pt x="3574" y="4355"/>
                </a:cubicBezTo>
                <a:cubicBezTo>
                  <a:pt x="3574" y="4265"/>
                  <a:pt x="3574" y="4115"/>
                  <a:pt x="3515" y="4054"/>
                </a:cubicBezTo>
                <a:cubicBezTo>
                  <a:pt x="3485" y="3995"/>
                  <a:pt x="3425" y="3784"/>
                  <a:pt x="3395" y="3544"/>
                </a:cubicBezTo>
                <a:cubicBezTo>
                  <a:pt x="3275" y="3003"/>
                  <a:pt x="3275" y="3003"/>
                  <a:pt x="3275" y="3003"/>
                </a:cubicBezTo>
                <a:cubicBezTo>
                  <a:pt x="3245" y="2793"/>
                  <a:pt x="3154" y="2492"/>
                  <a:pt x="3064" y="2342"/>
                </a:cubicBezTo>
                <a:cubicBezTo>
                  <a:pt x="3004" y="2192"/>
                  <a:pt x="2824" y="2041"/>
                  <a:pt x="2704" y="1982"/>
                </a:cubicBezTo>
                <a:cubicBezTo>
                  <a:pt x="2554" y="1952"/>
                  <a:pt x="2373" y="1891"/>
                  <a:pt x="2283" y="1862"/>
                </a:cubicBezTo>
                <a:cubicBezTo>
                  <a:pt x="2193" y="1832"/>
                  <a:pt x="2103" y="1771"/>
                  <a:pt x="2043" y="1711"/>
                </a:cubicBezTo>
                <a:cubicBezTo>
                  <a:pt x="2012" y="1651"/>
                  <a:pt x="1953" y="1561"/>
                  <a:pt x="1953" y="1531"/>
                </a:cubicBezTo>
                <a:cubicBezTo>
                  <a:pt x="1953" y="1472"/>
                  <a:pt x="1983" y="1412"/>
                  <a:pt x="1983" y="1382"/>
                </a:cubicBezTo>
                <a:cubicBezTo>
                  <a:pt x="2012" y="1352"/>
                  <a:pt x="2043" y="1232"/>
                  <a:pt x="2043" y="1142"/>
                </a:cubicBezTo>
                <a:cubicBezTo>
                  <a:pt x="2043" y="1051"/>
                  <a:pt x="2043" y="931"/>
                  <a:pt x="2043" y="871"/>
                </a:cubicBezTo>
                <a:cubicBezTo>
                  <a:pt x="2043" y="811"/>
                  <a:pt x="2103" y="750"/>
                  <a:pt x="2133" y="721"/>
                </a:cubicBezTo>
                <a:cubicBezTo>
                  <a:pt x="2193" y="721"/>
                  <a:pt x="2223" y="661"/>
                  <a:pt x="2253" y="631"/>
                </a:cubicBezTo>
                <a:cubicBezTo>
                  <a:pt x="2283" y="600"/>
                  <a:pt x="2313" y="571"/>
                  <a:pt x="2283" y="571"/>
                </a:cubicBezTo>
                <a:cubicBezTo>
                  <a:pt x="2283" y="541"/>
                  <a:pt x="2223" y="541"/>
                  <a:pt x="2163" y="571"/>
                </a:cubicBezTo>
                <a:cubicBezTo>
                  <a:pt x="2133" y="571"/>
                  <a:pt x="2012" y="480"/>
                  <a:pt x="1923" y="330"/>
                </a:cubicBezTo>
                <a:cubicBezTo>
                  <a:pt x="1833" y="180"/>
                  <a:pt x="1742" y="30"/>
                  <a:pt x="1742" y="30"/>
                </a:cubicBezTo>
                <a:cubicBezTo>
                  <a:pt x="1712" y="0"/>
                  <a:pt x="1652" y="30"/>
                  <a:pt x="1622" y="30"/>
                </a:cubicBezTo>
                <a:cubicBezTo>
                  <a:pt x="1622" y="60"/>
                  <a:pt x="1502" y="60"/>
                  <a:pt x="1412" y="60"/>
                </a:cubicBezTo>
                <a:cubicBezTo>
                  <a:pt x="1322" y="60"/>
                  <a:pt x="1232" y="60"/>
                  <a:pt x="1202" y="90"/>
                </a:cubicBezTo>
                <a:cubicBezTo>
                  <a:pt x="1171" y="120"/>
                  <a:pt x="1141" y="150"/>
                  <a:pt x="1112" y="210"/>
                </a:cubicBezTo>
                <a:cubicBezTo>
                  <a:pt x="1112" y="240"/>
                  <a:pt x="1082" y="360"/>
                  <a:pt x="1082" y="480"/>
                </a:cubicBezTo>
                <a:cubicBezTo>
                  <a:pt x="1082" y="571"/>
                  <a:pt x="1082" y="691"/>
                  <a:pt x="1082" y="721"/>
                </a:cubicBezTo>
                <a:cubicBezTo>
                  <a:pt x="1082" y="750"/>
                  <a:pt x="1021" y="781"/>
                  <a:pt x="962" y="811"/>
                </a:cubicBezTo>
                <a:cubicBezTo>
                  <a:pt x="901" y="811"/>
                  <a:pt x="842" y="871"/>
                  <a:pt x="842" y="871"/>
                </a:cubicBezTo>
                <a:cubicBezTo>
                  <a:pt x="842" y="901"/>
                  <a:pt x="871" y="961"/>
                  <a:pt x="931" y="961"/>
                </a:cubicBezTo>
                <a:cubicBezTo>
                  <a:pt x="962" y="992"/>
                  <a:pt x="1021" y="992"/>
                  <a:pt x="1051" y="1021"/>
                </a:cubicBezTo>
                <a:cubicBezTo>
                  <a:pt x="1051" y="1021"/>
                  <a:pt x="1112" y="1081"/>
                  <a:pt x="1141" y="1112"/>
                </a:cubicBezTo>
                <a:cubicBezTo>
                  <a:pt x="1141" y="1171"/>
                  <a:pt x="1202" y="1232"/>
                  <a:pt x="1232" y="1232"/>
                </a:cubicBezTo>
                <a:cubicBezTo>
                  <a:pt x="1232" y="1262"/>
                  <a:pt x="1262" y="1321"/>
                  <a:pt x="1291" y="1382"/>
                </a:cubicBezTo>
                <a:cubicBezTo>
                  <a:pt x="1291" y="1442"/>
                  <a:pt x="1322" y="1531"/>
                  <a:pt x="1322" y="1561"/>
                </a:cubicBezTo>
                <a:cubicBezTo>
                  <a:pt x="1291" y="1591"/>
                  <a:pt x="1291" y="1651"/>
                  <a:pt x="1262" y="1711"/>
                </a:cubicBezTo>
                <a:cubicBezTo>
                  <a:pt x="1262" y="1741"/>
                  <a:pt x="1232" y="1801"/>
                  <a:pt x="1202" y="1832"/>
                </a:cubicBezTo>
                <a:cubicBezTo>
                  <a:pt x="1171" y="1862"/>
                  <a:pt x="962" y="1921"/>
                  <a:pt x="751" y="2012"/>
                </a:cubicBezTo>
                <a:cubicBezTo>
                  <a:pt x="721" y="2012"/>
                  <a:pt x="721" y="2012"/>
                  <a:pt x="721" y="2012"/>
                </a:cubicBezTo>
                <a:cubicBezTo>
                  <a:pt x="541" y="2102"/>
                  <a:pt x="330" y="2282"/>
                  <a:pt x="300" y="2433"/>
                </a:cubicBezTo>
                <a:cubicBezTo>
                  <a:pt x="241" y="2583"/>
                  <a:pt x="210" y="2703"/>
                  <a:pt x="210" y="2703"/>
                </a:cubicBezTo>
                <a:lnTo>
                  <a:pt x="751" y="5797"/>
                </a:lnTo>
                <a:lnTo>
                  <a:pt x="751" y="5797"/>
                </a:lnTo>
                <a:cubicBezTo>
                  <a:pt x="751" y="5857"/>
                  <a:pt x="721" y="5887"/>
                  <a:pt x="721" y="5857"/>
                </a:cubicBezTo>
                <a:cubicBezTo>
                  <a:pt x="691" y="5827"/>
                  <a:pt x="661" y="5766"/>
                  <a:pt x="661" y="5737"/>
                </a:cubicBezTo>
                <a:cubicBezTo>
                  <a:pt x="631" y="5707"/>
                  <a:pt x="631" y="5557"/>
                  <a:pt x="661" y="5406"/>
                </a:cubicBezTo>
                <a:cubicBezTo>
                  <a:pt x="661" y="5256"/>
                  <a:pt x="691" y="5256"/>
                  <a:pt x="721" y="5406"/>
                </a:cubicBezTo>
                <a:cubicBezTo>
                  <a:pt x="721" y="5557"/>
                  <a:pt x="751" y="5737"/>
                  <a:pt x="751" y="5797"/>
                </a:cubicBezTo>
                <a:lnTo>
                  <a:pt x="210" y="2703"/>
                </a:lnTo>
                <a:close/>
                <a:moveTo>
                  <a:pt x="3034" y="4685"/>
                </a:moveTo>
                <a:lnTo>
                  <a:pt x="3034" y="4685"/>
                </a:lnTo>
                <a:cubicBezTo>
                  <a:pt x="3034" y="4746"/>
                  <a:pt x="3004" y="4746"/>
                  <a:pt x="2974" y="4746"/>
                </a:cubicBezTo>
                <a:cubicBezTo>
                  <a:pt x="2944" y="4716"/>
                  <a:pt x="2914" y="4535"/>
                  <a:pt x="2884" y="4355"/>
                </a:cubicBezTo>
                <a:cubicBezTo>
                  <a:pt x="2884" y="4175"/>
                  <a:pt x="2884" y="3904"/>
                  <a:pt x="2884" y="3754"/>
                </a:cubicBezTo>
                <a:cubicBezTo>
                  <a:pt x="2884" y="3634"/>
                  <a:pt x="2884" y="3544"/>
                  <a:pt x="2914" y="3604"/>
                </a:cubicBezTo>
                <a:cubicBezTo>
                  <a:pt x="2944" y="3664"/>
                  <a:pt x="2974" y="3754"/>
                  <a:pt x="2974" y="3844"/>
                </a:cubicBezTo>
                <a:cubicBezTo>
                  <a:pt x="2944" y="3904"/>
                  <a:pt x="2944" y="4054"/>
                  <a:pt x="2944" y="4175"/>
                </a:cubicBezTo>
                <a:cubicBezTo>
                  <a:pt x="2974" y="4295"/>
                  <a:pt x="2974" y="4445"/>
                  <a:pt x="3004" y="4505"/>
                </a:cubicBezTo>
                <a:cubicBezTo>
                  <a:pt x="3034" y="4565"/>
                  <a:pt x="3034" y="4655"/>
                  <a:pt x="3034" y="4685"/>
                </a:cubicBezTo>
                <a:close/>
              </a:path>
            </a:pathLst>
          </a:custGeom>
          <a:blipFill rotWithShape="1">
            <a:blip r:embed="rId4">
              <a:alphaModFix amt="70000"/>
            </a:blip>
            <a:stretch>
              <a:fillRect/>
            </a:stretch>
          </a:blipFill>
          <a:ln>
            <a:noFill/>
          </a:ln>
          <a:effectLst/>
        </p:spPr>
        <p:txBody>
          <a:bodyPr wrap="none" anchor="ctr"/>
          <a:lstStyle/>
          <a:p>
            <a:endParaRPr lang="en-US" sz="2800"/>
          </a:p>
        </p:txBody>
      </p:sp>
      <p:sp>
        <p:nvSpPr>
          <p:cNvPr id="249" name="Freeform 2"/>
          <p:cNvSpPr>
            <a:spLocks noChangeArrowheads="1"/>
          </p:cNvSpPr>
          <p:nvPr userDrawn="1"/>
        </p:nvSpPr>
        <p:spPr bwMode="auto">
          <a:xfrm>
            <a:off x="10071285" y="3886201"/>
            <a:ext cx="260496" cy="789942"/>
          </a:xfrm>
          <a:custGeom>
            <a:avLst/>
            <a:gdLst>
              <a:gd name="T0" fmla="*/ 210 w 3575"/>
              <a:gd name="T1" fmla="*/ 2703 h 10845"/>
              <a:gd name="T2" fmla="*/ 30 w 3575"/>
              <a:gd name="T3" fmla="*/ 3394 h 10845"/>
              <a:gd name="T4" fmla="*/ 60 w 3575"/>
              <a:gd name="T5" fmla="*/ 4565 h 10845"/>
              <a:gd name="T6" fmla="*/ 121 w 3575"/>
              <a:gd name="T7" fmla="*/ 5467 h 10845"/>
              <a:gd name="T8" fmla="*/ 300 w 3575"/>
              <a:gd name="T9" fmla="*/ 6007 h 10845"/>
              <a:gd name="T10" fmla="*/ 721 w 3575"/>
              <a:gd name="T11" fmla="*/ 6217 h 10845"/>
              <a:gd name="T12" fmla="*/ 1112 w 3575"/>
              <a:gd name="T13" fmla="*/ 8530 h 10845"/>
              <a:gd name="T14" fmla="*/ 1262 w 3575"/>
              <a:gd name="T15" fmla="*/ 9792 h 10845"/>
              <a:gd name="T16" fmla="*/ 1382 w 3575"/>
              <a:gd name="T17" fmla="*/ 10243 h 10845"/>
              <a:gd name="T18" fmla="*/ 1202 w 3575"/>
              <a:gd name="T19" fmla="*/ 10693 h 10845"/>
              <a:gd name="T20" fmla="*/ 1472 w 3575"/>
              <a:gd name="T21" fmla="*/ 10844 h 10845"/>
              <a:gd name="T22" fmla="*/ 1742 w 3575"/>
              <a:gd name="T23" fmla="*/ 10693 h 10845"/>
              <a:gd name="T24" fmla="*/ 1833 w 3575"/>
              <a:gd name="T25" fmla="*/ 10303 h 10845"/>
              <a:gd name="T26" fmla="*/ 1862 w 3575"/>
              <a:gd name="T27" fmla="*/ 9643 h 10845"/>
              <a:gd name="T28" fmla="*/ 1772 w 3575"/>
              <a:gd name="T29" fmla="*/ 8981 h 10845"/>
              <a:gd name="T30" fmla="*/ 1742 w 3575"/>
              <a:gd name="T31" fmla="*/ 7659 h 10845"/>
              <a:gd name="T32" fmla="*/ 1923 w 3575"/>
              <a:gd name="T33" fmla="*/ 6999 h 10845"/>
              <a:gd name="T34" fmla="*/ 2043 w 3575"/>
              <a:gd name="T35" fmla="*/ 7779 h 10845"/>
              <a:gd name="T36" fmla="*/ 2103 w 3575"/>
              <a:gd name="T37" fmla="*/ 8771 h 10845"/>
              <a:gd name="T38" fmla="*/ 2193 w 3575"/>
              <a:gd name="T39" fmla="*/ 9672 h 10845"/>
              <a:gd name="T40" fmla="*/ 2253 w 3575"/>
              <a:gd name="T41" fmla="*/ 10303 h 10845"/>
              <a:gd name="T42" fmla="*/ 2313 w 3575"/>
              <a:gd name="T43" fmla="*/ 10543 h 10845"/>
              <a:gd name="T44" fmla="*/ 2463 w 3575"/>
              <a:gd name="T45" fmla="*/ 10754 h 10845"/>
              <a:gd name="T46" fmla="*/ 2704 w 3575"/>
              <a:gd name="T47" fmla="*/ 10844 h 10845"/>
              <a:gd name="T48" fmla="*/ 2944 w 3575"/>
              <a:gd name="T49" fmla="*/ 10724 h 10845"/>
              <a:gd name="T50" fmla="*/ 2824 w 3575"/>
              <a:gd name="T51" fmla="*/ 10393 h 10845"/>
              <a:gd name="T52" fmla="*/ 2764 w 3575"/>
              <a:gd name="T53" fmla="*/ 10063 h 10845"/>
              <a:gd name="T54" fmla="*/ 2794 w 3575"/>
              <a:gd name="T55" fmla="*/ 9342 h 10845"/>
              <a:gd name="T56" fmla="*/ 2794 w 3575"/>
              <a:gd name="T57" fmla="*/ 8201 h 10845"/>
              <a:gd name="T58" fmla="*/ 2884 w 3575"/>
              <a:gd name="T59" fmla="*/ 6548 h 10845"/>
              <a:gd name="T60" fmla="*/ 3034 w 3575"/>
              <a:gd name="T61" fmla="*/ 5707 h 10845"/>
              <a:gd name="T62" fmla="*/ 3245 w 3575"/>
              <a:gd name="T63" fmla="*/ 5677 h 10845"/>
              <a:gd name="T64" fmla="*/ 3365 w 3575"/>
              <a:gd name="T65" fmla="*/ 5587 h 10845"/>
              <a:gd name="T66" fmla="*/ 3454 w 3575"/>
              <a:gd name="T67" fmla="*/ 5376 h 10845"/>
              <a:gd name="T68" fmla="*/ 3574 w 3575"/>
              <a:gd name="T69" fmla="*/ 4896 h 10845"/>
              <a:gd name="T70" fmla="*/ 3515 w 3575"/>
              <a:gd name="T71" fmla="*/ 4054 h 10845"/>
              <a:gd name="T72" fmla="*/ 3275 w 3575"/>
              <a:gd name="T73" fmla="*/ 3003 h 10845"/>
              <a:gd name="T74" fmla="*/ 2704 w 3575"/>
              <a:gd name="T75" fmla="*/ 1982 h 10845"/>
              <a:gd name="T76" fmla="*/ 2043 w 3575"/>
              <a:gd name="T77" fmla="*/ 1711 h 10845"/>
              <a:gd name="T78" fmla="*/ 1983 w 3575"/>
              <a:gd name="T79" fmla="*/ 1382 h 10845"/>
              <a:gd name="T80" fmla="*/ 2043 w 3575"/>
              <a:gd name="T81" fmla="*/ 871 h 10845"/>
              <a:gd name="T82" fmla="*/ 2253 w 3575"/>
              <a:gd name="T83" fmla="*/ 631 h 10845"/>
              <a:gd name="T84" fmla="*/ 2163 w 3575"/>
              <a:gd name="T85" fmla="*/ 571 h 10845"/>
              <a:gd name="T86" fmla="*/ 1742 w 3575"/>
              <a:gd name="T87" fmla="*/ 30 h 10845"/>
              <a:gd name="T88" fmla="*/ 1412 w 3575"/>
              <a:gd name="T89" fmla="*/ 60 h 10845"/>
              <a:gd name="T90" fmla="*/ 1112 w 3575"/>
              <a:gd name="T91" fmla="*/ 210 h 10845"/>
              <a:gd name="T92" fmla="*/ 1082 w 3575"/>
              <a:gd name="T93" fmla="*/ 721 h 10845"/>
              <a:gd name="T94" fmla="*/ 842 w 3575"/>
              <a:gd name="T95" fmla="*/ 871 h 10845"/>
              <a:gd name="T96" fmla="*/ 1051 w 3575"/>
              <a:gd name="T97" fmla="*/ 1021 h 10845"/>
              <a:gd name="T98" fmla="*/ 1232 w 3575"/>
              <a:gd name="T99" fmla="*/ 1232 h 10845"/>
              <a:gd name="T100" fmla="*/ 1322 w 3575"/>
              <a:gd name="T101" fmla="*/ 1561 h 10845"/>
              <a:gd name="T102" fmla="*/ 1202 w 3575"/>
              <a:gd name="T103" fmla="*/ 1832 h 10845"/>
              <a:gd name="T104" fmla="*/ 721 w 3575"/>
              <a:gd name="T105" fmla="*/ 2012 h 10845"/>
              <a:gd name="T106" fmla="*/ 210 w 3575"/>
              <a:gd name="T107" fmla="*/ 2703 h 10845"/>
              <a:gd name="T108" fmla="*/ 751 w 3575"/>
              <a:gd name="T109" fmla="*/ 5797 h 10845"/>
              <a:gd name="T110" fmla="*/ 661 w 3575"/>
              <a:gd name="T111" fmla="*/ 5737 h 10845"/>
              <a:gd name="T112" fmla="*/ 721 w 3575"/>
              <a:gd name="T113" fmla="*/ 5406 h 10845"/>
              <a:gd name="T114" fmla="*/ 210 w 3575"/>
              <a:gd name="T115" fmla="*/ 2703 h 10845"/>
              <a:gd name="T116" fmla="*/ 3034 w 3575"/>
              <a:gd name="T117" fmla="*/ 4685 h 10845"/>
              <a:gd name="T118" fmla="*/ 2884 w 3575"/>
              <a:gd name="T119" fmla="*/ 4355 h 10845"/>
              <a:gd name="T120" fmla="*/ 2914 w 3575"/>
              <a:gd name="T121" fmla="*/ 3604 h 10845"/>
              <a:gd name="T122" fmla="*/ 2944 w 3575"/>
              <a:gd name="T123" fmla="*/ 4175 h 10845"/>
              <a:gd name="T124" fmla="*/ 3034 w 3575"/>
              <a:gd name="T125" fmla="*/ 4685 h 108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575" h="10845">
                <a:moveTo>
                  <a:pt x="210" y="2703"/>
                </a:moveTo>
                <a:lnTo>
                  <a:pt x="210" y="2703"/>
                </a:lnTo>
                <a:cubicBezTo>
                  <a:pt x="210" y="2703"/>
                  <a:pt x="180" y="2823"/>
                  <a:pt x="150" y="2943"/>
                </a:cubicBezTo>
                <a:cubicBezTo>
                  <a:pt x="90" y="3093"/>
                  <a:pt x="60" y="3304"/>
                  <a:pt x="30" y="3394"/>
                </a:cubicBezTo>
                <a:cubicBezTo>
                  <a:pt x="30" y="3514"/>
                  <a:pt x="0" y="3754"/>
                  <a:pt x="30" y="3995"/>
                </a:cubicBezTo>
                <a:cubicBezTo>
                  <a:pt x="60" y="4565"/>
                  <a:pt x="60" y="4565"/>
                  <a:pt x="60" y="4565"/>
                </a:cubicBezTo>
                <a:cubicBezTo>
                  <a:pt x="60" y="4775"/>
                  <a:pt x="90" y="5136"/>
                  <a:pt x="121" y="5346"/>
                </a:cubicBezTo>
                <a:cubicBezTo>
                  <a:pt x="121" y="5467"/>
                  <a:pt x="121" y="5467"/>
                  <a:pt x="121" y="5467"/>
                </a:cubicBezTo>
                <a:cubicBezTo>
                  <a:pt x="150" y="5677"/>
                  <a:pt x="210" y="5857"/>
                  <a:pt x="210" y="5857"/>
                </a:cubicBezTo>
                <a:cubicBezTo>
                  <a:pt x="241" y="5857"/>
                  <a:pt x="271" y="5917"/>
                  <a:pt x="300" y="6007"/>
                </a:cubicBezTo>
                <a:cubicBezTo>
                  <a:pt x="330" y="6067"/>
                  <a:pt x="421" y="6158"/>
                  <a:pt x="481" y="6188"/>
                </a:cubicBezTo>
                <a:cubicBezTo>
                  <a:pt x="571" y="6217"/>
                  <a:pt x="661" y="6217"/>
                  <a:pt x="721" y="6217"/>
                </a:cubicBezTo>
                <a:cubicBezTo>
                  <a:pt x="781" y="6217"/>
                  <a:pt x="842" y="6398"/>
                  <a:pt x="871" y="6608"/>
                </a:cubicBezTo>
                <a:cubicBezTo>
                  <a:pt x="1112" y="8530"/>
                  <a:pt x="1112" y="8530"/>
                  <a:pt x="1112" y="8530"/>
                </a:cubicBezTo>
                <a:cubicBezTo>
                  <a:pt x="1141" y="8741"/>
                  <a:pt x="1202" y="9101"/>
                  <a:pt x="1202" y="9342"/>
                </a:cubicBezTo>
                <a:cubicBezTo>
                  <a:pt x="1262" y="9792"/>
                  <a:pt x="1262" y="9792"/>
                  <a:pt x="1262" y="9792"/>
                </a:cubicBezTo>
                <a:cubicBezTo>
                  <a:pt x="1291" y="10033"/>
                  <a:pt x="1352" y="10213"/>
                  <a:pt x="1352" y="10213"/>
                </a:cubicBezTo>
                <a:cubicBezTo>
                  <a:pt x="1382" y="10213"/>
                  <a:pt x="1382" y="10243"/>
                  <a:pt x="1382" y="10243"/>
                </a:cubicBezTo>
                <a:cubicBezTo>
                  <a:pt x="1352" y="10273"/>
                  <a:pt x="1322" y="10363"/>
                  <a:pt x="1291" y="10453"/>
                </a:cubicBezTo>
                <a:cubicBezTo>
                  <a:pt x="1262" y="10513"/>
                  <a:pt x="1202" y="10634"/>
                  <a:pt x="1202" y="10693"/>
                </a:cubicBezTo>
                <a:cubicBezTo>
                  <a:pt x="1171" y="10754"/>
                  <a:pt x="1171" y="10813"/>
                  <a:pt x="1202" y="10813"/>
                </a:cubicBezTo>
                <a:cubicBezTo>
                  <a:pt x="1232" y="10844"/>
                  <a:pt x="1352" y="10844"/>
                  <a:pt x="1472" y="10844"/>
                </a:cubicBezTo>
                <a:cubicBezTo>
                  <a:pt x="1563" y="10844"/>
                  <a:pt x="1683" y="10844"/>
                  <a:pt x="1712" y="10844"/>
                </a:cubicBezTo>
                <a:cubicBezTo>
                  <a:pt x="1712" y="10813"/>
                  <a:pt x="1742" y="10754"/>
                  <a:pt x="1742" y="10693"/>
                </a:cubicBezTo>
                <a:cubicBezTo>
                  <a:pt x="1742" y="10634"/>
                  <a:pt x="1772" y="10573"/>
                  <a:pt x="1803" y="10543"/>
                </a:cubicBezTo>
                <a:cubicBezTo>
                  <a:pt x="1803" y="10513"/>
                  <a:pt x="1833" y="10393"/>
                  <a:pt x="1833" y="10303"/>
                </a:cubicBezTo>
                <a:cubicBezTo>
                  <a:pt x="1833" y="10213"/>
                  <a:pt x="1862" y="10092"/>
                  <a:pt x="1892" y="10092"/>
                </a:cubicBezTo>
                <a:cubicBezTo>
                  <a:pt x="1892" y="10063"/>
                  <a:pt x="1892" y="9852"/>
                  <a:pt x="1862" y="9643"/>
                </a:cubicBezTo>
                <a:cubicBezTo>
                  <a:pt x="1833" y="9522"/>
                  <a:pt x="1833" y="9522"/>
                  <a:pt x="1833" y="9522"/>
                </a:cubicBezTo>
                <a:cubicBezTo>
                  <a:pt x="1803" y="9312"/>
                  <a:pt x="1772" y="9071"/>
                  <a:pt x="1772" y="8981"/>
                </a:cubicBezTo>
                <a:cubicBezTo>
                  <a:pt x="1772" y="8891"/>
                  <a:pt x="1742" y="8621"/>
                  <a:pt x="1742" y="8410"/>
                </a:cubicBezTo>
                <a:cubicBezTo>
                  <a:pt x="1742" y="8201"/>
                  <a:pt x="1742" y="7870"/>
                  <a:pt x="1742" y="7659"/>
                </a:cubicBezTo>
                <a:cubicBezTo>
                  <a:pt x="1742" y="7449"/>
                  <a:pt x="1772" y="7179"/>
                  <a:pt x="1772" y="7029"/>
                </a:cubicBezTo>
                <a:cubicBezTo>
                  <a:pt x="1803" y="6879"/>
                  <a:pt x="1862" y="6848"/>
                  <a:pt x="1923" y="6999"/>
                </a:cubicBezTo>
                <a:cubicBezTo>
                  <a:pt x="1953" y="7149"/>
                  <a:pt x="2012" y="7419"/>
                  <a:pt x="2012" y="7659"/>
                </a:cubicBezTo>
                <a:cubicBezTo>
                  <a:pt x="2043" y="7779"/>
                  <a:pt x="2043" y="7779"/>
                  <a:pt x="2043" y="7779"/>
                </a:cubicBezTo>
                <a:cubicBezTo>
                  <a:pt x="2043" y="7990"/>
                  <a:pt x="2073" y="8350"/>
                  <a:pt x="2073" y="8591"/>
                </a:cubicBezTo>
                <a:cubicBezTo>
                  <a:pt x="2103" y="8771"/>
                  <a:pt x="2103" y="8771"/>
                  <a:pt x="2103" y="8771"/>
                </a:cubicBezTo>
                <a:cubicBezTo>
                  <a:pt x="2103" y="9011"/>
                  <a:pt x="2133" y="9342"/>
                  <a:pt x="2163" y="9582"/>
                </a:cubicBezTo>
                <a:cubicBezTo>
                  <a:pt x="2193" y="9672"/>
                  <a:pt x="2193" y="9672"/>
                  <a:pt x="2193" y="9672"/>
                </a:cubicBezTo>
                <a:cubicBezTo>
                  <a:pt x="2223" y="9913"/>
                  <a:pt x="2253" y="10092"/>
                  <a:pt x="2253" y="10123"/>
                </a:cubicBezTo>
                <a:cubicBezTo>
                  <a:pt x="2253" y="10153"/>
                  <a:pt x="2253" y="10243"/>
                  <a:pt x="2253" y="10303"/>
                </a:cubicBezTo>
                <a:cubicBezTo>
                  <a:pt x="2253" y="10363"/>
                  <a:pt x="2253" y="10453"/>
                  <a:pt x="2253" y="10453"/>
                </a:cubicBezTo>
                <a:cubicBezTo>
                  <a:pt x="2283" y="10484"/>
                  <a:pt x="2313" y="10513"/>
                  <a:pt x="2313" y="10543"/>
                </a:cubicBezTo>
                <a:cubicBezTo>
                  <a:pt x="2343" y="10543"/>
                  <a:pt x="2373" y="10573"/>
                  <a:pt x="2373" y="10634"/>
                </a:cubicBezTo>
                <a:cubicBezTo>
                  <a:pt x="2373" y="10663"/>
                  <a:pt x="2433" y="10724"/>
                  <a:pt x="2463" y="10754"/>
                </a:cubicBezTo>
                <a:cubicBezTo>
                  <a:pt x="2493" y="10813"/>
                  <a:pt x="2554" y="10844"/>
                  <a:pt x="2583" y="10844"/>
                </a:cubicBezTo>
                <a:cubicBezTo>
                  <a:pt x="2644" y="10844"/>
                  <a:pt x="2674" y="10844"/>
                  <a:pt x="2704" y="10844"/>
                </a:cubicBezTo>
                <a:cubicBezTo>
                  <a:pt x="2733" y="10844"/>
                  <a:pt x="2794" y="10844"/>
                  <a:pt x="2854" y="10813"/>
                </a:cubicBezTo>
                <a:cubicBezTo>
                  <a:pt x="2884" y="10813"/>
                  <a:pt x="2944" y="10754"/>
                  <a:pt x="2944" y="10724"/>
                </a:cubicBezTo>
                <a:cubicBezTo>
                  <a:pt x="2944" y="10693"/>
                  <a:pt x="2944" y="10634"/>
                  <a:pt x="2944" y="10573"/>
                </a:cubicBezTo>
                <a:cubicBezTo>
                  <a:pt x="2914" y="10543"/>
                  <a:pt x="2854" y="10453"/>
                  <a:pt x="2824" y="10393"/>
                </a:cubicBezTo>
                <a:cubicBezTo>
                  <a:pt x="2764" y="10303"/>
                  <a:pt x="2733" y="10213"/>
                  <a:pt x="2733" y="10153"/>
                </a:cubicBezTo>
                <a:cubicBezTo>
                  <a:pt x="2733" y="10123"/>
                  <a:pt x="2733" y="10063"/>
                  <a:pt x="2764" y="10063"/>
                </a:cubicBezTo>
                <a:cubicBezTo>
                  <a:pt x="2764" y="10033"/>
                  <a:pt x="2764" y="9852"/>
                  <a:pt x="2794" y="9612"/>
                </a:cubicBezTo>
                <a:cubicBezTo>
                  <a:pt x="2794" y="9342"/>
                  <a:pt x="2794" y="9342"/>
                  <a:pt x="2794" y="9342"/>
                </a:cubicBezTo>
                <a:cubicBezTo>
                  <a:pt x="2794" y="9101"/>
                  <a:pt x="2794" y="8741"/>
                  <a:pt x="2794" y="8530"/>
                </a:cubicBezTo>
                <a:cubicBezTo>
                  <a:pt x="2794" y="8201"/>
                  <a:pt x="2794" y="8201"/>
                  <a:pt x="2794" y="8201"/>
                </a:cubicBezTo>
                <a:cubicBezTo>
                  <a:pt x="2764" y="7990"/>
                  <a:pt x="2794" y="7630"/>
                  <a:pt x="2824" y="7419"/>
                </a:cubicBezTo>
                <a:cubicBezTo>
                  <a:pt x="2884" y="6548"/>
                  <a:pt x="2884" y="6548"/>
                  <a:pt x="2884" y="6548"/>
                </a:cubicBezTo>
                <a:cubicBezTo>
                  <a:pt x="2914" y="6337"/>
                  <a:pt x="2914" y="6067"/>
                  <a:pt x="2914" y="5947"/>
                </a:cubicBezTo>
                <a:cubicBezTo>
                  <a:pt x="2914" y="5827"/>
                  <a:pt x="2974" y="5707"/>
                  <a:pt x="3034" y="5707"/>
                </a:cubicBezTo>
                <a:cubicBezTo>
                  <a:pt x="3094" y="5707"/>
                  <a:pt x="3154" y="5707"/>
                  <a:pt x="3184" y="5677"/>
                </a:cubicBezTo>
                <a:cubicBezTo>
                  <a:pt x="3214" y="5677"/>
                  <a:pt x="3245" y="5677"/>
                  <a:pt x="3245" y="5677"/>
                </a:cubicBezTo>
                <a:cubicBezTo>
                  <a:pt x="3275" y="5646"/>
                  <a:pt x="3304" y="5646"/>
                  <a:pt x="3304" y="5646"/>
                </a:cubicBezTo>
                <a:cubicBezTo>
                  <a:pt x="3334" y="5617"/>
                  <a:pt x="3365" y="5587"/>
                  <a:pt x="3365" y="5587"/>
                </a:cubicBezTo>
                <a:cubicBezTo>
                  <a:pt x="3395" y="5557"/>
                  <a:pt x="3425" y="5526"/>
                  <a:pt x="3425" y="5496"/>
                </a:cubicBezTo>
                <a:cubicBezTo>
                  <a:pt x="3454" y="5467"/>
                  <a:pt x="3454" y="5406"/>
                  <a:pt x="3454" y="5376"/>
                </a:cubicBezTo>
                <a:cubicBezTo>
                  <a:pt x="3454" y="5317"/>
                  <a:pt x="3485" y="5286"/>
                  <a:pt x="3515" y="5256"/>
                </a:cubicBezTo>
                <a:cubicBezTo>
                  <a:pt x="3545" y="5256"/>
                  <a:pt x="3574" y="5076"/>
                  <a:pt x="3574" y="4896"/>
                </a:cubicBezTo>
                <a:cubicBezTo>
                  <a:pt x="3545" y="4716"/>
                  <a:pt x="3574" y="4475"/>
                  <a:pt x="3574" y="4355"/>
                </a:cubicBezTo>
                <a:cubicBezTo>
                  <a:pt x="3574" y="4265"/>
                  <a:pt x="3574" y="4115"/>
                  <a:pt x="3515" y="4054"/>
                </a:cubicBezTo>
                <a:cubicBezTo>
                  <a:pt x="3485" y="3995"/>
                  <a:pt x="3425" y="3784"/>
                  <a:pt x="3395" y="3544"/>
                </a:cubicBezTo>
                <a:cubicBezTo>
                  <a:pt x="3275" y="3003"/>
                  <a:pt x="3275" y="3003"/>
                  <a:pt x="3275" y="3003"/>
                </a:cubicBezTo>
                <a:cubicBezTo>
                  <a:pt x="3245" y="2793"/>
                  <a:pt x="3154" y="2492"/>
                  <a:pt x="3064" y="2342"/>
                </a:cubicBezTo>
                <a:cubicBezTo>
                  <a:pt x="3004" y="2192"/>
                  <a:pt x="2824" y="2041"/>
                  <a:pt x="2704" y="1982"/>
                </a:cubicBezTo>
                <a:cubicBezTo>
                  <a:pt x="2554" y="1952"/>
                  <a:pt x="2373" y="1891"/>
                  <a:pt x="2283" y="1862"/>
                </a:cubicBezTo>
                <a:cubicBezTo>
                  <a:pt x="2193" y="1832"/>
                  <a:pt x="2103" y="1771"/>
                  <a:pt x="2043" y="1711"/>
                </a:cubicBezTo>
                <a:cubicBezTo>
                  <a:pt x="2012" y="1651"/>
                  <a:pt x="1953" y="1561"/>
                  <a:pt x="1953" y="1531"/>
                </a:cubicBezTo>
                <a:cubicBezTo>
                  <a:pt x="1953" y="1472"/>
                  <a:pt x="1983" y="1412"/>
                  <a:pt x="1983" y="1382"/>
                </a:cubicBezTo>
                <a:cubicBezTo>
                  <a:pt x="2012" y="1352"/>
                  <a:pt x="2043" y="1232"/>
                  <a:pt x="2043" y="1142"/>
                </a:cubicBezTo>
                <a:cubicBezTo>
                  <a:pt x="2043" y="1051"/>
                  <a:pt x="2043" y="931"/>
                  <a:pt x="2043" y="871"/>
                </a:cubicBezTo>
                <a:cubicBezTo>
                  <a:pt x="2043" y="811"/>
                  <a:pt x="2103" y="750"/>
                  <a:pt x="2133" y="721"/>
                </a:cubicBezTo>
                <a:cubicBezTo>
                  <a:pt x="2193" y="721"/>
                  <a:pt x="2223" y="661"/>
                  <a:pt x="2253" y="631"/>
                </a:cubicBezTo>
                <a:cubicBezTo>
                  <a:pt x="2283" y="600"/>
                  <a:pt x="2313" y="571"/>
                  <a:pt x="2283" y="571"/>
                </a:cubicBezTo>
                <a:cubicBezTo>
                  <a:pt x="2283" y="541"/>
                  <a:pt x="2223" y="541"/>
                  <a:pt x="2163" y="571"/>
                </a:cubicBezTo>
                <a:cubicBezTo>
                  <a:pt x="2133" y="571"/>
                  <a:pt x="2012" y="480"/>
                  <a:pt x="1923" y="330"/>
                </a:cubicBezTo>
                <a:cubicBezTo>
                  <a:pt x="1833" y="180"/>
                  <a:pt x="1742" y="30"/>
                  <a:pt x="1742" y="30"/>
                </a:cubicBezTo>
                <a:cubicBezTo>
                  <a:pt x="1712" y="0"/>
                  <a:pt x="1652" y="30"/>
                  <a:pt x="1622" y="30"/>
                </a:cubicBezTo>
                <a:cubicBezTo>
                  <a:pt x="1622" y="60"/>
                  <a:pt x="1502" y="60"/>
                  <a:pt x="1412" y="60"/>
                </a:cubicBezTo>
                <a:cubicBezTo>
                  <a:pt x="1322" y="60"/>
                  <a:pt x="1232" y="60"/>
                  <a:pt x="1202" y="90"/>
                </a:cubicBezTo>
                <a:cubicBezTo>
                  <a:pt x="1171" y="120"/>
                  <a:pt x="1141" y="150"/>
                  <a:pt x="1112" y="210"/>
                </a:cubicBezTo>
                <a:cubicBezTo>
                  <a:pt x="1112" y="240"/>
                  <a:pt x="1082" y="360"/>
                  <a:pt x="1082" y="480"/>
                </a:cubicBezTo>
                <a:cubicBezTo>
                  <a:pt x="1082" y="571"/>
                  <a:pt x="1082" y="691"/>
                  <a:pt x="1082" y="721"/>
                </a:cubicBezTo>
                <a:cubicBezTo>
                  <a:pt x="1082" y="750"/>
                  <a:pt x="1021" y="781"/>
                  <a:pt x="962" y="811"/>
                </a:cubicBezTo>
                <a:cubicBezTo>
                  <a:pt x="901" y="811"/>
                  <a:pt x="842" y="871"/>
                  <a:pt x="842" y="871"/>
                </a:cubicBezTo>
                <a:cubicBezTo>
                  <a:pt x="842" y="901"/>
                  <a:pt x="871" y="961"/>
                  <a:pt x="931" y="961"/>
                </a:cubicBezTo>
                <a:cubicBezTo>
                  <a:pt x="962" y="992"/>
                  <a:pt x="1021" y="992"/>
                  <a:pt x="1051" y="1021"/>
                </a:cubicBezTo>
                <a:cubicBezTo>
                  <a:pt x="1051" y="1021"/>
                  <a:pt x="1112" y="1081"/>
                  <a:pt x="1141" y="1112"/>
                </a:cubicBezTo>
                <a:cubicBezTo>
                  <a:pt x="1141" y="1171"/>
                  <a:pt x="1202" y="1232"/>
                  <a:pt x="1232" y="1232"/>
                </a:cubicBezTo>
                <a:cubicBezTo>
                  <a:pt x="1232" y="1262"/>
                  <a:pt x="1262" y="1321"/>
                  <a:pt x="1291" y="1382"/>
                </a:cubicBezTo>
                <a:cubicBezTo>
                  <a:pt x="1291" y="1442"/>
                  <a:pt x="1322" y="1531"/>
                  <a:pt x="1322" y="1561"/>
                </a:cubicBezTo>
                <a:cubicBezTo>
                  <a:pt x="1291" y="1591"/>
                  <a:pt x="1291" y="1651"/>
                  <a:pt x="1262" y="1711"/>
                </a:cubicBezTo>
                <a:cubicBezTo>
                  <a:pt x="1262" y="1741"/>
                  <a:pt x="1232" y="1801"/>
                  <a:pt x="1202" y="1832"/>
                </a:cubicBezTo>
                <a:cubicBezTo>
                  <a:pt x="1171" y="1862"/>
                  <a:pt x="962" y="1921"/>
                  <a:pt x="751" y="2012"/>
                </a:cubicBezTo>
                <a:cubicBezTo>
                  <a:pt x="721" y="2012"/>
                  <a:pt x="721" y="2012"/>
                  <a:pt x="721" y="2012"/>
                </a:cubicBezTo>
                <a:cubicBezTo>
                  <a:pt x="541" y="2102"/>
                  <a:pt x="330" y="2282"/>
                  <a:pt x="300" y="2433"/>
                </a:cubicBezTo>
                <a:cubicBezTo>
                  <a:pt x="241" y="2583"/>
                  <a:pt x="210" y="2703"/>
                  <a:pt x="210" y="2703"/>
                </a:cubicBezTo>
                <a:lnTo>
                  <a:pt x="751" y="5797"/>
                </a:lnTo>
                <a:lnTo>
                  <a:pt x="751" y="5797"/>
                </a:lnTo>
                <a:cubicBezTo>
                  <a:pt x="751" y="5857"/>
                  <a:pt x="721" y="5887"/>
                  <a:pt x="721" y="5857"/>
                </a:cubicBezTo>
                <a:cubicBezTo>
                  <a:pt x="691" y="5827"/>
                  <a:pt x="661" y="5766"/>
                  <a:pt x="661" y="5737"/>
                </a:cubicBezTo>
                <a:cubicBezTo>
                  <a:pt x="631" y="5707"/>
                  <a:pt x="631" y="5557"/>
                  <a:pt x="661" y="5406"/>
                </a:cubicBezTo>
                <a:cubicBezTo>
                  <a:pt x="661" y="5256"/>
                  <a:pt x="691" y="5256"/>
                  <a:pt x="721" y="5406"/>
                </a:cubicBezTo>
                <a:cubicBezTo>
                  <a:pt x="721" y="5557"/>
                  <a:pt x="751" y="5737"/>
                  <a:pt x="751" y="5797"/>
                </a:cubicBezTo>
                <a:lnTo>
                  <a:pt x="210" y="2703"/>
                </a:lnTo>
                <a:close/>
                <a:moveTo>
                  <a:pt x="3034" y="4685"/>
                </a:moveTo>
                <a:lnTo>
                  <a:pt x="3034" y="4685"/>
                </a:lnTo>
                <a:cubicBezTo>
                  <a:pt x="3034" y="4746"/>
                  <a:pt x="3004" y="4746"/>
                  <a:pt x="2974" y="4746"/>
                </a:cubicBezTo>
                <a:cubicBezTo>
                  <a:pt x="2944" y="4716"/>
                  <a:pt x="2914" y="4535"/>
                  <a:pt x="2884" y="4355"/>
                </a:cubicBezTo>
                <a:cubicBezTo>
                  <a:pt x="2884" y="4175"/>
                  <a:pt x="2884" y="3904"/>
                  <a:pt x="2884" y="3754"/>
                </a:cubicBezTo>
                <a:cubicBezTo>
                  <a:pt x="2884" y="3634"/>
                  <a:pt x="2884" y="3544"/>
                  <a:pt x="2914" y="3604"/>
                </a:cubicBezTo>
                <a:cubicBezTo>
                  <a:pt x="2944" y="3664"/>
                  <a:pt x="2974" y="3754"/>
                  <a:pt x="2974" y="3844"/>
                </a:cubicBezTo>
                <a:cubicBezTo>
                  <a:pt x="2944" y="3904"/>
                  <a:pt x="2944" y="4054"/>
                  <a:pt x="2944" y="4175"/>
                </a:cubicBezTo>
                <a:cubicBezTo>
                  <a:pt x="2974" y="4295"/>
                  <a:pt x="2974" y="4445"/>
                  <a:pt x="3004" y="4505"/>
                </a:cubicBezTo>
                <a:cubicBezTo>
                  <a:pt x="3034" y="4565"/>
                  <a:pt x="3034" y="4655"/>
                  <a:pt x="3034" y="4685"/>
                </a:cubicBezTo>
                <a:close/>
              </a:path>
            </a:pathLst>
          </a:custGeom>
          <a:blipFill rotWithShape="1">
            <a:blip r:embed="rId4">
              <a:alphaModFix amt="70000"/>
            </a:blip>
            <a:stretch>
              <a:fillRect/>
            </a:stretch>
          </a:blipFill>
          <a:ln>
            <a:noFill/>
          </a:ln>
          <a:effectLst/>
        </p:spPr>
        <p:txBody>
          <a:bodyPr wrap="none" anchor="ctr"/>
          <a:lstStyle/>
          <a:p>
            <a:endParaRPr lang="en-US" sz="2800"/>
          </a:p>
        </p:txBody>
      </p:sp>
      <p:sp>
        <p:nvSpPr>
          <p:cNvPr id="250" name="Freeform 2"/>
          <p:cNvSpPr>
            <a:spLocks noChangeArrowheads="1"/>
          </p:cNvSpPr>
          <p:nvPr userDrawn="1"/>
        </p:nvSpPr>
        <p:spPr bwMode="auto">
          <a:xfrm>
            <a:off x="10460467" y="3886201"/>
            <a:ext cx="260496" cy="789942"/>
          </a:xfrm>
          <a:custGeom>
            <a:avLst/>
            <a:gdLst>
              <a:gd name="T0" fmla="*/ 210 w 3575"/>
              <a:gd name="T1" fmla="*/ 2703 h 10845"/>
              <a:gd name="T2" fmla="*/ 30 w 3575"/>
              <a:gd name="T3" fmla="*/ 3394 h 10845"/>
              <a:gd name="T4" fmla="*/ 60 w 3575"/>
              <a:gd name="T5" fmla="*/ 4565 h 10845"/>
              <a:gd name="T6" fmla="*/ 121 w 3575"/>
              <a:gd name="T7" fmla="*/ 5467 h 10845"/>
              <a:gd name="T8" fmla="*/ 300 w 3575"/>
              <a:gd name="T9" fmla="*/ 6007 h 10845"/>
              <a:gd name="T10" fmla="*/ 721 w 3575"/>
              <a:gd name="T11" fmla="*/ 6217 h 10845"/>
              <a:gd name="T12" fmla="*/ 1112 w 3575"/>
              <a:gd name="T13" fmla="*/ 8530 h 10845"/>
              <a:gd name="T14" fmla="*/ 1262 w 3575"/>
              <a:gd name="T15" fmla="*/ 9792 h 10845"/>
              <a:gd name="T16" fmla="*/ 1382 w 3575"/>
              <a:gd name="T17" fmla="*/ 10243 h 10845"/>
              <a:gd name="T18" fmla="*/ 1202 w 3575"/>
              <a:gd name="T19" fmla="*/ 10693 h 10845"/>
              <a:gd name="T20" fmla="*/ 1472 w 3575"/>
              <a:gd name="T21" fmla="*/ 10844 h 10845"/>
              <a:gd name="T22" fmla="*/ 1742 w 3575"/>
              <a:gd name="T23" fmla="*/ 10693 h 10845"/>
              <a:gd name="T24" fmla="*/ 1833 w 3575"/>
              <a:gd name="T25" fmla="*/ 10303 h 10845"/>
              <a:gd name="T26" fmla="*/ 1862 w 3575"/>
              <a:gd name="T27" fmla="*/ 9643 h 10845"/>
              <a:gd name="T28" fmla="*/ 1772 w 3575"/>
              <a:gd name="T29" fmla="*/ 8981 h 10845"/>
              <a:gd name="T30" fmla="*/ 1742 w 3575"/>
              <a:gd name="T31" fmla="*/ 7659 h 10845"/>
              <a:gd name="T32" fmla="*/ 1923 w 3575"/>
              <a:gd name="T33" fmla="*/ 6999 h 10845"/>
              <a:gd name="T34" fmla="*/ 2043 w 3575"/>
              <a:gd name="T35" fmla="*/ 7779 h 10845"/>
              <a:gd name="T36" fmla="*/ 2103 w 3575"/>
              <a:gd name="T37" fmla="*/ 8771 h 10845"/>
              <a:gd name="T38" fmla="*/ 2193 w 3575"/>
              <a:gd name="T39" fmla="*/ 9672 h 10845"/>
              <a:gd name="T40" fmla="*/ 2253 w 3575"/>
              <a:gd name="T41" fmla="*/ 10303 h 10845"/>
              <a:gd name="T42" fmla="*/ 2313 w 3575"/>
              <a:gd name="T43" fmla="*/ 10543 h 10845"/>
              <a:gd name="T44" fmla="*/ 2463 w 3575"/>
              <a:gd name="T45" fmla="*/ 10754 h 10845"/>
              <a:gd name="T46" fmla="*/ 2704 w 3575"/>
              <a:gd name="T47" fmla="*/ 10844 h 10845"/>
              <a:gd name="T48" fmla="*/ 2944 w 3575"/>
              <a:gd name="T49" fmla="*/ 10724 h 10845"/>
              <a:gd name="T50" fmla="*/ 2824 w 3575"/>
              <a:gd name="T51" fmla="*/ 10393 h 10845"/>
              <a:gd name="T52" fmla="*/ 2764 w 3575"/>
              <a:gd name="T53" fmla="*/ 10063 h 10845"/>
              <a:gd name="T54" fmla="*/ 2794 w 3575"/>
              <a:gd name="T55" fmla="*/ 9342 h 10845"/>
              <a:gd name="T56" fmla="*/ 2794 w 3575"/>
              <a:gd name="T57" fmla="*/ 8201 h 10845"/>
              <a:gd name="T58" fmla="*/ 2884 w 3575"/>
              <a:gd name="T59" fmla="*/ 6548 h 10845"/>
              <a:gd name="T60" fmla="*/ 3034 w 3575"/>
              <a:gd name="T61" fmla="*/ 5707 h 10845"/>
              <a:gd name="T62" fmla="*/ 3245 w 3575"/>
              <a:gd name="T63" fmla="*/ 5677 h 10845"/>
              <a:gd name="T64" fmla="*/ 3365 w 3575"/>
              <a:gd name="T65" fmla="*/ 5587 h 10845"/>
              <a:gd name="T66" fmla="*/ 3454 w 3575"/>
              <a:gd name="T67" fmla="*/ 5376 h 10845"/>
              <a:gd name="T68" fmla="*/ 3574 w 3575"/>
              <a:gd name="T69" fmla="*/ 4896 h 10845"/>
              <a:gd name="T70" fmla="*/ 3515 w 3575"/>
              <a:gd name="T71" fmla="*/ 4054 h 10845"/>
              <a:gd name="T72" fmla="*/ 3275 w 3575"/>
              <a:gd name="T73" fmla="*/ 3003 h 10845"/>
              <a:gd name="T74" fmla="*/ 2704 w 3575"/>
              <a:gd name="T75" fmla="*/ 1982 h 10845"/>
              <a:gd name="T76" fmla="*/ 2043 w 3575"/>
              <a:gd name="T77" fmla="*/ 1711 h 10845"/>
              <a:gd name="T78" fmla="*/ 1983 w 3575"/>
              <a:gd name="T79" fmla="*/ 1382 h 10845"/>
              <a:gd name="T80" fmla="*/ 2043 w 3575"/>
              <a:gd name="T81" fmla="*/ 871 h 10845"/>
              <a:gd name="T82" fmla="*/ 2253 w 3575"/>
              <a:gd name="T83" fmla="*/ 631 h 10845"/>
              <a:gd name="T84" fmla="*/ 2163 w 3575"/>
              <a:gd name="T85" fmla="*/ 571 h 10845"/>
              <a:gd name="T86" fmla="*/ 1742 w 3575"/>
              <a:gd name="T87" fmla="*/ 30 h 10845"/>
              <a:gd name="T88" fmla="*/ 1412 w 3575"/>
              <a:gd name="T89" fmla="*/ 60 h 10845"/>
              <a:gd name="T90" fmla="*/ 1112 w 3575"/>
              <a:gd name="T91" fmla="*/ 210 h 10845"/>
              <a:gd name="T92" fmla="*/ 1082 w 3575"/>
              <a:gd name="T93" fmla="*/ 721 h 10845"/>
              <a:gd name="T94" fmla="*/ 842 w 3575"/>
              <a:gd name="T95" fmla="*/ 871 h 10845"/>
              <a:gd name="T96" fmla="*/ 1051 w 3575"/>
              <a:gd name="T97" fmla="*/ 1021 h 10845"/>
              <a:gd name="T98" fmla="*/ 1232 w 3575"/>
              <a:gd name="T99" fmla="*/ 1232 h 10845"/>
              <a:gd name="T100" fmla="*/ 1322 w 3575"/>
              <a:gd name="T101" fmla="*/ 1561 h 10845"/>
              <a:gd name="T102" fmla="*/ 1202 w 3575"/>
              <a:gd name="T103" fmla="*/ 1832 h 10845"/>
              <a:gd name="T104" fmla="*/ 721 w 3575"/>
              <a:gd name="T105" fmla="*/ 2012 h 10845"/>
              <a:gd name="T106" fmla="*/ 210 w 3575"/>
              <a:gd name="T107" fmla="*/ 2703 h 10845"/>
              <a:gd name="T108" fmla="*/ 751 w 3575"/>
              <a:gd name="T109" fmla="*/ 5797 h 10845"/>
              <a:gd name="T110" fmla="*/ 661 w 3575"/>
              <a:gd name="T111" fmla="*/ 5737 h 10845"/>
              <a:gd name="T112" fmla="*/ 721 w 3575"/>
              <a:gd name="T113" fmla="*/ 5406 h 10845"/>
              <a:gd name="T114" fmla="*/ 210 w 3575"/>
              <a:gd name="T115" fmla="*/ 2703 h 10845"/>
              <a:gd name="T116" fmla="*/ 3034 w 3575"/>
              <a:gd name="T117" fmla="*/ 4685 h 10845"/>
              <a:gd name="T118" fmla="*/ 2884 w 3575"/>
              <a:gd name="T119" fmla="*/ 4355 h 10845"/>
              <a:gd name="T120" fmla="*/ 2914 w 3575"/>
              <a:gd name="T121" fmla="*/ 3604 h 10845"/>
              <a:gd name="T122" fmla="*/ 2944 w 3575"/>
              <a:gd name="T123" fmla="*/ 4175 h 10845"/>
              <a:gd name="T124" fmla="*/ 3034 w 3575"/>
              <a:gd name="T125" fmla="*/ 4685 h 108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575" h="10845">
                <a:moveTo>
                  <a:pt x="210" y="2703"/>
                </a:moveTo>
                <a:lnTo>
                  <a:pt x="210" y="2703"/>
                </a:lnTo>
                <a:cubicBezTo>
                  <a:pt x="210" y="2703"/>
                  <a:pt x="180" y="2823"/>
                  <a:pt x="150" y="2943"/>
                </a:cubicBezTo>
                <a:cubicBezTo>
                  <a:pt x="90" y="3093"/>
                  <a:pt x="60" y="3304"/>
                  <a:pt x="30" y="3394"/>
                </a:cubicBezTo>
                <a:cubicBezTo>
                  <a:pt x="30" y="3514"/>
                  <a:pt x="0" y="3754"/>
                  <a:pt x="30" y="3995"/>
                </a:cubicBezTo>
                <a:cubicBezTo>
                  <a:pt x="60" y="4565"/>
                  <a:pt x="60" y="4565"/>
                  <a:pt x="60" y="4565"/>
                </a:cubicBezTo>
                <a:cubicBezTo>
                  <a:pt x="60" y="4775"/>
                  <a:pt x="90" y="5136"/>
                  <a:pt x="121" y="5346"/>
                </a:cubicBezTo>
                <a:cubicBezTo>
                  <a:pt x="121" y="5467"/>
                  <a:pt x="121" y="5467"/>
                  <a:pt x="121" y="5467"/>
                </a:cubicBezTo>
                <a:cubicBezTo>
                  <a:pt x="150" y="5677"/>
                  <a:pt x="210" y="5857"/>
                  <a:pt x="210" y="5857"/>
                </a:cubicBezTo>
                <a:cubicBezTo>
                  <a:pt x="241" y="5857"/>
                  <a:pt x="271" y="5917"/>
                  <a:pt x="300" y="6007"/>
                </a:cubicBezTo>
                <a:cubicBezTo>
                  <a:pt x="330" y="6067"/>
                  <a:pt x="421" y="6158"/>
                  <a:pt x="481" y="6188"/>
                </a:cubicBezTo>
                <a:cubicBezTo>
                  <a:pt x="571" y="6217"/>
                  <a:pt x="661" y="6217"/>
                  <a:pt x="721" y="6217"/>
                </a:cubicBezTo>
                <a:cubicBezTo>
                  <a:pt x="781" y="6217"/>
                  <a:pt x="842" y="6398"/>
                  <a:pt x="871" y="6608"/>
                </a:cubicBezTo>
                <a:cubicBezTo>
                  <a:pt x="1112" y="8530"/>
                  <a:pt x="1112" y="8530"/>
                  <a:pt x="1112" y="8530"/>
                </a:cubicBezTo>
                <a:cubicBezTo>
                  <a:pt x="1141" y="8741"/>
                  <a:pt x="1202" y="9101"/>
                  <a:pt x="1202" y="9342"/>
                </a:cubicBezTo>
                <a:cubicBezTo>
                  <a:pt x="1262" y="9792"/>
                  <a:pt x="1262" y="9792"/>
                  <a:pt x="1262" y="9792"/>
                </a:cubicBezTo>
                <a:cubicBezTo>
                  <a:pt x="1291" y="10033"/>
                  <a:pt x="1352" y="10213"/>
                  <a:pt x="1352" y="10213"/>
                </a:cubicBezTo>
                <a:cubicBezTo>
                  <a:pt x="1382" y="10213"/>
                  <a:pt x="1382" y="10243"/>
                  <a:pt x="1382" y="10243"/>
                </a:cubicBezTo>
                <a:cubicBezTo>
                  <a:pt x="1352" y="10273"/>
                  <a:pt x="1322" y="10363"/>
                  <a:pt x="1291" y="10453"/>
                </a:cubicBezTo>
                <a:cubicBezTo>
                  <a:pt x="1262" y="10513"/>
                  <a:pt x="1202" y="10634"/>
                  <a:pt x="1202" y="10693"/>
                </a:cubicBezTo>
                <a:cubicBezTo>
                  <a:pt x="1171" y="10754"/>
                  <a:pt x="1171" y="10813"/>
                  <a:pt x="1202" y="10813"/>
                </a:cubicBezTo>
                <a:cubicBezTo>
                  <a:pt x="1232" y="10844"/>
                  <a:pt x="1352" y="10844"/>
                  <a:pt x="1472" y="10844"/>
                </a:cubicBezTo>
                <a:cubicBezTo>
                  <a:pt x="1563" y="10844"/>
                  <a:pt x="1683" y="10844"/>
                  <a:pt x="1712" y="10844"/>
                </a:cubicBezTo>
                <a:cubicBezTo>
                  <a:pt x="1712" y="10813"/>
                  <a:pt x="1742" y="10754"/>
                  <a:pt x="1742" y="10693"/>
                </a:cubicBezTo>
                <a:cubicBezTo>
                  <a:pt x="1742" y="10634"/>
                  <a:pt x="1772" y="10573"/>
                  <a:pt x="1803" y="10543"/>
                </a:cubicBezTo>
                <a:cubicBezTo>
                  <a:pt x="1803" y="10513"/>
                  <a:pt x="1833" y="10393"/>
                  <a:pt x="1833" y="10303"/>
                </a:cubicBezTo>
                <a:cubicBezTo>
                  <a:pt x="1833" y="10213"/>
                  <a:pt x="1862" y="10092"/>
                  <a:pt x="1892" y="10092"/>
                </a:cubicBezTo>
                <a:cubicBezTo>
                  <a:pt x="1892" y="10063"/>
                  <a:pt x="1892" y="9852"/>
                  <a:pt x="1862" y="9643"/>
                </a:cubicBezTo>
                <a:cubicBezTo>
                  <a:pt x="1833" y="9522"/>
                  <a:pt x="1833" y="9522"/>
                  <a:pt x="1833" y="9522"/>
                </a:cubicBezTo>
                <a:cubicBezTo>
                  <a:pt x="1803" y="9312"/>
                  <a:pt x="1772" y="9071"/>
                  <a:pt x="1772" y="8981"/>
                </a:cubicBezTo>
                <a:cubicBezTo>
                  <a:pt x="1772" y="8891"/>
                  <a:pt x="1742" y="8621"/>
                  <a:pt x="1742" y="8410"/>
                </a:cubicBezTo>
                <a:cubicBezTo>
                  <a:pt x="1742" y="8201"/>
                  <a:pt x="1742" y="7870"/>
                  <a:pt x="1742" y="7659"/>
                </a:cubicBezTo>
                <a:cubicBezTo>
                  <a:pt x="1742" y="7449"/>
                  <a:pt x="1772" y="7179"/>
                  <a:pt x="1772" y="7029"/>
                </a:cubicBezTo>
                <a:cubicBezTo>
                  <a:pt x="1803" y="6879"/>
                  <a:pt x="1862" y="6848"/>
                  <a:pt x="1923" y="6999"/>
                </a:cubicBezTo>
                <a:cubicBezTo>
                  <a:pt x="1953" y="7149"/>
                  <a:pt x="2012" y="7419"/>
                  <a:pt x="2012" y="7659"/>
                </a:cubicBezTo>
                <a:cubicBezTo>
                  <a:pt x="2043" y="7779"/>
                  <a:pt x="2043" y="7779"/>
                  <a:pt x="2043" y="7779"/>
                </a:cubicBezTo>
                <a:cubicBezTo>
                  <a:pt x="2043" y="7990"/>
                  <a:pt x="2073" y="8350"/>
                  <a:pt x="2073" y="8591"/>
                </a:cubicBezTo>
                <a:cubicBezTo>
                  <a:pt x="2103" y="8771"/>
                  <a:pt x="2103" y="8771"/>
                  <a:pt x="2103" y="8771"/>
                </a:cubicBezTo>
                <a:cubicBezTo>
                  <a:pt x="2103" y="9011"/>
                  <a:pt x="2133" y="9342"/>
                  <a:pt x="2163" y="9582"/>
                </a:cubicBezTo>
                <a:cubicBezTo>
                  <a:pt x="2193" y="9672"/>
                  <a:pt x="2193" y="9672"/>
                  <a:pt x="2193" y="9672"/>
                </a:cubicBezTo>
                <a:cubicBezTo>
                  <a:pt x="2223" y="9913"/>
                  <a:pt x="2253" y="10092"/>
                  <a:pt x="2253" y="10123"/>
                </a:cubicBezTo>
                <a:cubicBezTo>
                  <a:pt x="2253" y="10153"/>
                  <a:pt x="2253" y="10243"/>
                  <a:pt x="2253" y="10303"/>
                </a:cubicBezTo>
                <a:cubicBezTo>
                  <a:pt x="2253" y="10363"/>
                  <a:pt x="2253" y="10453"/>
                  <a:pt x="2253" y="10453"/>
                </a:cubicBezTo>
                <a:cubicBezTo>
                  <a:pt x="2283" y="10484"/>
                  <a:pt x="2313" y="10513"/>
                  <a:pt x="2313" y="10543"/>
                </a:cubicBezTo>
                <a:cubicBezTo>
                  <a:pt x="2343" y="10543"/>
                  <a:pt x="2373" y="10573"/>
                  <a:pt x="2373" y="10634"/>
                </a:cubicBezTo>
                <a:cubicBezTo>
                  <a:pt x="2373" y="10663"/>
                  <a:pt x="2433" y="10724"/>
                  <a:pt x="2463" y="10754"/>
                </a:cubicBezTo>
                <a:cubicBezTo>
                  <a:pt x="2493" y="10813"/>
                  <a:pt x="2554" y="10844"/>
                  <a:pt x="2583" y="10844"/>
                </a:cubicBezTo>
                <a:cubicBezTo>
                  <a:pt x="2644" y="10844"/>
                  <a:pt x="2674" y="10844"/>
                  <a:pt x="2704" y="10844"/>
                </a:cubicBezTo>
                <a:cubicBezTo>
                  <a:pt x="2733" y="10844"/>
                  <a:pt x="2794" y="10844"/>
                  <a:pt x="2854" y="10813"/>
                </a:cubicBezTo>
                <a:cubicBezTo>
                  <a:pt x="2884" y="10813"/>
                  <a:pt x="2944" y="10754"/>
                  <a:pt x="2944" y="10724"/>
                </a:cubicBezTo>
                <a:cubicBezTo>
                  <a:pt x="2944" y="10693"/>
                  <a:pt x="2944" y="10634"/>
                  <a:pt x="2944" y="10573"/>
                </a:cubicBezTo>
                <a:cubicBezTo>
                  <a:pt x="2914" y="10543"/>
                  <a:pt x="2854" y="10453"/>
                  <a:pt x="2824" y="10393"/>
                </a:cubicBezTo>
                <a:cubicBezTo>
                  <a:pt x="2764" y="10303"/>
                  <a:pt x="2733" y="10213"/>
                  <a:pt x="2733" y="10153"/>
                </a:cubicBezTo>
                <a:cubicBezTo>
                  <a:pt x="2733" y="10123"/>
                  <a:pt x="2733" y="10063"/>
                  <a:pt x="2764" y="10063"/>
                </a:cubicBezTo>
                <a:cubicBezTo>
                  <a:pt x="2764" y="10033"/>
                  <a:pt x="2764" y="9852"/>
                  <a:pt x="2794" y="9612"/>
                </a:cubicBezTo>
                <a:cubicBezTo>
                  <a:pt x="2794" y="9342"/>
                  <a:pt x="2794" y="9342"/>
                  <a:pt x="2794" y="9342"/>
                </a:cubicBezTo>
                <a:cubicBezTo>
                  <a:pt x="2794" y="9101"/>
                  <a:pt x="2794" y="8741"/>
                  <a:pt x="2794" y="8530"/>
                </a:cubicBezTo>
                <a:cubicBezTo>
                  <a:pt x="2794" y="8201"/>
                  <a:pt x="2794" y="8201"/>
                  <a:pt x="2794" y="8201"/>
                </a:cubicBezTo>
                <a:cubicBezTo>
                  <a:pt x="2764" y="7990"/>
                  <a:pt x="2794" y="7630"/>
                  <a:pt x="2824" y="7419"/>
                </a:cubicBezTo>
                <a:cubicBezTo>
                  <a:pt x="2884" y="6548"/>
                  <a:pt x="2884" y="6548"/>
                  <a:pt x="2884" y="6548"/>
                </a:cubicBezTo>
                <a:cubicBezTo>
                  <a:pt x="2914" y="6337"/>
                  <a:pt x="2914" y="6067"/>
                  <a:pt x="2914" y="5947"/>
                </a:cubicBezTo>
                <a:cubicBezTo>
                  <a:pt x="2914" y="5827"/>
                  <a:pt x="2974" y="5707"/>
                  <a:pt x="3034" y="5707"/>
                </a:cubicBezTo>
                <a:cubicBezTo>
                  <a:pt x="3094" y="5707"/>
                  <a:pt x="3154" y="5707"/>
                  <a:pt x="3184" y="5677"/>
                </a:cubicBezTo>
                <a:cubicBezTo>
                  <a:pt x="3214" y="5677"/>
                  <a:pt x="3245" y="5677"/>
                  <a:pt x="3245" y="5677"/>
                </a:cubicBezTo>
                <a:cubicBezTo>
                  <a:pt x="3275" y="5646"/>
                  <a:pt x="3304" y="5646"/>
                  <a:pt x="3304" y="5646"/>
                </a:cubicBezTo>
                <a:cubicBezTo>
                  <a:pt x="3334" y="5617"/>
                  <a:pt x="3365" y="5587"/>
                  <a:pt x="3365" y="5587"/>
                </a:cubicBezTo>
                <a:cubicBezTo>
                  <a:pt x="3395" y="5557"/>
                  <a:pt x="3425" y="5526"/>
                  <a:pt x="3425" y="5496"/>
                </a:cubicBezTo>
                <a:cubicBezTo>
                  <a:pt x="3454" y="5467"/>
                  <a:pt x="3454" y="5406"/>
                  <a:pt x="3454" y="5376"/>
                </a:cubicBezTo>
                <a:cubicBezTo>
                  <a:pt x="3454" y="5317"/>
                  <a:pt x="3485" y="5286"/>
                  <a:pt x="3515" y="5256"/>
                </a:cubicBezTo>
                <a:cubicBezTo>
                  <a:pt x="3545" y="5256"/>
                  <a:pt x="3574" y="5076"/>
                  <a:pt x="3574" y="4896"/>
                </a:cubicBezTo>
                <a:cubicBezTo>
                  <a:pt x="3545" y="4716"/>
                  <a:pt x="3574" y="4475"/>
                  <a:pt x="3574" y="4355"/>
                </a:cubicBezTo>
                <a:cubicBezTo>
                  <a:pt x="3574" y="4265"/>
                  <a:pt x="3574" y="4115"/>
                  <a:pt x="3515" y="4054"/>
                </a:cubicBezTo>
                <a:cubicBezTo>
                  <a:pt x="3485" y="3995"/>
                  <a:pt x="3425" y="3784"/>
                  <a:pt x="3395" y="3544"/>
                </a:cubicBezTo>
                <a:cubicBezTo>
                  <a:pt x="3275" y="3003"/>
                  <a:pt x="3275" y="3003"/>
                  <a:pt x="3275" y="3003"/>
                </a:cubicBezTo>
                <a:cubicBezTo>
                  <a:pt x="3245" y="2793"/>
                  <a:pt x="3154" y="2492"/>
                  <a:pt x="3064" y="2342"/>
                </a:cubicBezTo>
                <a:cubicBezTo>
                  <a:pt x="3004" y="2192"/>
                  <a:pt x="2824" y="2041"/>
                  <a:pt x="2704" y="1982"/>
                </a:cubicBezTo>
                <a:cubicBezTo>
                  <a:pt x="2554" y="1952"/>
                  <a:pt x="2373" y="1891"/>
                  <a:pt x="2283" y="1862"/>
                </a:cubicBezTo>
                <a:cubicBezTo>
                  <a:pt x="2193" y="1832"/>
                  <a:pt x="2103" y="1771"/>
                  <a:pt x="2043" y="1711"/>
                </a:cubicBezTo>
                <a:cubicBezTo>
                  <a:pt x="2012" y="1651"/>
                  <a:pt x="1953" y="1561"/>
                  <a:pt x="1953" y="1531"/>
                </a:cubicBezTo>
                <a:cubicBezTo>
                  <a:pt x="1953" y="1472"/>
                  <a:pt x="1983" y="1412"/>
                  <a:pt x="1983" y="1382"/>
                </a:cubicBezTo>
                <a:cubicBezTo>
                  <a:pt x="2012" y="1352"/>
                  <a:pt x="2043" y="1232"/>
                  <a:pt x="2043" y="1142"/>
                </a:cubicBezTo>
                <a:cubicBezTo>
                  <a:pt x="2043" y="1051"/>
                  <a:pt x="2043" y="931"/>
                  <a:pt x="2043" y="871"/>
                </a:cubicBezTo>
                <a:cubicBezTo>
                  <a:pt x="2043" y="811"/>
                  <a:pt x="2103" y="750"/>
                  <a:pt x="2133" y="721"/>
                </a:cubicBezTo>
                <a:cubicBezTo>
                  <a:pt x="2193" y="721"/>
                  <a:pt x="2223" y="661"/>
                  <a:pt x="2253" y="631"/>
                </a:cubicBezTo>
                <a:cubicBezTo>
                  <a:pt x="2283" y="600"/>
                  <a:pt x="2313" y="571"/>
                  <a:pt x="2283" y="571"/>
                </a:cubicBezTo>
                <a:cubicBezTo>
                  <a:pt x="2283" y="541"/>
                  <a:pt x="2223" y="541"/>
                  <a:pt x="2163" y="571"/>
                </a:cubicBezTo>
                <a:cubicBezTo>
                  <a:pt x="2133" y="571"/>
                  <a:pt x="2012" y="480"/>
                  <a:pt x="1923" y="330"/>
                </a:cubicBezTo>
                <a:cubicBezTo>
                  <a:pt x="1833" y="180"/>
                  <a:pt x="1742" y="30"/>
                  <a:pt x="1742" y="30"/>
                </a:cubicBezTo>
                <a:cubicBezTo>
                  <a:pt x="1712" y="0"/>
                  <a:pt x="1652" y="30"/>
                  <a:pt x="1622" y="30"/>
                </a:cubicBezTo>
                <a:cubicBezTo>
                  <a:pt x="1622" y="60"/>
                  <a:pt x="1502" y="60"/>
                  <a:pt x="1412" y="60"/>
                </a:cubicBezTo>
                <a:cubicBezTo>
                  <a:pt x="1322" y="60"/>
                  <a:pt x="1232" y="60"/>
                  <a:pt x="1202" y="90"/>
                </a:cubicBezTo>
                <a:cubicBezTo>
                  <a:pt x="1171" y="120"/>
                  <a:pt x="1141" y="150"/>
                  <a:pt x="1112" y="210"/>
                </a:cubicBezTo>
                <a:cubicBezTo>
                  <a:pt x="1112" y="240"/>
                  <a:pt x="1082" y="360"/>
                  <a:pt x="1082" y="480"/>
                </a:cubicBezTo>
                <a:cubicBezTo>
                  <a:pt x="1082" y="571"/>
                  <a:pt x="1082" y="691"/>
                  <a:pt x="1082" y="721"/>
                </a:cubicBezTo>
                <a:cubicBezTo>
                  <a:pt x="1082" y="750"/>
                  <a:pt x="1021" y="781"/>
                  <a:pt x="962" y="811"/>
                </a:cubicBezTo>
                <a:cubicBezTo>
                  <a:pt x="901" y="811"/>
                  <a:pt x="842" y="871"/>
                  <a:pt x="842" y="871"/>
                </a:cubicBezTo>
                <a:cubicBezTo>
                  <a:pt x="842" y="901"/>
                  <a:pt x="871" y="961"/>
                  <a:pt x="931" y="961"/>
                </a:cubicBezTo>
                <a:cubicBezTo>
                  <a:pt x="962" y="992"/>
                  <a:pt x="1021" y="992"/>
                  <a:pt x="1051" y="1021"/>
                </a:cubicBezTo>
                <a:cubicBezTo>
                  <a:pt x="1051" y="1021"/>
                  <a:pt x="1112" y="1081"/>
                  <a:pt x="1141" y="1112"/>
                </a:cubicBezTo>
                <a:cubicBezTo>
                  <a:pt x="1141" y="1171"/>
                  <a:pt x="1202" y="1232"/>
                  <a:pt x="1232" y="1232"/>
                </a:cubicBezTo>
                <a:cubicBezTo>
                  <a:pt x="1232" y="1262"/>
                  <a:pt x="1262" y="1321"/>
                  <a:pt x="1291" y="1382"/>
                </a:cubicBezTo>
                <a:cubicBezTo>
                  <a:pt x="1291" y="1442"/>
                  <a:pt x="1322" y="1531"/>
                  <a:pt x="1322" y="1561"/>
                </a:cubicBezTo>
                <a:cubicBezTo>
                  <a:pt x="1291" y="1591"/>
                  <a:pt x="1291" y="1651"/>
                  <a:pt x="1262" y="1711"/>
                </a:cubicBezTo>
                <a:cubicBezTo>
                  <a:pt x="1262" y="1741"/>
                  <a:pt x="1232" y="1801"/>
                  <a:pt x="1202" y="1832"/>
                </a:cubicBezTo>
                <a:cubicBezTo>
                  <a:pt x="1171" y="1862"/>
                  <a:pt x="962" y="1921"/>
                  <a:pt x="751" y="2012"/>
                </a:cubicBezTo>
                <a:cubicBezTo>
                  <a:pt x="721" y="2012"/>
                  <a:pt x="721" y="2012"/>
                  <a:pt x="721" y="2012"/>
                </a:cubicBezTo>
                <a:cubicBezTo>
                  <a:pt x="541" y="2102"/>
                  <a:pt x="330" y="2282"/>
                  <a:pt x="300" y="2433"/>
                </a:cubicBezTo>
                <a:cubicBezTo>
                  <a:pt x="241" y="2583"/>
                  <a:pt x="210" y="2703"/>
                  <a:pt x="210" y="2703"/>
                </a:cubicBezTo>
                <a:lnTo>
                  <a:pt x="751" y="5797"/>
                </a:lnTo>
                <a:lnTo>
                  <a:pt x="751" y="5797"/>
                </a:lnTo>
                <a:cubicBezTo>
                  <a:pt x="751" y="5857"/>
                  <a:pt x="721" y="5887"/>
                  <a:pt x="721" y="5857"/>
                </a:cubicBezTo>
                <a:cubicBezTo>
                  <a:pt x="691" y="5827"/>
                  <a:pt x="661" y="5766"/>
                  <a:pt x="661" y="5737"/>
                </a:cubicBezTo>
                <a:cubicBezTo>
                  <a:pt x="631" y="5707"/>
                  <a:pt x="631" y="5557"/>
                  <a:pt x="661" y="5406"/>
                </a:cubicBezTo>
                <a:cubicBezTo>
                  <a:pt x="661" y="5256"/>
                  <a:pt x="691" y="5256"/>
                  <a:pt x="721" y="5406"/>
                </a:cubicBezTo>
                <a:cubicBezTo>
                  <a:pt x="721" y="5557"/>
                  <a:pt x="751" y="5737"/>
                  <a:pt x="751" y="5797"/>
                </a:cubicBezTo>
                <a:lnTo>
                  <a:pt x="210" y="2703"/>
                </a:lnTo>
                <a:close/>
                <a:moveTo>
                  <a:pt x="3034" y="4685"/>
                </a:moveTo>
                <a:lnTo>
                  <a:pt x="3034" y="4685"/>
                </a:lnTo>
                <a:cubicBezTo>
                  <a:pt x="3034" y="4746"/>
                  <a:pt x="3004" y="4746"/>
                  <a:pt x="2974" y="4746"/>
                </a:cubicBezTo>
                <a:cubicBezTo>
                  <a:pt x="2944" y="4716"/>
                  <a:pt x="2914" y="4535"/>
                  <a:pt x="2884" y="4355"/>
                </a:cubicBezTo>
                <a:cubicBezTo>
                  <a:pt x="2884" y="4175"/>
                  <a:pt x="2884" y="3904"/>
                  <a:pt x="2884" y="3754"/>
                </a:cubicBezTo>
                <a:cubicBezTo>
                  <a:pt x="2884" y="3634"/>
                  <a:pt x="2884" y="3544"/>
                  <a:pt x="2914" y="3604"/>
                </a:cubicBezTo>
                <a:cubicBezTo>
                  <a:pt x="2944" y="3664"/>
                  <a:pt x="2974" y="3754"/>
                  <a:pt x="2974" y="3844"/>
                </a:cubicBezTo>
                <a:cubicBezTo>
                  <a:pt x="2944" y="3904"/>
                  <a:pt x="2944" y="4054"/>
                  <a:pt x="2944" y="4175"/>
                </a:cubicBezTo>
                <a:cubicBezTo>
                  <a:pt x="2974" y="4295"/>
                  <a:pt x="2974" y="4445"/>
                  <a:pt x="3004" y="4505"/>
                </a:cubicBezTo>
                <a:cubicBezTo>
                  <a:pt x="3034" y="4565"/>
                  <a:pt x="3034" y="4655"/>
                  <a:pt x="3034" y="4685"/>
                </a:cubicBezTo>
                <a:close/>
              </a:path>
            </a:pathLst>
          </a:custGeom>
          <a:blipFill rotWithShape="1">
            <a:blip r:embed="rId4">
              <a:alphaModFix amt="70000"/>
            </a:blip>
            <a:stretch>
              <a:fillRect/>
            </a:stretch>
          </a:blipFill>
          <a:ln>
            <a:noFill/>
          </a:ln>
          <a:effectLst/>
        </p:spPr>
        <p:txBody>
          <a:bodyPr wrap="none" anchor="ctr"/>
          <a:lstStyle/>
          <a:p>
            <a:endParaRPr lang="en-US" sz="2800"/>
          </a:p>
        </p:txBody>
      </p:sp>
      <p:sp>
        <p:nvSpPr>
          <p:cNvPr id="251" name="Freeform 2"/>
          <p:cNvSpPr>
            <a:spLocks noChangeArrowheads="1"/>
          </p:cNvSpPr>
          <p:nvPr userDrawn="1"/>
        </p:nvSpPr>
        <p:spPr bwMode="auto">
          <a:xfrm>
            <a:off x="10849649" y="3886201"/>
            <a:ext cx="260496" cy="789942"/>
          </a:xfrm>
          <a:custGeom>
            <a:avLst/>
            <a:gdLst>
              <a:gd name="T0" fmla="*/ 210 w 3575"/>
              <a:gd name="T1" fmla="*/ 2703 h 10845"/>
              <a:gd name="T2" fmla="*/ 30 w 3575"/>
              <a:gd name="T3" fmla="*/ 3394 h 10845"/>
              <a:gd name="T4" fmla="*/ 60 w 3575"/>
              <a:gd name="T5" fmla="*/ 4565 h 10845"/>
              <a:gd name="T6" fmla="*/ 121 w 3575"/>
              <a:gd name="T7" fmla="*/ 5467 h 10845"/>
              <a:gd name="T8" fmla="*/ 300 w 3575"/>
              <a:gd name="T9" fmla="*/ 6007 h 10845"/>
              <a:gd name="T10" fmla="*/ 721 w 3575"/>
              <a:gd name="T11" fmla="*/ 6217 h 10845"/>
              <a:gd name="T12" fmla="*/ 1112 w 3575"/>
              <a:gd name="T13" fmla="*/ 8530 h 10845"/>
              <a:gd name="T14" fmla="*/ 1262 w 3575"/>
              <a:gd name="T15" fmla="*/ 9792 h 10845"/>
              <a:gd name="T16" fmla="*/ 1382 w 3575"/>
              <a:gd name="T17" fmla="*/ 10243 h 10845"/>
              <a:gd name="T18" fmla="*/ 1202 w 3575"/>
              <a:gd name="T19" fmla="*/ 10693 h 10845"/>
              <a:gd name="T20" fmla="*/ 1472 w 3575"/>
              <a:gd name="T21" fmla="*/ 10844 h 10845"/>
              <a:gd name="T22" fmla="*/ 1742 w 3575"/>
              <a:gd name="T23" fmla="*/ 10693 h 10845"/>
              <a:gd name="T24" fmla="*/ 1833 w 3575"/>
              <a:gd name="T25" fmla="*/ 10303 h 10845"/>
              <a:gd name="T26" fmla="*/ 1862 w 3575"/>
              <a:gd name="T27" fmla="*/ 9643 h 10845"/>
              <a:gd name="T28" fmla="*/ 1772 w 3575"/>
              <a:gd name="T29" fmla="*/ 8981 h 10845"/>
              <a:gd name="T30" fmla="*/ 1742 w 3575"/>
              <a:gd name="T31" fmla="*/ 7659 h 10845"/>
              <a:gd name="T32" fmla="*/ 1923 w 3575"/>
              <a:gd name="T33" fmla="*/ 6999 h 10845"/>
              <a:gd name="T34" fmla="*/ 2043 w 3575"/>
              <a:gd name="T35" fmla="*/ 7779 h 10845"/>
              <a:gd name="T36" fmla="*/ 2103 w 3575"/>
              <a:gd name="T37" fmla="*/ 8771 h 10845"/>
              <a:gd name="T38" fmla="*/ 2193 w 3575"/>
              <a:gd name="T39" fmla="*/ 9672 h 10845"/>
              <a:gd name="T40" fmla="*/ 2253 w 3575"/>
              <a:gd name="T41" fmla="*/ 10303 h 10845"/>
              <a:gd name="T42" fmla="*/ 2313 w 3575"/>
              <a:gd name="T43" fmla="*/ 10543 h 10845"/>
              <a:gd name="T44" fmla="*/ 2463 w 3575"/>
              <a:gd name="T45" fmla="*/ 10754 h 10845"/>
              <a:gd name="T46" fmla="*/ 2704 w 3575"/>
              <a:gd name="T47" fmla="*/ 10844 h 10845"/>
              <a:gd name="T48" fmla="*/ 2944 w 3575"/>
              <a:gd name="T49" fmla="*/ 10724 h 10845"/>
              <a:gd name="T50" fmla="*/ 2824 w 3575"/>
              <a:gd name="T51" fmla="*/ 10393 h 10845"/>
              <a:gd name="T52" fmla="*/ 2764 w 3575"/>
              <a:gd name="T53" fmla="*/ 10063 h 10845"/>
              <a:gd name="T54" fmla="*/ 2794 w 3575"/>
              <a:gd name="T55" fmla="*/ 9342 h 10845"/>
              <a:gd name="T56" fmla="*/ 2794 w 3575"/>
              <a:gd name="T57" fmla="*/ 8201 h 10845"/>
              <a:gd name="T58" fmla="*/ 2884 w 3575"/>
              <a:gd name="T59" fmla="*/ 6548 h 10845"/>
              <a:gd name="T60" fmla="*/ 3034 w 3575"/>
              <a:gd name="T61" fmla="*/ 5707 h 10845"/>
              <a:gd name="T62" fmla="*/ 3245 w 3575"/>
              <a:gd name="T63" fmla="*/ 5677 h 10845"/>
              <a:gd name="T64" fmla="*/ 3365 w 3575"/>
              <a:gd name="T65" fmla="*/ 5587 h 10845"/>
              <a:gd name="T66" fmla="*/ 3454 w 3575"/>
              <a:gd name="T67" fmla="*/ 5376 h 10845"/>
              <a:gd name="T68" fmla="*/ 3574 w 3575"/>
              <a:gd name="T69" fmla="*/ 4896 h 10845"/>
              <a:gd name="T70" fmla="*/ 3515 w 3575"/>
              <a:gd name="T71" fmla="*/ 4054 h 10845"/>
              <a:gd name="T72" fmla="*/ 3275 w 3575"/>
              <a:gd name="T73" fmla="*/ 3003 h 10845"/>
              <a:gd name="T74" fmla="*/ 2704 w 3575"/>
              <a:gd name="T75" fmla="*/ 1982 h 10845"/>
              <a:gd name="T76" fmla="*/ 2043 w 3575"/>
              <a:gd name="T77" fmla="*/ 1711 h 10845"/>
              <a:gd name="T78" fmla="*/ 1983 w 3575"/>
              <a:gd name="T79" fmla="*/ 1382 h 10845"/>
              <a:gd name="T80" fmla="*/ 2043 w 3575"/>
              <a:gd name="T81" fmla="*/ 871 h 10845"/>
              <a:gd name="T82" fmla="*/ 2253 w 3575"/>
              <a:gd name="T83" fmla="*/ 631 h 10845"/>
              <a:gd name="T84" fmla="*/ 2163 w 3575"/>
              <a:gd name="T85" fmla="*/ 571 h 10845"/>
              <a:gd name="T86" fmla="*/ 1742 w 3575"/>
              <a:gd name="T87" fmla="*/ 30 h 10845"/>
              <a:gd name="T88" fmla="*/ 1412 w 3575"/>
              <a:gd name="T89" fmla="*/ 60 h 10845"/>
              <a:gd name="T90" fmla="*/ 1112 w 3575"/>
              <a:gd name="T91" fmla="*/ 210 h 10845"/>
              <a:gd name="T92" fmla="*/ 1082 w 3575"/>
              <a:gd name="T93" fmla="*/ 721 h 10845"/>
              <a:gd name="T94" fmla="*/ 842 w 3575"/>
              <a:gd name="T95" fmla="*/ 871 h 10845"/>
              <a:gd name="T96" fmla="*/ 1051 w 3575"/>
              <a:gd name="T97" fmla="*/ 1021 h 10845"/>
              <a:gd name="T98" fmla="*/ 1232 w 3575"/>
              <a:gd name="T99" fmla="*/ 1232 h 10845"/>
              <a:gd name="T100" fmla="*/ 1322 w 3575"/>
              <a:gd name="T101" fmla="*/ 1561 h 10845"/>
              <a:gd name="T102" fmla="*/ 1202 w 3575"/>
              <a:gd name="T103" fmla="*/ 1832 h 10845"/>
              <a:gd name="T104" fmla="*/ 721 w 3575"/>
              <a:gd name="T105" fmla="*/ 2012 h 10845"/>
              <a:gd name="T106" fmla="*/ 210 w 3575"/>
              <a:gd name="T107" fmla="*/ 2703 h 10845"/>
              <a:gd name="T108" fmla="*/ 751 w 3575"/>
              <a:gd name="T109" fmla="*/ 5797 h 10845"/>
              <a:gd name="T110" fmla="*/ 661 w 3575"/>
              <a:gd name="T111" fmla="*/ 5737 h 10845"/>
              <a:gd name="T112" fmla="*/ 721 w 3575"/>
              <a:gd name="T113" fmla="*/ 5406 h 10845"/>
              <a:gd name="T114" fmla="*/ 210 w 3575"/>
              <a:gd name="T115" fmla="*/ 2703 h 10845"/>
              <a:gd name="T116" fmla="*/ 3034 w 3575"/>
              <a:gd name="T117" fmla="*/ 4685 h 10845"/>
              <a:gd name="T118" fmla="*/ 2884 w 3575"/>
              <a:gd name="T119" fmla="*/ 4355 h 10845"/>
              <a:gd name="T120" fmla="*/ 2914 w 3575"/>
              <a:gd name="T121" fmla="*/ 3604 h 10845"/>
              <a:gd name="T122" fmla="*/ 2944 w 3575"/>
              <a:gd name="T123" fmla="*/ 4175 h 10845"/>
              <a:gd name="T124" fmla="*/ 3034 w 3575"/>
              <a:gd name="T125" fmla="*/ 4685 h 108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575" h="10845">
                <a:moveTo>
                  <a:pt x="210" y="2703"/>
                </a:moveTo>
                <a:lnTo>
                  <a:pt x="210" y="2703"/>
                </a:lnTo>
                <a:cubicBezTo>
                  <a:pt x="210" y="2703"/>
                  <a:pt x="180" y="2823"/>
                  <a:pt x="150" y="2943"/>
                </a:cubicBezTo>
                <a:cubicBezTo>
                  <a:pt x="90" y="3093"/>
                  <a:pt x="60" y="3304"/>
                  <a:pt x="30" y="3394"/>
                </a:cubicBezTo>
                <a:cubicBezTo>
                  <a:pt x="30" y="3514"/>
                  <a:pt x="0" y="3754"/>
                  <a:pt x="30" y="3995"/>
                </a:cubicBezTo>
                <a:cubicBezTo>
                  <a:pt x="60" y="4565"/>
                  <a:pt x="60" y="4565"/>
                  <a:pt x="60" y="4565"/>
                </a:cubicBezTo>
                <a:cubicBezTo>
                  <a:pt x="60" y="4775"/>
                  <a:pt x="90" y="5136"/>
                  <a:pt x="121" y="5346"/>
                </a:cubicBezTo>
                <a:cubicBezTo>
                  <a:pt x="121" y="5467"/>
                  <a:pt x="121" y="5467"/>
                  <a:pt x="121" y="5467"/>
                </a:cubicBezTo>
                <a:cubicBezTo>
                  <a:pt x="150" y="5677"/>
                  <a:pt x="210" y="5857"/>
                  <a:pt x="210" y="5857"/>
                </a:cubicBezTo>
                <a:cubicBezTo>
                  <a:pt x="241" y="5857"/>
                  <a:pt x="271" y="5917"/>
                  <a:pt x="300" y="6007"/>
                </a:cubicBezTo>
                <a:cubicBezTo>
                  <a:pt x="330" y="6067"/>
                  <a:pt x="421" y="6158"/>
                  <a:pt x="481" y="6188"/>
                </a:cubicBezTo>
                <a:cubicBezTo>
                  <a:pt x="571" y="6217"/>
                  <a:pt x="661" y="6217"/>
                  <a:pt x="721" y="6217"/>
                </a:cubicBezTo>
                <a:cubicBezTo>
                  <a:pt x="781" y="6217"/>
                  <a:pt x="842" y="6398"/>
                  <a:pt x="871" y="6608"/>
                </a:cubicBezTo>
                <a:cubicBezTo>
                  <a:pt x="1112" y="8530"/>
                  <a:pt x="1112" y="8530"/>
                  <a:pt x="1112" y="8530"/>
                </a:cubicBezTo>
                <a:cubicBezTo>
                  <a:pt x="1141" y="8741"/>
                  <a:pt x="1202" y="9101"/>
                  <a:pt x="1202" y="9342"/>
                </a:cubicBezTo>
                <a:cubicBezTo>
                  <a:pt x="1262" y="9792"/>
                  <a:pt x="1262" y="9792"/>
                  <a:pt x="1262" y="9792"/>
                </a:cubicBezTo>
                <a:cubicBezTo>
                  <a:pt x="1291" y="10033"/>
                  <a:pt x="1352" y="10213"/>
                  <a:pt x="1352" y="10213"/>
                </a:cubicBezTo>
                <a:cubicBezTo>
                  <a:pt x="1382" y="10213"/>
                  <a:pt x="1382" y="10243"/>
                  <a:pt x="1382" y="10243"/>
                </a:cubicBezTo>
                <a:cubicBezTo>
                  <a:pt x="1352" y="10273"/>
                  <a:pt x="1322" y="10363"/>
                  <a:pt x="1291" y="10453"/>
                </a:cubicBezTo>
                <a:cubicBezTo>
                  <a:pt x="1262" y="10513"/>
                  <a:pt x="1202" y="10634"/>
                  <a:pt x="1202" y="10693"/>
                </a:cubicBezTo>
                <a:cubicBezTo>
                  <a:pt x="1171" y="10754"/>
                  <a:pt x="1171" y="10813"/>
                  <a:pt x="1202" y="10813"/>
                </a:cubicBezTo>
                <a:cubicBezTo>
                  <a:pt x="1232" y="10844"/>
                  <a:pt x="1352" y="10844"/>
                  <a:pt x="1472" y="10844"/>
                </a:cubicBezTo>
                <a:cubicBezTo>
                  <a:pt x="1563" y="10844"/>
                  <a:pt x="1683" y="10844"/>
                  <a:pt x="1712" y="10844"/>
                </a:cubicBezTo>
                <a:cubicBezTo>
                  <a:pt x="1712" y="10813"/>
                  <a:pt x="1742" y="10754"/>
                  <a:pt x="1742" y="10693"/>
                </a:cubicBezTo>
                <a:cubicBezTo>
                  <a:pt x="1742" y="10634"/>
                  <a:pt x="1772" y="10573"/>
                  <a:pt x="1803" y="10543"/>
                </a:cubicBezTo>
                <a:cubicBezTo>
                  <a:pt x="1803" y="10513"/>
                  <a:pt x="1833" y="10393"/>
                  <a:pt x="1833" y="10303"/>
                </a:cubicBezTo>
                <a:cubicBezTo>
                  <a:pt x="1833" y="10213"/>
                  <a:pt x="1862" y="10092"/>
                  <a:pt x="1892" y="10092"/>
                </a:cubicBezTo>
                <a:cubicBezTo>
                  <a:pt x="1892" y="10063"/>
                  <a:pt x="1892" y="9852"/>
                  <a:pt x="1862" y="9643"/>
                </a:cubicBezTo>
                <a:cubicBezTo>
                  <a:pt x="1833" y="9522"/>
                  <a:pt x="1833" y="9522"/>
                  <a:pt x="1833" y="9522"/>
                </a:cubicBezTo>
                <a:cubicBezTo>
                  <a:pt x="1803" y="9312"/>
                  <a:pt x="1772" y="9071"/>
                  <a:pt x="1772" y="8981"/>
                </a:cubicBezTo>
                <a:cubicBezTo>
                  <a:pt x="1772" y="8891"/>
                  <a:pt x="1742" y="8621"/>
                  <a:pt x="1742" y="8410"/>
                </a:cubicBezTo>
                <a:cubicBezTo>
                  <a:pt x="1742" y="8201"/>
                  <a:pt x="1742" y="7870"/>
                  <a:pt x="1742" y="7659"/>
                </a:cubicBezTo>
                <a:cubicBezTo>
                  <a:pt x="1742" y="7449"/>
                  <a:pt x="1772" y="7179"/>
                  <a:pt x="1772" y="7029"/>
                </a:cubicBezTo>
                <a:cubicBezTo>
                  <a:pt x="1803" y="6879"/>
                  <a:pt x="1862" y="6848"/>
                  <a:pt x="1923" y="6999"/>
                </a:cubicBezTo>
                <a:cubicBezTo>
                  <a:pt x="1953" y="7149"/>
                  <a:pt x="2012" y="7419"/>
                  <a:pt x="2012" y="7659"/>
                </a:cubicBezTo>
                <a:cubicBezTo>
                  <a:pt x="2043" y="7779"/>
                  <a:pt x="2043" y="7779"/>
                  <a:pt x="2043" y="7779"/>
                </a:cubicBezTo>
                <a:cubicBezTo>
                  <a:pt x="2043" y="7990"/>
                  <a:pt x="2073" y="8350"/>
                  <a:pt x="2073" y="8591"/>
                </a:cubicBezTo>
                <a:cubicBezTo>
                  <a:pt x="2103" y="8771"/>
                  <a:pt x="2103" y="8771"/>
                  <a:pt x="2103" y="8771"/>
                </a:cubicBezTo>
                <a:cubicBezTo>
                  <a:pt x="2103" y="9011"/>
                  <a:pt x="2133" y="9342"/>
                  <a:pt x="2163" y="9582"/>
                </a:cubicBezTo>
                <a:cubicBezTo>
                  <a:pt x="2193" y="9672"/>
                  <a:pt x="2193" y="9672"/>
                  <a:pt x="2193" y="9672"/>
                </a:cubicBezTo>
                <a:cubicBezTo>
                  <a:pt x="2223" y="9913"/>
                  <a:pt x="2253" y="10092"/>
                  <a:pt x="2253" y="10123"/>
                </a:cubicBezTo>
                <a:cubicBezTo>
                  <a:pt x="2253" y="10153"/>
                  <a:pt x="2253" y="10243"/>
                  <a:pt x="2253" y="10303"/>
                </a:cubicBezTo>
                <a:cubicBezTo>
                  <a:pt x="2253" y="10363"/>
                  <a:pt x="2253" y="10453"/>
                  <a:pt x="2253" y="10453"/>
                </a:cubicBezTo>
                <a:cubicBezTo>
                  <a:pt x="2283" y="10484"/>
                  <a:pt x="2313" y="10513"/>
                  <a:pt x="2313" y="10543"/>
                </a:cubicBezTo>
                <a:cubicBezTo>
                  <a:pt x="2343" y="10543"/>
                  <a:pt x="2373" y="10573"/>
                  <a:pt x="2373" y="10634"/>
                </a:cubicBezTo>
                <a:cubicBezTo>
                  <a:pt x="2373" y="10663"/>
                  <a:pt x="2433" y="10724"/>
                  <a:pt x="2463" y="10754"/>
                </a:cubicBezTo>
                <a:cubicBezTo>
                  <a:pt x="2493" y="10813"/>
                  <a:pt x="2554" y="10844"/>
                  <a:pt x="2583" y="10844"/>
                </a:cubicBezTo>
                <a:cubicBezTo>
                  <a:pt x="2644" y="10844"/>
                  <a:pt x="2674" y="10844"/>
                  <a:pt x="2704" y="10844"/>
                </a:cubicBezTo>
                <a:cubicBezTo>
                  <a:pt x="2733" y="10844"/>
                  <a:pt x="2794" y="10844"/>
                  <a:pt x="2854" y="10813"/>
                </a:cubicBezTo>
                <a:cubicBezTo>
                  <a:pt x="2884" y="10813"/>
                  <a:pt x="2944" y="10754"/>
                  <a:pt x="2944" y="10724"/>
                </a:cubicBezTo>
                <a:cubicBezTo>
                  <a:pt x="2944" y="10693"/>
                  <a:pt x="2944" y="10634"/>
                  <a:pt x="2944" y="10573"/>
                </a:cubicBezTo>
                <a:cubicBezTo>
                  <a:pt x="2914" y="10543"/>
                  <a:pt x="2854" y="10453"/>
                  <a:pt x="2824" y="10393"/>
                </a:cubicBezTo>
                <a:cubicBezTo>
                  <a:pt x="2764" y="10303"/>
                  <a:pt x="2733" y="10213"/>
                  <a:pt x="2733" y="10153"/>
                </a:cubicBezTo>
                <a:cubicBezTo>
                  <a:pt x="2733" y="10123"/>
                  <a:pt x="2733" y="10063"/>
                  <a:pt x="2764" y="10063"/>
                </a:cubicBezTo>
                <a:cubicBezTo>
                  <a:pt x="2764" y="10033"/>
                  <a:pt x="2764" y="9852"/>
                  <a:pt x="2794" y="9612"/>
                </a:cubicBezTo>
                <a:cubicBezTo>
                  <a:pt x="2794" y="9342"/>
                  <a:pt x="2794" y="9342"/>
                  <a:pt x="2794" y="9342"/>
                </a:cubicBezTo>
                <a:cubicBezTo>
                  <a:pt x="2794" y="9101"/>
                  <a:pt x="2794" y="8741"/>
                  <a:pt x="2794" y="8530"/>
                </a:cubicBezTo>
                <a:cubicBezTo>
                  <a:pt x="2794" y="8201"/>
                  <a:pt x="2794" y="8201"/>
                  <a:pt x="2794" y="8201"/>
                </a:cubicBezTo>
                <a:cubicBezTo>
                  <a:pt x="2764" y="7990"/>
                  <a:pt x="2794" y="7630"/>
                  <a:pt x="2824" y="7419"/>
                </a:cubicBezTo>
                <a:cubicBezTo>
                  <a:pt x="2884" y="6548"/>
                  <a:pt x="2884" y="6548"/>
                  <a:pt x="2884" y="6548"/>
                </a:cubicBezTo>
                <a:cubicBezTo>
                  <a:pt x="2914" y="6337"/>
                  <a:pt x="2914" y="6067"/>
                  <a:pt x="2914" y="5947"/>
                </a:cubicBezTo>
                <a:cubicBezTo>
                  <a:pt x="2914" y="5827"/>
                  <a:pt x="2974" y="5707"/>
                  <a:pt x="3034" y="5707"/>
                </a:cubicBezTo>
                <a:cubicBezTo>
                  <a:pt x="3094" y="5707"/>
                  <a:pt x="3154" y="5707"/>
                  <a:pt x="3184" y="5677"/>
                </a:cubicBezTo>
                <a:cubicBezTo>
                  <a:pt x="3214" y="5677"/>
                  <a:pt x="3245" y="5677"/>
                  <a:pt x="3245" y="5677"/>
                </a:cubicBezTo>
                <a:cubicBezTo>
                  <a:pt x="3275" y="5646"/>
                  <a:pt x="3304" y="5646"/>
                  <a:pt x="3304" y="5646"/>
                </a:cubicBezTo>
                <a:cubicBezTo>
                  <a:pt x="3334" y="5617"/>
                  <a:pt x="3365" y="5587"/>
                  <a:pt x="3365" y="5587"/>
                </a:cubicBezTo>
                <a:cubicBezTo>
                  <a:pt x="3395" y="5557"/>
                  <a:pt x="3425" y="5526"/>
                  <a:pt x="3425" y="5496"/>
                </a:cubicBezTo>
                <a:cubicBezTo>
                  <a:pt x="3454" y="5467"/>
                  <a:pt x="3454" y="5406"/>
                  <a:pt x="3454" y="5376"/>
                </a:cubicBezTo>
                <a:cubicBezTo>
                  <a:pt x="3454" y="5317"/>
                  <a:pt x="3485" y="5286"/>
                  <a:pt x="3515" y="5256"/>
                </a:cubicBezTo>
                <a:cubicBezTo>
                  <a:pt x="3545" y="5256"/>
                  <a:pt x="3574" y="5076"/>
                  <a:pt x="3574" y="4896"/>
                </a:cubicBezTo>
                <a:cubicBezTo>
                  <a:pt x="3545" y="4716"/>
                  <a:pt x="3574" y="4475"/>
                  <a:pt x="3574" y="4355"/>
                </a:cubicBezTo>
                <a:cubicBezTo>
                  <a:pt x="3574" y="4265"/>
                  <a:pt x="3574" y="4115"/>
                  <a:pt x="3515" y="4054"/>
                </a:cubicBezTo>
                <a:cubicBezTo>
                  <a:pt x="3485" y="3995"/>
                  <a:pt x="3425" y="3784"/>
                  <a:pt x="3395" y="3544"/>
                </a:cubicBezTo>
                <a:cubicBezTo>
                  <a:pt x="3275" y="3003"/>
                  <a:pt x="3275" y="3003"/>
                  <a:pt x="3275" y="3003"/>
                </a:cubicBezTo>
                <a:cubicBezTo>
                  <a:pt x="3245" y="2793"/>
                  <a:pt x="3154" y="2492"/>
                  <a:pt x="3064" y="2342"/>
                </a:cubicBezTo>
                <a:cubicBezTo>
                  <a:pt x="3004" y="2192"/>
                  <a:pt x="2824" y="2041"/>
                  <a:pt x="2704" y="1982"/>
                </a:cubicBezTo>
                <a:cubicBezTo>
                  <a:pt x="2554" y="1952"/>
                  <a:pt x="2373" y="1891"/>
                  <a:pt x="2283" y="1862"/>
                </a:cubicBezTo>
                <a:cubicBezTo>
                  <a:pt x="2193" y="1832"/>
                  <a:pt x="2103" y="1771"/>
                  <a:pt x="2043" y="1711"/>
                </a:cubicBezTo>
                <a:cubicBezTo>
                  <a:pt x="2012" y="1651"/>
                  <a:pt x="1953" y="1561"/>
                  <a:pt x="1953" y="1531"/>
                </a:cubicBezTo>
                <a:cubicBezTo>
                  <a:pt x="1953" y="1472"/>
                  <a:pt x="1983" y="1412"/>
                  <a:pt x="1983" y="1382"/>
                </a:cubicBezTo>
                <a:cubicBezTo>
                  <a:pt x="2012" y="1352"/>
                  <a:pt x="2043" y="1232"/>
                  <a:pt x="2043" y="1142"/>
                </a:cubicBezTo>
                <a:cubicBezTo>
                  <a:pt x="2043" y="1051"/>
                  <a:pt x="2043" y="931"/>
                  <a:pt x="2043" y="871"/>
                </a:cubicBezTo>
                <a:cubicBezTo>
                  <a:pt x="2043" y="811"/>
                  <a:pt x="2103" y="750"/>
                  <a:pt x="2133" y="721"/>
                </a:cubicBezTo>
                <a:cubicBezTo>
                  <a:pt x="2193" y="721"/>
                  <a:pt x="2223" y="661"/>
                  <a:pt x="2253" y="631"/>
                </a:cubicBezTo>
                <a:cubicBezTo>
                  <a:pt x="2283" y="600"/>
                  <a:pt x="2313" y="571"/>
                  <a:pt x="2283" y="571"/>
                </a:cubicBezTo>
                <a:cubicBezTo>
                  <a:pt x="2283" y="541"/>
                  <a:pt x="2223" y="541"/>
                  <a:pt x="2163" y="571"/>
                </a:cubicBezTo>
                <a:cubicBezTo>
                  <a:pt x="2133" y="571"/>
                  <a:pt x="2012" y="480"/>
                  <a:pt x="1923" y="330"/>
                </a:cubicBezTo>
                <a:cubicBezTo>
                  <a:pt x="1833" y="180"/>
                  <a:pt x="1742" y="30"/>
                  <a:pt x="1742" y="30"/>
                </a:cubicBezTo>
                <a:cubicBezTo>
                  <a:pt x="1712" y="0"/>
                  <a:pt x="1652" y="30"/>
                  <a:pt x="1622" y="30"/>
                </a:cubicBezTo>
                <a:cubicBezTo>
                  <a:pt x="1622" y="60"/>
                  <a:pt x="1502" y="60"/>
                  <a:pt x="1412" y="60"/>
                </a:cubicBezTo>
                <a:cubicBezTo>
                  <a:pt x="1322" y="60"/>
                  <a:pt x="1232" y="60"/>
                  <a:pt x="1202" y="90"/>
                </a:cubicBezTo>
                <a:cubicBezTo>
                  <a:pt x="1171" y="120"/>
                  <a:pt x="1141" y="150"/>
                  <a:pt x="1112" y="210"/>
                </a:cubicBezTo>
                <a:cubicBezTo>
                  <a:pt x="1112" y="240"/>
                  <a:pt x="1082" y="360"/>
                  <a:pt x="1082" y="480"/>
                </a:cubicBezTo>
                <a:cubicBezTo>
                  <a:pt x="1082" y="571"/>
                  <a:pt x="1082" y="691"/>
                  <a:pt x="1082" y="721"/>
                </a:cubicBezTo>
                <a:cubicBezTo>
                  <a:pt x="1082" y="750"/>
                  <a:pt x="1021" y="781"/>
                  <a:pt x="962" y="811"/>
                </a:cubicBezTo>
                <a:cubicBezTo>
                  <a:pt x="901" y="811"/>
                  <a:pt x="842" y="871"/>
                  <a:pt x="842" y="871"/>
                </a:cubicBezTo>
                <a:cubicBezTo>
                  <a:pt x="842" y="901"/>
                  <a:pt x="871" y="961"/>
                  <a:pt x="931" y="961"/>
                </a:cubicBezTo>
                <a:cubicBezTo>
                  <a:pt x="962" y="992"/>
                  <a:pt x="1021" y="992"/>
                  <a:pt x="1051" y="1021"/>
                </a:cubicBezTo>
                <a:cubicBezTo>
                  <a:pt x="1051" y="1021"/>
                  <a:pt x="1112" y="1081"/>
                  <a:pt x="1141" y="1112"/>
                </a:cubicBezTo>
                <a:cubicBezTo>
                  <a:pt x="1141" y="1171"/>
                  <a:pt x="1202" y="1232"/>
                  <a:pt x="1232" y="1232"/>
                </a:cubicBezTo>
                <a:cubicBezTo>
                  <a:pt x="1232" y="1262"/>
                  <a:pt x="1262" y="1321"/>
                  <a:pt x="1291" y="1382"/>
                </a:cubicBezTo>
                <a:cubicBezTo>
                  <a:pt x="1291" y="1442"/>
                  <a:pt x="1322" y="1531"/>
                  <a:pt x="1322" y="1561"/>
                </a:cubicBezTo>
                <a:cubicBezTo>
                  <a:pt x="1291" y="1591"/>
                  <a:pt x="1291" y="1651"/>
                  <a:pt x="1262" y="1711"/>
                </a:cubicBezTo>
                <a:cubicBezTo>
                  <a:pt x="1262" y="1741"/>
                  <a:pt x="1232" y="1801"/>
                  <a:pt x="1202" y="1832"/>
                </a:cubicBezTo>
                <a:cubicBezTo>
                  <a:pt x="1171" y="1862"/>
                  <a:pt x="962" y="1921"/>
                  <a:pt x="751" y="2012"/>
                </a:cubicBezTo>
                <a:cubicBezTo>
                  <a:pt x="721" y="2012"/>
                  <a:pt x="721" y="2012"/>
                  <a:pt x="721" y="2012"/>
                </a:cubicBezTo>
                <a:cubicBezTo>
                  <a:pt x="541" y="2102"/>
                  <a:pt x="330" y="2282"/>
                  <a:pt x="300" y="2433"/>
                </a:cubicBezTo>
                <a:cubicBezTo>
                  <a:pt x="241" y="2583"/>
                  <a:pt x="210" y="2703"/>
                  <a:pt x="210" y="2703"/>
                </a:cubicBezTo>
                <a:lnTo>
                  <a:pt x="751" y="5797"/>
                </a:lnTo>
                <a:lnTo>
                  <a:pt x="751" y="5797"/>
                </a:lnTo>
                <a:cubicBezTo>
                  <a:pt x="751" y="5857"/>
                  <a:pt x="721" y="5887"/>
                  <a:pt x="721" y="5857"/>
                </a:cubicBezTo>
                <a:cubicBezTo>
                  <a:pt x="691" y="5827"/>
                  <a:pt x="661" y="5766"/>
                  <a:pt x="661" y="5737"/>
                </a:cubicBezTo>
                <a:cubicBezTo>
                  <a:pt x="631" y="5707"/>
                  <a:pt x="631" y="5557"/>
                  <a:pt x="661" y="5406"/>
                </a:cubicBezTo>
                <a:cubicBezTo>
                  <a:pt x="661" y="5256"/>
                  <a:pt x="691" y="5256"/>
                  <a:pt x="721" y="5406"/>
                </a:cubicBezTo>
                <a:cubicBezTo>
                  <a:pt x="721" y="5557"/>
                  <a:pt x="751" y="5737"/>
                  <a:pt x="751" y="5797"/>
                </a:cubicBezTo>
                <a:lnTo>
                  <a:pt x="210" y="2703"/>
                </a:lnTo>
                <a:close/>
                <a:moveTo>
                  <a:pt x="3034" y="4685"/>
                </a:moveTo>
                <a:lnTo>
                  <a:pt x="3034" y="4685"/>
                </a:lnTo>
                <a:cubicBezTo>
                  <a:pt x="3034" y="4746"/>
                  <a:pt x="3004" y="4746"/>
                  <a:pt x="2974" y="4746"/>
                </a:cubicBezTo>
                <a:cubicBezTo>
                  <a:pt x="2944" y="4716"/>
                  <a:pt x="2914" y="4535"/>
                  <a:pt x="2884" y="4355"/>
                </a:cubicBezTo>
                <a:cubicBezTo>
                  <a:pt x="2884" y="4175"/>
                  <a:pt x="2884" y="3904"/>
                  <a:pt x="2884" y="3754"/>
                </a:cubicBezTo>
                <a:cubicBezTo>
                  <a:pt x="2884" y="3634"/>
                  <a:pt x="2884" y="3544"/>
                  <a:pt x="2914" y="3604"/>
                </a:cubicBezTo>
                <a:cubicBezTo>
                  <a:pt x="2944" y="3664"/>
                  <a:pt x="2974" y="3754"/>
                  <a:pt x="2974" y="3844"/>
                </a:cubicBezTo>
                <a:cubicBezTo>
                  <a:pt x="2944" y="3904"/>
                  <a:pt x="2944" y="4054"/>
                  <a:pt x="2944" y="4175"/>
                </a:cubicBezTo>
                <a:cubicBezTo>
                  <a:pt x="2974" y="4295"/>
                  <a:pt x="2974" y="4445"/>
                  <a:pt x="3004" y="4505"/>
                </a:cubicBezTo>
                <a:cubicBezTo>
                  <a:pt x="3034" y="4565"/>
                  <a:pt x="3034" y="4655"/>
                  <a:pt x="3034" y="4685"/>
                </a:cubicBezTo>
                <a:close/>
              </a:path>
            </a:pathLst>
          </a:custGeom>
          <a:blipFill rotWithShape="1">
            <a:blip r:embed="rId4">
              <a:alphaModFix amt="70000"/>
            </a:blip>
            <a:stretch>
              <a:fillRect/>
            </a:stretch>
          </a:blipFill>
          <a:ln>
            <a:noFill/>
          </a:ln>
          <a:effectLst/>
        </p:spPr>
        <p:txBody>
          <a:bodyPr wrap="none" anchor="ctr"/>
          <a:lstStyle/>
          <a:p>
            <a:endParaRPr lang="en-US" sz="2800"/>
          </a:p>
        </p:txBody>
      </p:sp>
      <p:sp>
        <p:nvSpPr>
          <p:cNvPr id="252" name="Freeform 2"/>
          <p:cNvSpPr>
            <a:spLocks noChangeArrowheads="1"/>
          </p:cNvSpPr>
          <p:nvPr userDrawn="1"/>
        </p:nvSpPr>
        <p:spPr bwMode="auto">
          <a:xfrm>
            <a:off x="11238830" y="3886201"/>
            <a:ext cx="260496" cy="789942"/>
          </a:xfrm>
          <a:custGeom>
            <a:avLst/>
            <a:gdLst>
              <a:gd name="T0" fmla="*/ 210 w 3575"/>
              <a:gd name="T1" fmla="*/ 2703 h 10845"/>
              <a:gd name="T2" fmla="*/ 30 w 3575"/>
              <a:gd name="T3" fmla="*/ 3394 h 10845"/>
              <a:gd name="T4" fmla="*/ 60 w 3575"/>
              <a:gd name="T5" fmla="*/ 4565 h 10845"/>
              <a:gd name="T6" fmla="*/ 121 w 3575"/>
              <a:gd name="T7" fmla="*/ 5467 h 10845"/>
              <a:gd name="T8" fmla="*/ 300 w 3575"/>
              <a:gd name="T9" fmla="*/ 6007 h 10845"/>
              <a:gd name="T10" fmla="*/ 721 w 3575"/>
              <a:gd name="T11" fmla="*/ 6217 h 10845"/>
              <a:gd name="T12" fmla="*/ 1112 w 3575"/>
              <a:gd name="T13" fmla="*/ 8530 h 10845"/>
              <a:gd name="T14" fmla="*/ 1262 w 3575"/>
              <a:gd name="T15" fmla="*/ 9792 h 10845"/>
              <a:gd name="T16" fmla="*/ 1382 w 3575"/>
              <a:gd name="T17" fmla="*/ 10243 h 10845"/>
              <a:gd name="T18" fmla="*/ 1202 w 3575"/>
              <a:gd name="T19" fmla="*/ 10693 h 10845"/>
              <a:gd name="T20" fmla="*/ 1472 w 3575"/>
              <a:gd name="T21" fmla="*/ 10844 h 10845"/>
              <a:gd name="T22" fmla="*/ 1742 w 3575"/>
              <a:gd name="T23" fmla="*/ 10693 h 10845"/>
              <a:gd name="T24" fmla="*/ 1833 w 3575"/>
              <a:gd name="T25" fmla="*/ 10303 h 10845"/>
              <a:gd name="T26" fmla="*/ 1862 w 3575"/>
              <a:gd name="T27" fmla="*/ 9643 h 10845"/>
              <a:gd name="T28" fmla="*/ 1772 w 3575"/>
              <a:gd name="T29" fmla="*/ 8981 h 10845"/>
              <a:gd name="T30" fmla="*/ 1742 w 3575"/>
              <a:gd name="T31" fmla="*/ 7659 h 10845"/>
              <a:gd name="T32" fmla="*/ 1923 w 3575"/>
              <a:gd name="T33" fmla="*/ 6999 h 10845"/>
              <a:gd name="T34" fmla="*/ 2043 w 3575"/>
              <a:gd name="T35" fmla="*/ 7779 h 10845"/>
              <a:gd name="T36" fmla="*/ 2103 w 3575"/>
              <a:gd name="T37" fmla="*/ 8771 h 10845"/>
              <a:gd name="T38" fmla="*/ 2193 w 3575"/>
              <a:gd name="T39" fmla="*/ 9672 h 10845"/>
              <a:gd name="T40" fmla="*/ 2253 w 3575"/>
              <a:gd name="T41" fmla="*/ 10303 h 10845"/>
              <a:gd name="T42" fmla="*/ 2313 w 3575"/>
              <a:gd name="T43" fmla="*/ 10543 h 10845"/>
              <a:gd name="T44" fmla="*/ 2463 w 3575"/>
              <a:gd name="T45" fmla="*/ 10754 h 10845"/>
              <a:gd name="T46" fmla="*/ 2704 w 3575"/>
              <a:gd name="T47" fmla="*/ 10844 h 10845"/>
              <a:gd name="T48" fmla="*/ 2944 w 3575"/>
              <a:gd name="T49" fmla="*/ 10724 h 10845"/>
              <a:gd name="T50" fmla="*/ 2824 w 3575"/>
              <a:gd name="T51" fmla="*/ 10393 h 10845"/>
              <a:gd name="T52" fmla="*/ 2764 w 3575"/>
              <a:gd name="T53" fmla="*/ 10063 h 10845"/>
              <a:gd name="T54" fmla="*/ 2794 w 3575"/>
              <a:gd name="T55" fmla="*/ 9342 h 10845"/>
              <a:gd name="T56" fmla="*/ 2794 w 3575"/>
              <a:gd name="T57" fmla="*/ 8201 h 10845"/>
              <a:gd name="T58" fmla="*/ 2884 w 3575"/>
              <a:gd name="T59" fmla="*/ 6548 h 10845"/>
              <a:gd name="T60" fmla="*/ 3034 w 3575"/>
              <a:gd name="T61" fmla="*/ 5707 h 10845"/>
              <a:gd name="T62" fmla="*/ 3245 w 3575"/>
              <a:gd name="T63" fmla="*/ 5677 h 10845"/>
              <a:gd name="T64" fmla="*/ 3365 w 3575"/>
              <a:gd name="T65" fmla="*/ 5587 h 10845"/>
              <a:gd name="T66" fmla="*/ 3454 w 3575"/>
              <a:gd name="T67" fmla="*/ 5376 h 10845"/>
              <a:gd name="T68" fmla="*/ 3574 w 3575"/>
              <a:gd name="T69" fmla="*/ 4896 h 10845"/>
              <a:gd name="T70" fmla="*/ 3515 w 3575"/>
              <a:gd name="T71" fmla="*/ 4054 h 10845"/>
              <a:gd name="T72" fmla="*/ 3275 w 3575"/>
              <a:gd name="T73" fmla="*/ 3003 h 10845"/>
              <a:gd name="T74" fmla="*/ 2704 w 3575"/>
              <a:gd name="T75" fmla="*/ 1982 h 10845"/>
              <a:gd name="T76" fmla="*/ 2043 w 3575"/>
              <a:gd name="T77" fmla="*/ 1711 h 10845"/>
              <a:gd name="T78" fmla="*/ 1983 w 3575"/>
              <a:gd name="T79" fmla="*/ 1382 h 10845"/>
              <a:gd name="T80" fmla="*/ 2043 w 3575"/>
              <a:gd name="T81" fmla="*/ 871 h 10845"/>
              <a:gd name="T82" fmla="*/ 2253 w 3575"/>
              <a:gd name="T83" fmla="*/ 631 h 10845"/>
              <a:gd name="T84" fmla="*/ 2163 w 3575"/>
              <a:gd name="T85" fmla="*/ 571 h 10845"/>
              <a:gd name="T86" fmla="*/ 1742 w 3575"/>
              <a:gd name="T87" fmla="*/ 30 h 10845"/>
              <a:gd name="T88" fmla="*/ 1412 w 3575"/>
              <a:gd name="T89" fmla="*/ 60 h 10845"/>
              <a:gd name="T90" fmla="*/ 1112 w 3575"/>
              <a:gd name="T91" fmla="*/ 210 h 10845"/>
              <a:gd name="T92" fmla="*/ 1082 w 3575"/>
              <a:gd name="T93" fmla="*/ 721 h 10845"/>
              <a:gd name="T94" fmla="*/ 842 w 3575"/>
              <a:gd name="T95" fmla="*/ 871 h 10845"/>
              <a:gd name="T96" fmla="*/ 1051 w 3575"/>
              <a:gd name="T97" fmla="*/ 1021 h 10845"/>
              <a:gd name="T98" fmla="*/ 1232 w 3575"/>
              <a:gd name="T99" fmla="*/ 1232 h 10845"/>
              <a:gd name="T100" fmla="*/ 1322 w 3575"/>
              <a:gd name="T101" fmla="*/ 1561 h 10845"/>
              <a:gd name="T102" fmla="*/ 1202 w 3575"/>
              <a:gd name="T103" fmla="*/ 1832 h 10845"/>
              <a:gd name="T104" fmla="*/ 721 w 3575"/>
              <a:gd name="T105" fmla="*/ 2012 h 10845"/>
              <a:gd name="T106" fmla="*/ 210 w 3575"/>
              <a:gd name="T107" fmla="*/ 2703 h 10845"/>
              <a:gd name="T108" fmla="*/ 751 w 3575"/>
              <a:gd name="T109" fmla="*/ 5797 h 10845"/>
              <a:gd name="T110" fmla="*/ 661 w 3575"/>
              <a:gd name="T111" fmla="*/ 5737 h 10845"/>
              <a:gd name="T112" fmla="*/ 721 w 3575"/>
              <a:gd name="T113" fmla="*/ 5406 h 10845"/>
              <a:gd name="T114" fmla="*/ 210 w 3575"/>
              <a:gd name="T115" fmla="*/ 2703 h 10845"/>
              <a:gd name="T116" fmla="*/ 3034 w 3575"/>
              <a:gd name="T117" fmla="*/ 4685 h 10845"/>
              <a:gd name="T118" fmla="*/ 2884 w 3575"/>
              <a:gd name="T119" fmla="*/ 4355 h 10845"/>
              <a:gd name="T120" fmla="*/ 2914 w 3575"/>
              <a:gd name="T121" fmla="*/ 3604 h 10845"/>
              <a:gd name="T122" fmla="*/ 2944 w 3575"/>
              <a:gd name="T123" fmla="*/ 4175 h 10845"/>
              <a:gd name="T124" fmla="*/ 3034 w 3575"/>
              <a:gd name="T125" fmla="*/ 4685 h 108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575" h="10845">
                <a:moveTo>
                  <a:pt x="210" y="2703"/>
                </a:moveTo>
                <a:lnTo>
                  <a:pt x="210" y="2703"/>
                </a:lnTo>
                <a:cubicBezTo>
                  <a:pt x="210" y="2703"/>
                  <a:pt x="180" y="2823"/>
                  <a:pt x="150" y="2943"/>
                </a:cubicBezTo>
                <a:cubicBezTo>
                  <a:pt x="90" y="3093"/>
                  <a:pt x="60" y="3304"/>
                  <a:pt x="30" y="3394"/>
                </a:cubicBezTo>
                <a:cubicBezTo>
                  <a:pt x="30" y="3514"/>
                  <a:pt x="0" y="3754"/>
                  <a:pt x="30" y="3995"/>
                </a:cubicBezTo>
                <a:cubicBezTo>
                  <a:pt x="60" y="4565"/>
                  <a:pt x="60" y="4565"/>
                  <a:pt x="60" y="4565"/>
                </a:cubicBezTo>
                <a:cubicBezTo>
                  <a:pt x="60" y="4775"/>
                  <a:pt x="90" y="5136"/>
                  <a:pt x="121" y="5346"/>
                </a:cubicBezTo>
                <a:cubicBezTo>
                  <a:pt x="121" y="5467"/>
                  <a:pt x="121" y="5467"/>
                  <a:pt x="121" y="5467"/>
                </a:cubicBezTo>
                <a:cubicBezTo>
                  <a:pt x="150" y="5677"/>
                  <a:pt x="210" y="5857"/>
                  <a:pt x="210" y="5857"/>
                </a:cubicBezTo>
                <a:cubicBezTo>
                  <a:pt x="241" y="5857"/>
                  <a:pt x="271" y="5917"/>
                  <a:pt x="300" y="6007"/>
                </a:cubicBezTo>
                <a:cubicBezTo>
                  <a:pt x="330" y="6067"/>
                  <a:pt x="421" y="6158"/>
                  <a:pt x="481" y="6188"/>
                </a:cubicBezTo>
                <a:cubicBezTo>
                  <a:pt x="571" y="6217"/>
                  <a:pt x="661" y="6217"/>
                  <a:pt x="721" y="6217"/>
                </a:cubicBezTo>
                <a:cubicBezTo>
                  <a:pt x="781" y="6217"/>
                  <a:pt x="842" y="6398"/>
                  <a:pt x="871" y="6608"/>
                </a:cubicBezTo>
                <a:cubicBezTo>
                  <a:pt x="1112" y="8530"/>
                  <a:pt x="1112" y="8530"/>
                  <a:pt x="1112" y="8530"/>
                </a:cubicBezTo>
                <a:cubicBezTo>
                  <a:pt x="1141" y="8741"/>
                  <a:pt x="1202" y="9101"/>
                  <a:pt x="1202" y="9342"/>
                </a:cubicBezTo>
                <a:cubicBezTo>
                  <a:pt x="1262" y="9792"/>
                  <a:pt x="1262" y="9792"/>
                  <a:pt x="1262" y="9792"/>
                </a:cubicBezTo>
                <a:cubicBezTo>
                  <a:pt x="1291" y="10033"/>
                  <a:pt x="1352" y="10213"/>
                  <a:pt x="1352" y="10213"/>
                </a:cubicBezTo>
                <a:cubicBezTo>
                  <a:pt x="1382" y="10213"/>
                  <a:pt x="1382" y="10243"/>
                  <a:pt x="1382" y="10243"/>
                </a:cubicBezTo>
                <a:cubicBezTo>
                  <a:pt x="1352" y="10273"/>
                  <a:pt x="1322" y="10363"/>
                  <a:pt x="1291" y="10453"/>
                </a:cubicBezTo>
                <a:cubicBezTo>
                  <a:pt x="1262" y="10513"/>
                  <a:pt x="1202" y="10634"/>
                  <a:pt x="1202" y="10693"/>
                </a:cubicBezTo>
                <a:cubicBezTo>
                  <a:pt x="1171" y="10754"/>
                  <a:pt x="1171" y="10813"/>
                  <a:pt x="1202" y="10813"/>
                </a:cubicBezTo>
                <a:cubicBezTo>
                  <a:pt x="1232" y="10844"/>
                  <a:pt x="1352" y="10844"/>
                  <a:pt x="1472" y="10844"/>
                </a:cubicBezTo>
                <a:cubicBezTo>
                  <a:pt x="1563" y="10844"/>
                  <a:pt x="1683" y="10844"/>
                  <a:pt x="1712" y="10844"/>
                </a:cubicBezTo>
                <a:cubicBezTo>
                  <a:pt x="1712" y="10813"/>
                  <a:pt x="1742" y="10754"/>
                  <a:pt x="1742" y="10693"/>
                </a:cubicBezTo>
                <a:cubicBezTo>
                  <a:pt x="1742" y="10634"/>
                  <a:pt x="1772" y="10573"/>
                  <a:pt x="1803" y="10543"/>
                </a:cubicBezTo>
                <a:cubicBezTo>
                  <a:pt x="1803" y="10513"/>
                  <a:pt x="1833" y="10393"/>
                  <a:pt x="1833" y="10303"/>
                </a:cubicBezTo>
                <a:cubicBezTo>
                  <a:pt x="1833" y="10213"/>
                  <a:pt x="1862" y="10092"/>
                  <a:pt x="1892" y="10092"/>
                </a:cubicBezTo>
                <a:cubicBezTo>
                  <a:pt x="1892" y="10063"/>
                  <a:pt x="1892" y="9852"/>
                  <a:pt x="1862" y="9643"/>
                </a:cubicBezTo>
                <a:cubicBezTo>
                  <a:pt x="1833" y="9522"/>
                  <a:pt x="1833" y="9522"/>
                  <a:pt x="1833" y="9522"/>
                </a:cubicBezTo>
                <a:cubicBezTo>
                  <a:pt x="1803" y="9312"/>
                  <a:pt x="1772" y="9071"/>
                  <a:pt x="1772" y="8981"/>
                </a:cubicBezTo>
                <a:cubicBezTo>
                  <a:pt x="1772" y="8891"/>
                  <a:pt x="1742" y="8621"/>
                  <a:pt x="1742" y="8410"/>
                </a:cubicBezTo>
                <a:cubicBezTo>
                  <a:pt x="1742" y="8201"/>
                  <a:pt x="1742" y="7870"/>
                  <a:pt x="1742" y="7659"/>
                </a:cubicBezTo>
                <a:cubicBezTo>
                  <a:pt x="1742" y="7449"/>
                  <a:pt x="1772" y="7179"/>
                  <a:pt x="1772" y="7029"/>
                </a:cubicBezTo>
                <a:cubicBezTo>
                  <a:pt x="1803" y="6879"/>
                  <a:pt x="1862" y="6848"/>
                  <a:pt x="1923" y="6999"/>
                </a:cubicBezTo>
                <a:cubicBezTo>
                  <a:pt x="1953" y="7149"/>
                  <a:pt x="2012" y="7419"/>
                  <a:pt x="2012" y="7659"/>
                </a:cubicBezTo>
                <a:cubicBezTo>
                  <a:pt x="2043" y="7779"/>
                  <a:pt x="2043" y="7779"/>
                  <a:pt x="2043" y="7779"/>
                </a:cubicBezTo>
                <a:cubicBezTo>
                  <a:pt x="2043" y="7990"/>
                  <a:pt x="2073" y="8350"/>
                  <a:pt x="2073" y="8591"/>
                </a:cubicBezTo>
                <a:cubicBezTo>
                  <a:pt x="2103" y="8771"/>
                  <a:pt x="2103" y="8771"/>
                  <a:pt x="2103" y="8771"/>
                </a:cubicBezTo>
                <a:cubicBezTo>
                  <a:pt x="2103" y="9011"/>
                  <a:pt x="2133" y="9342"/>
                  <a:pt x="2163" y="9582"/>
                </a:cubicBezTo>
                <a:cubicBezTo>
                  <a:pt x="2193" y="9672"/>
                  <a:pt x="2193" y="9672"/>
                  <a:pt x="2193" y="9672"/>
                </a:cubicBezTo>
                <a:cubicBezTo>
                  <a:pt x="2223" y="9913"/>
                  <a:pt x="2253" y="10092"/>
                  <a:pt x="2253" y="10123"/>
                </a:cubicBezTo>
                <a:cubicBezTo>
                  <a:pt x="2253" y="10153"/>
                  <a:pt x="2253" y="10243"/>
                  <a:pt x="2253" y="10303"/>
                </a:cubicBezTo>
                <a:cubicBezTo>
                  <a:pt x="2253" y="10363"/>
                  <a:pt x="2253" y="10453"/>
                  <a:pt x="2253" y="10453"/>
                </a:cubicBezTo>
                <a:cubicBezTo>
                  <a:pt x="2283" y="10484"/>
                  <a:pt x="2313" y="10513"/>
                  <a:pt x="2313" y="10543"/>
                </a:cubicBezTo>
                <a:cubicBezTo>
                  <a:pt x="2343" y="10543"/>
                  <a:pt x="2373" y="10573"/>
                  <a:pt x="2373" y="10634"/>
                </a:cubicBezTo>
                <a:cubicBezTo>
                  <a:pt x="2373" y="10663"/>
                  <a:pt x="2433" y="10724"/>
                  <a:pt x="2463" y="10754"/>
                </a:cubicBezTo>
                <a:cubicBezTo>
                  <a:pt x="2493" y="10813"/>
                  <a:pt x="2554" y="10844"/>
                  <a:pt x="2583" y="10844"/>
                </a:cubicBezTo>
                <a:cubicBezTo>
                  <a:pt x="2644" y="10844"/>
                  <a:pt x="2674" y="10844"/>
                  <a:pt x="2704" y="10844"/>
                </a:cubicBezTo>
                <a:cubicBezTo>
                  <a:pt x="2733" y="10844"/>
                  <a:pt x="2794" y="10844"/>
                  <a:pt x="2854" y="10813"/>
                </a:cubicBezTo>
                <a:cubicBezTo>
                  <a:pt x="2884" y="10813"/>
                  <a:pt x="2944" y="10754"/>
                  <a:pt x="2944" y="10724"/>
                </a:cubicBezTo>
                <a:cubicBezTo>
                  <a:pt x="2944" y="10693"/>
                  <a:pt x="2944" y="10634"/>
                  <a:pt x="2944" y="10573"/>
                </a:cubicBezTo>
                <a:cubicBezTo>
                  <a:pt x="2914" y="10543"/>
                  <a:pt x="2854" y="10453"/>
                  <a:pt x="2824" y="10393"/>
                </a:cubicBezTo>
                <a:cubicBezTo>
                  <a:pt x="2764" y="10303"/>
                  <a:pt x="2733" y="10213"/>
                  <a:pt x="2733" y="10153"/>
                </a:cubicBezTo>
                <a:cubicBezTo>
                  <a:pt x="2733" y="10123"/>
                  <a:pt x="2733" y="10063"/>
                  <a:pt x="2764" y="10063"/>
                </a:cubicBezTo>
                <a:cubicBezTo>
                  <a:pt x="2764" y="10033"/>
                  <a:pt x="2764" y="9852"/>
                  <a:pt x="2794" y="9612"/>
                </a:cubicBezTo>
                <a:cubicBezTo>
                  <a:pt x="2794" y="9342"/>
                  <a:pt x="2794" y="9342"/>
                  <a:pt x="2794" y="9342"/>
                </a:cubicBezTo>
                <a:cubicBezTo>
                  <a:pt x="2794" y="9101"/>
                  <a:pt x="2794" y="8741"/>
                  <a:pt x="2794" y="8530"/>
                </a:cubicBezTo>
                <a:cubicBezTo>
                  <a:pt x="2794" y="8201"/>
                  <a:pt x="2794" y="8201"/>
                  <a:pt x="2794" y="8201"/>
                </a:cubicBezTo>
                <a:cubicBezTo>
                  <a:pt x="2764" y="7990"/>
                  <a:pt x="2794" y="7630"/>
                  <a:pt x="2824" y="7419"/>
                </a:cubicBezTo>
                <a:cubicBezTo>
                  <a:pt x="2884" y="6548"/>
                  <a:pt x="2884" y="6548"/>
                  <a:pt x="2884" y="6548"/>
                </a:cubicBezTo>
                <a:cubicBezTo>
                  <a:pt x="2914" y="6337"/>
                  <a:pt x="2914" y="6067"/>
                  <a:pt x="2914" y="5947"/>
                </a:cubicBezTo>
                <a:cubicBezTo>
                  <a:pt x="2914" y="5827"/>
                  <a:pt x="2974" y="5707"/>
                  <a:pt x="3034" y="5707"/>
                </a:cubicBezTo>
                <a:cubicBezTo>
                  <a:pt x="3094" y="5707"/>
                  <a:pt x="3154" y="5707"/>
                  <a:pt x="3184" y="5677"/>
                </a:cubicBezTo>
                <a:cubicBezTo>
                  <a:pt x="3214" y="5677"/>
                  <a:pt x="3245" y="5677"/>
                  <a:pt x="3245" y="5677"/>
                </a:cubicBezTo>
                <a:cubicBezTo>
                  <a:pt x="3275" y="5646"/>
                  <a:pt x="3304" y="5646"/>
                  <a:pt x="3304" y="5646"/>
                </a:cubicBezTo>
                <a:cubicBezTo>
                  <a:pt x="3334" y="5617"/>
                  <a:pt x="3365" y="5587"/>
                  <a:pt x="3365" y="5587"/>
                </a:cubicBezTo>
                <a:cubicBezTo>
                  <a:pt x="3395" y="5557"/>
                  <a:pt x="3425" y="5526"/>
                  <a:pt x="3425" y="5496"/>
                </a:cubicBezTo>
                <a:cubicBezTo>
                  <a:pt x="3454" y="5467"/>
                  <a:pt x="3454" y="5406"/>
                  <a:pt x="3454" y="5376"/>
                </a:cubicBezTo>
                <a:cubicBezTo>
                  <a:pt x="3454" y="5317"/>
                  <a:pt x="3485" y="5286"/>
                  <a:pt x="3515" y="5256"/>
                </a:cubicBezTo>
                <a:cubicBezTo>
                  <a:pt x="3545" y="5256"/>
                  <a:pt x="3574" y="5076"/>
                  <a:pt x="3574" y="4896"/>
                </a:cubicBezTo>
                <a:cubicBezTo>
                  <a:pt x="3545" y="4716"/>
                  <a:pt x="3574" y="4475"/>
                  <a:pt x="3574" y="4355"/>
                </a:cubicBezTo>
                <a:cubicBezTo>
                  <a:pt x="3574" y="4265"/>
                  <a:pt x="3574" y="4115"/>
                  <a:pt x="3515" y="4054"/>
                </a:cubicBezTo>
                <a:cubicBezTo>
                  <a:pt x="3485" y="3995"/>
                  <a:pt x="3425" y="3784"/>
                  <a:pt x="3395" y="3544"/>
                </a:cubicBezTo>
                <a:cubicBezTo>
                  <a:pt x="3275" y="3003"/>
                  <a:pt x="3275" y="3003"/>
                  <a:pt x="3275" y="3003"/>
                </a:cubicBezTo>
                <a:cubicBezTo>
                  <a:pt x="3245" y="2793"/>
                  <a:pt x="3154" y="2492"/>
                  <a:pt x="3064" y="2342"/>
                </a:cubicBezTo>
                <a:cubicBezTo>
                  <a:pt x="3004" y="2192"/>
                  <a:pt x="2824" y="2041"/>
                  <a:pt x="2704" y="1982"/>
                </a:cubicBezTo>
                <a:cubicBezTo>
                  <a:pt x="2554" y="1952"/>
                  <a:pt x="2373" y="1891"/>
                  <a:pt x="2283" y="1862"/>
                </a:cubicBezTo>
                <a:cubicBezTo>
                  <a:pt x="2193" y="1832"/>
                  <a:pt x="2103" y="1771"/>
                  <a:pt x="2043" y="1711"/>
                </a:cubicBezTo>
                <a:cubicBezTo>
                  <a:pt x="2012" y="1651"/>
                  <a:pt x="1953" y="1561"/>
                  <a:pt x="1953" y="1531"/>
                </a:cubicBezTo>
                <a:cubicBezTo>
                  <a:pt x="1953" y="1472"/>
                  <a:pt x="1983" y="1412"/>
                  <a:pt x="1983" y="1382"/>
                </a:cubicBezTo>
                <a:cubicBezTo>
                  <a:pt x="2012" y="1352"/>
                  <a:pt x="2043" y="1232"/>
                  <a:pt x="2043" y="1142"/>
                </a:cubicBezTo>
                <a:cubicBezTo>
                  <a:pt x="2043" y="1051"/>
                  <a:pt x="2043" y="931"/>
                  <a:pt x="2043" y="871"/>
                </a:cubicBezTo>
                <a:cubicBezTo>
                  <a:pt x="2043" y="811"/>
                  <a:pt x="2103" y="750"/>
                  <a:pt x="2133" y="721"/>
                </a:cubicBezTo>
                <a:cubicBezTo>
                  <a:pt x="2193" y="721"/>
                  <a:pt x="2223" y="661"/>
                  <a:pt x="2253" y="631"/>
                </a:cubicBezTo>
                <a:cubicBezTo>
                  <a:pt x="2283" y="600"/>
                  <a:pt x="2313" y="571"/>
                  <a:pt x="2283" y="571"/>
                </a:cubicBezTo>
                <a:cubicBezTo>
                  <a:pt x="2283" y="541"/>
                  <a:pt x="2223" y="541"/>
                  <a:pt x="2163" y="571"/>
                </a:cubicBezTo>
                <a:cubicBezTo>
                  <a:pt x="2133" y="571"/>
                  <a:pt x="2012" y="480"/>
                  <a:pt x="1923" y="330"/>
                </a:cubicBezTo>
                <a:cubicBezTo>
                  <a:pt x="1833" y="180"/>
                  <a:pt x="1742" y="30"/>
                  <a:pt x="1742" y="30"/>
                </a:cubicBezTo>
                <a:cubicBezTo>
                  <a:pt x="1712" y="0"/>
                  <a:pt x="1652" y="30"/>
                  <a:pt x="1622" y="30"/>
                </a:cubicBezTo>
                <a:cubicBezTo>
                  <a:pt x="1622" y="60"/>
                  <a:pt x="1502" y="60"/>
                  <a:pt x="1412" y="60"/>
                </a:cubicBezTo>
                <a:cubicBezTo>
                  <a:pt x="1322" y="60"/>
                  <a:pt x="1232" y="60"/>
                  <a:pt x="1202" y="90"/>
                </a:cubicBezTo>
                <a:cubicBezTo>
                  <a:pt x="1171" y="120"/>
                  <a:pt x="1141" y="150"/>
                  <a:pt x="1112" y="210"/>
                </a:cubicBezTo>
                <a:cubicBezTo>
                  <a:pt x="1112" y="240"/>
                  <a:pt x="1082" y="360"/>
                  <a:pt x="1082" y="480"/>
                </a:cubicBezTo>
                <a:cubicBezTo>
                  <a:pt x="1082" y="571"/>
                  <a:pt x="1082" y="691"/>
                  <a:pt x="1082" y="721"/>
                </a:cubicBezTo>
                <a:cubicBezTo>
                  <a:pt x="1082" y="750"/>
                  <a:pt x="1021" y="781"/>
                  <a:pt x="962" y="811"/>
                </a:cubicBezTo>
                <a:cubicBezTo>
                  <a:pt x="901" y="811"/>
                  <a:pt x="842" y="871"/>
                  <a:pt x="842" y="871"/>
                </a:cubicBezTo>
                <a:cubicBezTo>
                  <a:pt x="842" y="901"/>
                  <a:pt x="871" y="961"/>
                  <a:pt x="931" y="961"/>
                </a:cubicBezTo>
                <a:cubicBezTo>
                  <a:pt x="962" y="992"/>
                  <a:pt x="1021" y="992"/>
                  <a:pt x="1051" y="1021"/>
                </a:cubicBezTo>
                <a:cubicBezTo>
                  <a:pt x="1051" y="1021"/>
                  <a:pt x="1112" y="1081"/>
                  <a:pt x="1141" y="1112"/>
                </a:cubicBezTo>
                <a:cubicBezTo>
                  <a:pt x="1141" y="1171"/>
                  <a:pt x="1202" y="1232"/>
                  <a:pt x="1232" y="1232"/>
                </a:cubicBezTo>
                <a:cubicBezTo>
                  <a:pt x="1232" y="1262"/>
                  <a:pt x="1262" y="1321"/>
                  <a:pt x="1291" y="1382"/>
                </a:cubicBezTo>
                <a:cubicBezTo>
                  <a:pt x="1291" y="1442"/>
                  <a:pt x="1322" y="1531"/>
                  <a:pt x="1322" y="1561"/>
                </a:cubicBezTo>
                <a:cubicBezTo>
                  <a:pt x="1291" y="1591"/>
                  <a:pt x="1291" y="1651"/>
                  <a:pt x="1262" y="1711"/>
                </a:cubicBezTo>
                <a:cubicBezTo>
                  <a:pt x="1262" y="1741"/>
                  <a:pt x="1232" y="1801"/>
                  <a:pt x="1202" y="1832"/>
                </a:cubicBezTo>
                <a:cubicBezTo>
                  <a:pt x="1171" y="1862"/>
                  <a:pt x="962" y="1921"/>
                  <a:pt x="751" y="2012"/>
                </a:cubicBezTo>
                <a:cubicBezTo>
                  <a:pt x="721" y="2012"/>
                  <a:pt x="721" y="2012"/>
                  <a:pt x="721" y="2012"/>
                </a:cubicBezTo>
                <a:cubicBezTo>
                  <a:pt x="541" y="2102"/>
                  <a:pt x="330" y="2282"/>
                  <a:pt x="300" y="2433"/>
                </a:cubicBezTo>
                <a:cubicBezTo>
                  <a:pt x="241" y="2583"/>
                  <a:pt x="210" y="2703"/>
                  <a:pt x="210" y="2703"/>
                </a:cubicBezTo>
                <a:lnTo>
                  <a:pt x="751" y="5797"/>
                </a:lnTo>
                <a:lnTo>
                  <a:pt x="751" y="5797"/>
                </a:lnTo>
                <a:cubicBezTo>
                  <a:pt x="751" y="5857"/>
                  <a:pt x="721" y="5887"/>
                  <a:pt x="721" y="5857"/>
                </a:cubicBezTo>
                <a:cubicBezTo>
                  <a:pt x="691" y="5827"/>
                  <a:pt x="661" y="5766"/>
                  <a:pt x="661" y="5737"/>
                </a:cubicBezTo>
                <a:cubicBezTo>
                  <a:pt x="631" y="5707"/>
                  <a:pt x="631" y="5557"/>
                  <a:pt x="661" y="5406"/>
                </a:cubicBezTo>
                <a:cubicBezTo>
                  <a:pt x="661" y="5256"/>
                  <a:pt x="691" y="5256"/>
                  <a:pt x="721" y="5406"/>
                </a:cubicBezTo>
                <a:cubicBezTo>
                  <a:pt x="721" y="5557"/>
                  <a:pt x="751" y="5737"/>
                  <a:pt x="751" y="5797"/>
                </a:cubicBezTo>
                <a:lnTo>
                  <a:pt x="210" y="2703"/>
                </a:lnTo>
                <a:close/>
                <a:moveTo>
                  <a:pt x="3034" y="4685"/>
                </a:moveTo>
                <a:lnTo>
                  <a:pt x="3034" y="4685"/>
                </a:lnTo>
                <a:cubicBezTo>
                  <a:pt x="3034" y="4746"/>
                  <a:pt x="3004" y="4746"/>
                  <a:pt x="2974" y="4746"/>
                </a:cubicBezTo>
                <a:cubicBezTo>
                  <a:pt x="2944" y="4716"/>
                  <a:pt x="2914" y="4535"/>
                  <a:pt x="2884" y="4355"/>
                </a:cubicBezTo>
                <a:cubicBezTo>
                  <a:pt x="2884" y="4175"/>
                  <a:pt x="2884" y="3904"/>
                  <a:pt x="2884" y="3754"/>
                </a:cubicBezTo>
                <a:cubicBezTo>
                  <a:pt x="2884" y="3634"/>
                  <a:pt x="2884" y="3544"/>
                  <a:pt x="2914" y="3604"/>
                </a:cubicBezTo>
                <a:cubicBezTo>
                  <a:pt x="2944" y="3664"/>
                  <a:pt x="2974" y="3754"/>
                  <a:pt x="2974" y="3844"/>
                </a:cubicBezTo>
                <a:cubicBezTo>
                  <a:pt x="2944" y="3904"/>
                  <a:pt x="2944" y="4054"/>
                  <a:pt x="2944" y="4175"/>
                </a:cubicBezTo>
                <a:cubicBezTo>
                  <a:pt x="2974" y="4295"/>
                  <a:pt x="2974" y="4445"/>
                  <a:pt x="3004" y="4505"/>
                </a:cubicBezTo>
                <a:cubicBezTo>
                  <a:pt x="3034" y="4565"/>
                  <a:pt x="3034" y="4655"/>
                  <a:pt x="3034" y="4685"/>
                </a:cubicBezTo>
                <a:close/>
              </a:path>
            </a:pathLst>
          </a:custGeom>
          <a:blipFill rotWithShape="1">
            <a:blip r:embed="rId4">
              <a:alphaModFix amt="70000"/>
            </a:blip>
            <a:stretch>
              <a:fillRect/>
            </a:stretch>
          </a:blipFill>
          <a:ln>
            <a:noFill/>
          </a:ln>
          <a:effectLst/>
        </p:spPr>
        <p:txBody>
          <a:bodyPr wrap="none" anchor="ctr"/>
          <a:lstStyle/>
          <a:p>
            <a:endParaRPr lang="en-US" sz="2800"/>
          </a:p>
        </p:txBody>
      </p:sp>
      <p:sp>
        <p:nvSpPr>
          <p:cNvPr id="257" name="Freeform 96"/>
          <p:cNvSpPr>
            <a:spLocks noChangeArrowheads="1"/>
          </p:cNvSpPr>
          <p:nvPr userDrawn="1"/>
        </p:nvSpPr>
        <p:spPr bwMode="auto">
          <a:xfrm>
            <a:off x="4092251" y="3056412"/>
            <a:ext cx="265974" cy="424071"/>
          </a:xfrm>
          <a:custGeom>
            <a:avLst/>
            <a:gdLst>
              <a:gd name="T0" fmla="*/ 455 w 608"/>
              <a:gd name="T1" fmla="*/ 608 h 969"/>
              <a:gd name="T2" fmla="*/ 455 w 608"/>
              <a:gd name="T3" fmla="*/ 608 h 969"/>
              <a:gd name="T4" fmla="*/ 303 w 608"/>
              <a:gd name="T5" fmla="*/ 949 h 969"/>
              <a:gd name="T6" fmla="*/ 285 w 608"/>
              <a:gd name="T7" fmla="*/ 949 h 969"/>
              <a:gd name="T8" fmla="*/ 152 w 608"/>
              <a:gd name="T9" fmla="*/ 608 h 969"/>
              <a:gd name="T10" fmla="*/ 0 w 608"/>
              <a:gd name="T11" fmla="*/ 304 h 969"/>
              <a:gd name="T12" fmla="*/ 303 w 608"/>
              <a:gd name="T13" fmla="*/ 0 h 969"/>
              <a:gd name="T14" fmla="*/ 607 w 608"/>
              <a:gd name="T15" fmla="*/ 304 h 969"/>
              <a:gd name="T16" fmla="*/ 455 w 608"/>
              <a:gd name="T17" fmla="*/ 608 h 969"/>
              <a:gd name="T18" fmla="*/ 417 w 608"/>
              <a:gd name="T19" fmla="*/ 304 h 969"/>
              <a:gd name="T20" fmla="*/ 417 w 608"/>
              <a:gd name="T21" fmla="*/ 304 h 969"/>
              <a:gd name="T22" fmla="*/ 303 w 608"/>
              <a:gd name="T23" fmla="*/ 189 h 969"/>
              <a:gd name="T24" fmla="*/ 189 w 608"/>
              <a:gd name="T25" fmla="*/ 304 h 969"/>
              <a:gd name="T26" fmla="*/ 303 w 608"/>
              <a:gd name="T27" fmla="*/ 417 h 969"/>
              <a:gd name="T28" fmla="*/ 417 w 608"/>
              <a:gd name="T29" fmla="*/ 304 h 9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608" h="969">
                <a:moveTo>
                  <a:pt x="455" y="608"/>
                </a:moveTo>
                <a:lnTo>
                  <a:pt x="455" y="608"/>
                </a:lnTo>
                <a:cubicBezTo>
                  <a:pt x="322" y="797"/>
                  <a:pt x="303" y="949"/>
                  <a:pt x="303" y="949"/>
                </a:cubicBezTo>
                <a:cubicBezTo>
                  <a:pt x="303" y="968"/>
                  <a:pt x="303" y="968"/>
                  <a:pt x="285" y="949"/>
                </a:cubicBezTo>
                <a:cubicBezTo>
                  <a:pt x="285" y="949"/>
                  <a:pt x="265" y="797"/>
                  <a:pt x="152" y="608"/>
                </a:cubicBezTo>
                <a:cubicBezTo>
                  <a:pt x="37" y="474"/>
                  <a:pt x="0" y="417"/>
                  <a:pt x="0" y="304"/>
                </a:cubicBezTo>
                <a:cubicBezTo>
                  <a:pt x="0" y="132"/>
                  <a:pt x="133" y="0"/>
                  <a:pt x="303" y="0"/>
                </a:cubicBezTo>
                <a:cubicBezTo>
                  <a:pt x="455" y="0"/>
                  <a:pt x="607" y="132"/>
                  <a:pt x="607" y="304"/>
                </a:cubicBezTo>
                <a:cubicBezTo>
                  <a:pt x="607" y="417"/>
                  <a:pt x="512" y="532"/>
                  <a:pt x="455" y="608"/>
                </a:cubicBezTo>
                <a:close/>
                <a:moveTo>
                  <a:pt x="417" y="304"/>
                </a:moveTo>
                <a:lnTo>
                  <a:pt x="417" y="304"/>
                </a:lnTo>
                <a:cubicBezTo>
                  <a:pt x="417" y="247"/>
                  <a:pt x="361" y="189"/>
                  <a:pt x="303" y="189"/>
                </a:cubicBezTo>
                <a:cubicBezTo>
                  <a:pt x="246" y="189"/>
                  <a:pt x="189" y="247"/>
                  <a:pt x="189" y="304"/>
                </a:cubicBezTo>
                <a:cubicBezTo>
                  <a:pt x="189" y="380"/>
                  <a:pt x="246" y="417"/>
                  <a:pt x="303" y="417"/>
                </a:cubicBezTo>
                <a:cubicBezTo>
                  <a:pt x="361" y="417"/>
                  <a:pt x="417" y="380"/>
                  <a:pt x="417" y="304"/>
                </a:cubicBezTo>
                <a:close/>
              </a:path>
            </a:pathLst>
          </a:custGeom>
          <a:blipFill rotWithShape="1">
            <a:blip r:embed="rId3"/>
            <a:stretch>
              <a:fillRect/>
            </a:stretch>
          </a:blipFill>
          <a:ln>
            <a:noFill/>
          </a:ln>
          <a:effectLst/>
          <a:extLst/>
        </p:spPr>
        <p:txBody>
          <a:bodyPr wrap="none" anchor="ctr"/>
          <a:lstStyle/>
          <a:p>
            <a:endParaRPr lang="en-US" sz="2800"/>
          </a:p>
        </p:txBody>
      </p:sp>
      <p:pic>
        <p:nvPicPr>
          <p:cNvPr id="137" name="Picture 13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575720" y="3573016"/>
            <a:ext cx="1280170" cy="1073150"/>
          </a:xfrm>
          <a:prstGeom prst="rect">
            <a:avLst/>
          </a:prstGeom>
        </p:spPr>
      </p:pic>
      <p:sp>
        <p:nvSpPr>
          <p:cNvPr id="259" name="Text Placeholder 8"/>
          <p:cNvSpPr>
            <a:spLocks noGrp="1"/>
          </p:cNvSpPr>
          <p:nvPr>
            <p:ph type="body" sz="quarter" idx="86" hasCustomPrompt="1"/>
          </p:nvPr>
        </p:nvSpPr>
        <p:spPr>
          <a:xfrm>
            <a:off x="3611724" y="3861048"/>
            <a:ext cx="1171277" cy="684912"/>
          </a:xfrm>
          <a:prstGeom prst="rect">
            <a:avLst/>
          </a:prstGeom>
          <a:ln>
            <a:noFill/>
          </a:ln>
          <a:effectLst/>
        </p:spPr>
        <p:txBody>
          <a:bodyPr vert="horz" anchor="ctr">
            <a:noAutofit/>
          </a:bodyPr>
          <a:lstStyle>
            <a:lvl1pPr marL="0" indent="0" algn="ctr">
              <a:buFontTx/>
              <a:buNone/>
              <a:defRPr sz="2000" spc="100" baseline="0">
                <a:solidFill>
                  <a:schemeClr val="tx1"/>
                </a:solidFill>
                <a:effectLst/>
                <a:latin typeface="Trashhand"/>
                <a:cs typeface="Trashhand"/>
              </a:defRPr>
            </a:lvl1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260" name="Freeform 96"/>
          <p:cNvSpPr>
            <a:spLocks noChangeArrowheads="1"/>
          </p:cNvSpPr>
          <p:nvPr userDrawn="1"/>
        </p:nvSpPr>
        <p:spPr bwMode="auto">
          <a:xfrm>
            <a:off x="1942362" y="3319113"/>
            <a:ext cx="265974" cy="424071"/>
          </a:xfrm>
          <a:custGeom>
            <a:avLst/>
            <a:gdLst>
              <a:gd name="T0" fmla="*/ 455 w 608"/>
              <a:gd name="T1" fmla="*/ 608 h 969"/>
              <a:gd name="T2" fmla="*/ 455 w 608"/>
              <a:gd name="T3" fmla="*/ 608 h 969"/>
              <a:gd name="T4" fmla="*/ 303 w 608"/>
              <a:gd name="T5" fmla="*/ 949 h 969"/>
              <a:gd name="T6" fmla="*/ 285 w 608"/>
              <a:gd name="T7" fmla="*/ 949 h 969"/>
              <a:gd name="T8" fmla="*/ 152 w 608"/>
              <a:gd name="T9" fmla="*/ 608 h 969"/>
              <a:gd name="T10" fmla="*/ 0 w 608"/>
              <a:gd name="T11" fmla="*/ 304 h 969"/>
              <a:gd name="T12" fmla="*/ 303 w 608"/>
              <a:gd name="T13" fmla="*/ 0 h 969"/>
              <a:gd name="T14" fmla="*/ 607 w 608"/>
              <a:gd name="T15" fmla="*/ 304 h 969"/>
              <a:gd name="T16" fmla="*/ 455 w 608"/>
              <a:gd name="T17" fmla="*/ 608 h 969"/>
              <a:gd name="T18" fmla="*/ 417 w 608"/>
              <a:gd name="T19" fmla="*/ 304 h 969"/>
              <a:gd name="T20" fmla="*/ 417 w 608"/>
              <a:gd name="T21" fmla="*/ 304 h 969"/>
              <a:gd name="T22" fmla="*/ 303 w 608"/>
              <a:gd name="T23" fmla="*/ 189 h 969"/>
              <a:gd name="T24" fmla="*/ 189 w 608"/>
              <a:gd name="T25" fmla="*/ 304 h 969"/>
              <a:gd name="T26" fmla="*/ 303 w 608"/>
              <a:gd name="T27" fmla="*/ 417 h 969"/>
              <a:gd name="T28" fmla="*/ 417 w 608"/>
              <a:gd name="T29" fmla="*/ 304 h 9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608" h="969">
                <a:moveTo>
                  <a:pt x="455" y="608"/>
                </a:moveTo>
                <a:lnTo>
                  <a:pt x="455" y="608"/>
                </a:lnTo>
                <a:cubicBezTo>
                  <a:pt x="322" y="797"/>
                  <a:pt x="303" y="949"/>
                  <a:pt x="303" y="949"/>
                </a:cubicBezTo>
                <a:cubicBezTo>
                  <a:pt x="303" y="968"/>
                  <a:pt x="303" y="968"/>
                  <a:pt x="285" y="949"/>
                </a:cubicBezTo>
                <a:cubicBezTo>
                  <a:pt x="285" y="949"/>
                  <a:pt x="265" y="797"/>
                  <a:pt x="152" y="608"/>
                </a:cubicBezTo>
                <a:cubicBezTo>
                  <a:pt x="37" y="474"/>
                  <a:pt x="0" y="417"/>
                  <a:pt x="0" y="304"/>
                </a:cubicBezTo>
                <a:cubicBezTo>
                  <a:pt x="0" y="132"/>
                  <a:pt x="133" y="0"/>
                  <a:pt x="303" y="0"/>
                </a:cubicBezTo>
                <a:cubicBezTo>
                  <a:pt x="455" y="0"/>
                  <a:pt x="607" y="132"/>
                  <a:pt x="607" y="304"/>
                </a:cubicBezTo>
                <a:cubicBezTo>
                  <a:pt x="607" y="417"/>
                  <a:pt x="512" y="532"/>
                  <a:pt x="455" y="608"/>
                </a:cubicBezTo>
                <a:close/>
                <a:moveTo>
                  <a:pt x="417" y="304"/>
                </a:moveTo>
                <a:lnTo>
                  <a:pt x="417" y="304"/>
                </a:lnTo>
                <a:cubicBezTo>
                  <a:pt x="417" y="247"/>
                  <a:pt x="361" y="189"/>
                  <a:pt x="303" y="189"/>
                </a:cubicBezTo>
                <a:cubicBezTo>
                  <a:pt x="246" y="189"/>
                  <a:pt x="189" y="247"/>
                  <a:pt x="189" y="304"/>
                </a:cubicBezTo>
                <a:cubicBezTo>
                  <a:pt x="189" y="380"/>
                  <a:pt x="246" y="417"/>
                  <a:pt x="303" y="417"/>
                </a:cubicBezTo>
                <a:cubicBezTo>
                  <a:pt x="361" y="417"/>
                  <a:pt x="417" y="380"/>
                  <a:pt x="417" y="304"/>
                </a:cubicBezTo>
                <a:close/>
              </a:path>
            </a:pathLst>
          </a:custGeom>
          <a:blipFill rotWithShape="1">
            <a:blip r:embed="rId3"/>
            <a:stretch>
              <a:fillRect/>
            </a:stretch>
          </a:blipFill>
          <a:ln>
            <a:noFill/>
          </a:ln>
          <a:effectLst/>
          <a:extLst/>
        </p:spPr>
        <p:txBody>
          <a:bodyPr wrap="none" anchor="ctr"/>
          <a:lstStyle/>
          <a:p>
            <a:endParaRPr lang="en-US" sz="2800"/>
          </a:p>
        </p:txBody>
      </p:sp>
      <p:pic>
        <p:nvPicPr>
          <p:cNvPr id="138" name="Picture 13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431454" y="3868018"/>
            <a:ext cx="1280170" cy="1073150"/>
          </a:xfrm>
          <a:prstGeom prst="rect">
            <a:avLst/>
          </a:prstGeom>
        </p:spPr>
      </p:pic>
      <p:sp>
        <p:nvSpPr>
          <p:cNvPr id="139" name="Text Placeholder 8"/>
          <p:cNvSpPr>
            <a:spLocks noGrp="1"/>
          </p:cNvSpPr>
          <p:nvPr>
            <p:ph type="body" sz="quarter" idx="93" hasCustomPrompt="1"/>
          </p:nvPr>
        </p:nvSpPr>
        <p:spPr>
          <a:xfrm>
            <a:off x="1467458" y="4156050"/>
            <a:ext cx="1171277" cy="684912"/>
          </a:xfrm>
          <a:prstGeom prst="rect">
            <a:avLst/>
          </a:prstGeom>
          <a:ln>
            <a:noFill/>
          </a:ln>
          <a:effectLst/>
        </p:spPr>
        <p:txBody>
          <a:bodyPr vert="horz" anchor="ctr">
            <a:noAutofit/>
          </a:bodyPr>
          <a:lstStyle>
            <a:lvl1pPr marL="0" indent="0" algn="ctr">
              <a:buFontTx/>
              <a:buNone/>
              <a:defRPr sz="2000" spc="100" baseline="0">
                <a:solidFill>
                  <a:schemeClr val="tx1"/>
                </a:solidFill>
                <a:effectLst/>
                <a:latin typeface="Trashhand"/>
                <a:cs typeface="Trashhand"/>
              </a:defRPr>
            </a:lvl1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94"/>
          </p:nvPr>
        </p:nvSpPr>
        <p:spPr>
          <a:xfrm>
            <a:off x="7716180" y="2888940"/>
            <a:ext cx="3852428" cy="79208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/>
            </a:lvl1pPr>
            <a:lvl2pPr marL="222250" indent="0">
              <a:buNone/>
              <a:defRPr sz="2000"/>
            </a:lvl2pPr>
            <a:lvl3pPr marL="381000" indent="0">
              <a:buNone/>
              <a:defRPr sz="2000"/>
            </a:lvl3pPr>
            <a:lvl4pPr marL="508000" indent="0">
              <a:buNone/>
              <a:defRPr sz="2000"/>
            </a:lvl4pPr>
            <a:lvl5pPr marL="635000" indent="0">
              <a:buNone/>
              <a:defRPr sz="20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1" name="Text Placeholder 6"/>
          <p:cNvSpPr>
            <a:spLocks noGrp="1"/>
          </p:cNvSpPr>
          <p:nvPr>
            <p:ph type="body" sz="quarter" idx="96"/>
          </p:nvPr>
        </p:nvSpPr>
        <p:spPr>
          <a:xfrm>
            <a:off x="7716180" y="2456892"/>
            <a:ext cx="3852428" cy="50405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700">
                <a:latin typeface="Trashhand"/>
                <a:cs typeface="Trashhand"/>
              </a:defRPr>
            </a:lvl1pPr>
            <a:lvl2pPr marL="222250" indent="0">
              <a:buNone/>
              <a:defRPr sz="2000"/>
            </a:lvl2pPr>
            <a:lvl3pPr marL="381000" indent="0">
              <a:buNone/>
              <a:defRPr sz="2000"/>
            </a:lvl3pPr>
            <a:lvl4pPr marL="508000" indent="0">
              <a:buNone/>
              <a:defRPr sz="2000"/>
            </a:lvl4pPr>
            <a:lvl5pPr marL="635000" indent="0">
              <a:buNone/>
              <a:defRPr sz="20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2" name="Text Placeholder 6"/>
          <p:cNvSpPr>
            <a:spLocks noGrp="1"/>
          </p:cNvSpPr>
          <p:nvPr>
            <p:ph type="body" sz="quarter" idx="97"/>
          </p:nvPr>
        </p:nvSpPr>
        <p:spPr>
          <a:xfrm>
            <a:off x="7716180" y="5157192"/>
            <a:ext cx="3852428" cy="79208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/>
            </a:lvl1pPr>
            <a:lvl2pPr marL="222250" indent="0">
              <a:buNone/>
              <a:defRPr sz="2000"/>
            </a:lvl2pPr>
            <a:lvl3pPr marL="381000" indent="0">
              <a:buNone/>
              <a:defRPr sz="2000"/>
            </a:lvl3pPr>
            <a:lvl4pPr marL="508000" indent="0">
              <a:buNone/>
              <a:defRPr sz="2000"/>
            </a:lvl4pPr>
            <a:lvl5pPr marL="635000" indent="0">
              <a:buNone/>
              <a:defRPr sz="20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3" name="Text Placeholder 6"/>
          <p:cNvSpPr>
            <a:spLocks noGrp="1"/>
          </p:cNvSpPr>
          <p:nvPr>
            <p:ph type="body" sz="quarter" idx="98"/>
          </p:nvPr>
        </p:nvSpPr>
        <p:spPr>
          <a:xfrm>
            <a:off x="7716180" y="4725144"/>
            <a:ext cx="3852428" cy="50405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700">
                <a:latin typeface="Trashhand"/>
                <a:cs typeface="Trashhand"/>
              </a:defRPr>
            </a:lvl1pPr>
            <a:lvl2pPr marL="222250" indent="0">
              <a:buNone/>
              <a:defRPr sz="2000"/>
            </a:lvl2pPr>
            <a:lvl3pPr marL="381000" indent="0">
              <a:buNone/>
              <a:defRPr sz="2000"/>
            </a:lvl3pPr>
            <a:lvl4pPr marL="508000" indent="0">
              <a:buNone/>
              <a:defRPr sz="2000"/>
            </a:lvl4pPr>
            <a:lvl5pPr marL="635000" indent="0">
              <a:buNone/>
              <a:defRPr sz="2000"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4727585"/>
      </p:ext>
    </p:extLst>
  </p:cSld>
  <p:clrMapOvr>
    <a:masterClrMapping/>
  </p:clrMapOvr>
  <p:transition spd="med">
    <p:fade thruBlk="1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ld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Oval 37"/>
          <p:cNvSpPr/>
          <p:nvPr userDrawn="1"/>
        </p:nvSpPr>
        <p:spPr bwMode="auto">
          <a:xfrm>
            <a:off x="8004212" y="1484784"/>
            <a:ext cx="1152128" cy="1152128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  <a:effectLst/>
          <a:extLst/>
        </p:spPr>
        <p:txBody>
          <a:bodyPr vert="horz" wrap="square" lIns="45720" tIns="22860" rIns="45720" bIns="228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39" name="Oval 38"/>
          <p:cNvSpPr/>
          <p:nvPr userDrawn="1"/>
        </p:nvSpPr>
        <p:spPr bwMode="auto">
          <a:xfrm>
            <a:off x="8004212" y="3104964"/>
            <a:ext cx="1152128" cy="1152128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  <a:effectLst/>
          <a:extLst/>
        </p:spPr>
        <p:txBody>
          <a:bodyPr vert="horz" wrap="square" lIns="45720" tIns="22860" rIns="45720" bIns="228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0" name="Oval 39"/>
          <p:cNvSpPr/>
          <p:nvPr userDrawn="1"/>
        </p:nvSpPr>
        <p:spPr bwMode="auto">
          <a:xfrm>
            <a:off x="8004212" y="4725144"/>
            <a:ext cx="1152128" cy="1152128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  <a:effectLst/>
          <a:extLst/>
        </p:spPr>
        <p:txBody>
          <a:bodyPr vert="horz" wrap="square" lIns="45720" tIns="22860" rIns="45720" bIns="228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alphaModFix amt="61000"/>
          </a:blip>
          <a:stretch>
            <a:fillRect/>
          </a:stretch>
        </p:blipFill>
        <p:spPr>
          <a:xfrm>
            <a:off x="-456728" y="1304764"/>
            <a:ext cx="8890000" cy="4445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4" name="Text Placeholder 12"/>
          <p:cNvSpPr>
            <a:spLocks noGrp="1"/>
          </p:cNvSpPr>
          <p:nvPr>
            <p:ph type="body" sz="quarter" idx="20"/>
          </p:nvPr>
        </p:nvSpPr>
        <p:spPr>
          <a:xfrm>
            <a:off x="9228348" y="1772816"/>
            <a:ext cx="2448272" cy="539750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buNone/>
              <a:defRPr sz="2200">
                <a:latin typeface="Trashhand"/>
                <a:cs typeface="Trashhand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12"/>
          <p:cNvSpPr>
            <a:spLocks noGrp="1"/>
          </p:cNvSpPr>
          <p:nvPr>
            <p:ph type="body" sz="quarter" idx="21"/>
          </p:nvPr>
        </p:nvSpPr>
        <p:spPr>
          <a:xfrm>
            <a:off x="9228348" y="3356992"/>
            <a:ext cx="2448272" cy="539750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buNone/>
              <a:defRPr sz="2200">
                <a:latin typeface="Trashhand"/>
                <a:cs typeface="Trashhand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Text Placeholder 12"/>
          <p:cNvSpPr>
            <a:spLocks noGrp="1"/>
          </p:cNvSpPr>
          <p:nvPr>
            <p:ph type="body" sz="quarter" idx="22"/>
          </p:nvPr>
        </p:nvSpPr>
        <p:spPr>
          <a:xfrm>
            <a:off x="9228348" y="5049180"/>
            <a:ext cx="2448272" cy="539750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buNone/>
              <a:defRPr sz="2200">
                <a:latin typeface="Trashhand"/>
                <a:cs typeface="Trashhand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4C1C6BC1-2ECA-3B4B-A143-8A0880C31333}" type="datetime3">
              <a:rPr lang="en-US" smtClean="0"/>
              <a:t>5 November 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PRESENTATION TITLE  |  COMPANY NAME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8E1C36C4-E9D3-A641-AE45-47024B03D7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2" name="Freeform 91"/>
          <p:cNvSpPr>
            <a:spLocks noChangeArrowheads="1"/>
          </p:cNvSpPr>
          <p:nvPr userDrawn="1"/>
        </p:nvSpPr>
        <p:spPr bwMode="auto">
          <a:xfrm>
            <a:off x="8388909" y="3417205"/>
            <a:ext cx="497841" cy="423538"/>
          </a:xfrm>
          <a:custGeom>
            <a:avLst/>
            <a:gdLst>
              <a:gd name="T0" fmla="*/ 598 w 886"/>
              <a:gd name="T1" fmla="*/ 620 h 754"/>
              <a:gd name="T2" fmla="*/ 598 w 886"/>
              <a:gd name="T3" fmla="*/ 620 h 754"/>
              <a:gd name="T4" fmla="*/ 598 w 886"/>
              <a:gd name="T5" fmla="*/ 753 h 754"/>
              <a:gd name="T6" fmla="*/ 0 w 886"/>
              <a:gd name="T7" fmla="*/ 753 h 754"/>
              <a:gd name="T8" fmla="*/ 0 w 886"/>
              <a:gd name="T9" fmla="*/ 598 h 754"/>
              <a:gd name="T10" fmla="*/ 66 w 886"/>
              <a:gd name="T11" fmla="*/ 531 h 754"/>
              <a:gd name="T12" fmla="*/ 177 w 886"/>
              <a:gd name="T13" fmla="*/ 399 h 754"/>
              <a:gd name="T14" fmla="*/ 133 w 886"/>
              <a:gd name="T15" fmla="*/ 287 h 754"/>
              <a:gd name="T16" fmla="*/ 110 w 886"/>
              <a:gd name="T17" fmla="*/ 221 h 754"/>
              <a:gd name="T18" fmla="*/ 133 w 886"/>
              <a:gd name="T19" fmla="*/ 199 h 754"/>
              <a:gd name="T20" fmla="*/ 110 w 886"/>
              <a:gd name="T21" fmla="*/ 133 h 754"/>
              <a:gd name="T22" fmla="*/ 244 w 886"/>
              <a:gd name="T23" fmla="*/ 0 h 754"/>
              <a:gd name="T24" fmla="*/ 399 w 886"/>
              <a:gd name="T25" fmla="*/ 133 h 754"/>
              <a:gd name="T26" fmla="*/ 376 w 886"/>
              <a:gd name="T27" fmla="*/ 199 h 754"/>
              <a:gd name="T28" fmla="*/ 399 w 886"/>
              <a:gd name="T29" fmla="*/ 221 h 754"/>
              <a:gd name="T30" fmla="*/ 376 w 886"/>
              <a:gd name="T31" fmla="*/ 287 h 754"/>
              <a:gd name="T32" fmla="*/ 332 w 886"/>
              <a:gd name="T33" fmla="*/ 399 h 754"/>
              <a:gd name="T34" fmla="*/ 443 w 886"/>
              <a:gd name="T35" fmla="*/ 531 h 754"/>
              <a:gd name="T36" fmla="*/ 598 w 886"/>
              <a:gd name="T37" fmla="*/ 620 h 754"/>
              <a:gd name="T38" fmla="*/ 687 w 886"/>
              <a:gd name="T39" fmla="*/ 753 h 754"/>
              <a:gd name="T40" fmla="*/ 687 w 886"/>
              <a:gd name="T41" fmla="*/ 753 h 754"/>
              <a:gd name="T42" fmla="*/ 687 w 886"/>
              <a:gd name="T43" fmla="*/ 620 h 754"/>
              <a:gd name="T44" fmla="*/ 510 w 886"/>
              <a:gd name="T45" fmla="*/ 465 h 754"/>
              <a:gd name="T46" fmla="*/ 554 w 886"/>
              <a:gd name="T47" fmla="*/ 399 h 754"/>
              <a:gd name="T48" fmla="*/ 532 w 886"/>
              <a:gd name="T49" fmla="*/ 332 h 754"/>
              <a:gd name="T50" fmla="*/ 488 w 886"/>
              <a:gd name="T51" fmla="*/ 287 h 754"/>
              <a:gd name="T52" fmla="*/ 510 w 886"/>
              <a:gd name="T53" fmla="*/ 243 h 754"/>
              <a:gd name="T54" fmla="*/ 510 w 886"/>
              <a:gd name="T55" fmla="*/ 199 h 754"/>
              <a:gd name="T56" fmla="*/ 598 w 886"/>
              <a:gd name="T57" fmla="*/ 110 h 754"/>
              <a:gd name="T58" fmla="*/ 709 w 886"/>
              <a:gd name="T59" fmla="*/ 199 h 754"/>
              <a:gd name="T60" fmla="*/ 709 w 886"/>
              <a:gd name="T61" fmla="*/ 243 h 754"/>
              <a:gd name="T62" fmla="*/ 709 w 886"/>
              <a:gd name="T63" fmla="*/ 287 h 754"/>
              <a:gd name="T64" fmla="*/ 687 w 886"/>
              <a:gd name="T65" fmla="*/ 332 h 754"/>
              <a:gd name="T66" fmla="*/ 665 w 886"/>
              <a:gd name="T67" fmla="*/ 399 h 754"/>
              <a:gd name="T68" fmla="*/ 754 w 886"/>
              <a:gd name="T69" fmla="*/ 487 h 754"/>
              <a:gd name="T70" fmla="*/ 863 w 886"/>
              <a:gd name="T71" fmla="*/ 576 h 754"/>
              <a:gd name="T72" fmla="*/ 885 w 886"/>
              <a:gd name="T73" fmla="*/ 753 h 754"/>
              <a:gd name="T74" fmla="*/ 687 w 886"/>
              <a:gd name="T75" fmla="*/ 753 h 7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886" h="754">
                <a:moveTo>
                  <a:pt x="598" y="620"/>
                </a:moveTo>
                <a:lnTo>
                  <a:pt x="598" y="620"/>
                </a:lnTo>
                <a:cubicBezTo>
                  <a:pt x="598" y="665"/>
                  <a:pt x="598" y="753"/>
                  <a:pt x="598" y="753"/>
                </a:cubicBezTo>
                <a:cubicBezTo>
                  <a:pt x="0" y="753"/>
                  <a:pt x="0" y="753"/>
                  <a:pt x="0" y="753"/>
                </a:cubicBezTo>
                <a:cubicBezTo>
                  <a:pt x="0" y="598"/>
                  <a:pt x="0" y="598"/>
                  <a:pt x="0" y="598"/>
                </a:cubicBezTo>
                <a:cubicBezTo>
                  <a:pt x="0" y="553"/>
                  <a:pt x="44" y="531"/>
                  <a:pt x="66" y="531"/>
                </a:cubicBezTo>
                <a:cubicBezTo>
                  <a:pt x="155" y="487"/>
                  <a:pt x="177" y="465"/>
                  <a:pt x="177" y="399"/>
                </a:cubicBezTo>
                <a:cubicBezTo>
                  <a:pt x="177" y="354"/>
                  <a:pt x="155" y="376"/>
                  <a:pt x="133" y="287"/>
                </a:cubicBezTo>
                <a:cubicBezTo>
                  <a:pt x="133" y="265"/>
                  <a:pt x="110" y="287"/>
                  <a:pt x="110" y="221"/>
                </a:cubicBezTo>
                <a:cubicBezTo>
                  <a:pt x="110" y="199"/>
                  <a:pt x="133" y="199"/>
                  <a:pt x="133" y="199"/>
                </a:cubicBezTo>
                <a:cubicBezTo>
                  <a:pt x="133" y="199"/>
                  <a:pt x="110" y="155"/>
                  <a:pt x="110" y="133"/>
                </a:cubicBezTo>
                <a:cubicBezTo>
                  <a:pt x="110" y="88"/>
                  <a:pt x="133" y="0"/>
                  <a:pt x="244" y="0"/>
                </a:cubicBezTo>
                <a:cubicBezTo>
                  <a:pt x="376" y="0"/>
                  <a:pt x="399" y="88"/>
                  <a:pt x="399" y="133"/>
                </a:cubicBezTo>
                <a:cubicBezTo>
                  <a:pt x="399" y="155"/>
                  <a:pt x="376" y="199"/>
                  <a:pt x="376" y="199"/>
                </a:cubicBezTo>
                <a:cubicBezTo>
                  <a:pt x="376" y="199"/>
                  <a:pt x="399" y="199"/>
                  <a:pt x="399" y="221"/>
                </a:cubicBezTo>
                <a:cubicBezTo>
                  <a:pt x="399" y="287"/>
                  <a:pt x="376" y="265"/>
                  <a:pt x="376" y="287"/>
                </a:cubicBezTo>
                <a:cubicBezTo>
                  <a:pt x="354" y="376"/>
                  <a:pt x="332" y="354"/>
                  <a:pt x="332" y="399"/>
                </a:cubicBezTo>
                <a:cubicBezTo>
                  <a:pt x="332" y="465"/>
                  <a:pt x="354" y="487"/>
                  <a:pt x="443" y="531"/>
                </a:cubicBezTo>
                <a:cubicBezTo>
                  <a:pt x="532" y="553"/>
                  <a:pt x="598" y="598"/>
                  <a:pt x="598" y="620"/>
                </a:cubicBezTo>
                <a:close/>
                <a:moveTo>
                  <a:pt x="687" y="753"/>
                </a:moveTo>
                <a:lnTo>
                  <a:pt x="687" y="753"/>
                </a:lnTo>
                <a:cubicBezTo>
                  <a:pt x="687" y="620"/>
                  <a:pt x="687" y="620"/>
                  <a:pt x="687" y="620"/>
                </a:cubicBezTo>
                <a:cubicBezTo>
                  <a:pt x="687" y="553"/>
                  <a:pt x="665" y="531"/>
                  <a:pt x="510" y="465"/>
                </a:cubicBezTo>
                <a:cubicBezTo>
                  <a:pt x="532" y="443"/>
                  <a:pt x="554" y="443"/>
                  <a:pt x="554" y="399"/>
                </a:cubicBezTo>
                <a:cubicBezTo>
                  <a:pt x="554" y="376"/>
                  <a:pt x="532" y="376"/>
                  <a:pt x="532" y="332"/>
                </a:cubicBezTo>
                <a:cubicBezTo>
                  <a:pt x="510" y="310"/>
                  <a:pt x="510" y="332"/>
                  <a:pt x="488" y="287"/>
                </a:cubicBezTo>
                <a:cubicBezTo>
                  <a:pt x="488" y="265"/>
                  <a:pt x="510" y="243"/>
                  <a:pt x="510" y="243"/>
                </a:cubicBezTo>
                <a:cubicBezTo>
                  <a:pt x="510" y="243"/>
                  <a:pt x="510" y="221"/>
                  <a:pt x="510" y="199"/>
                </a:cubicBezTo>
                <a:cubicBezTo>
                  <a:pt x="510" y="177"/>
                  <a:pt x="510" y="110"/>
                  <a:pt x="598" y="110"/>
                </a:cubicBezTo>
                <a:cubicBezTo>
                  <a:pt x="687" y="110"/>
                  <a:pt x="709" y="177"/>
                  <a:pt x="709" y="199"/>
                </a:cubicBezTo>
                <a:cubicBezTo>
                  <a:pt x="709" y="221"/>
                  <a:pt x="709" y="243"/>
                  <a:pt x="709" y="243"/>
                </a:cubicBezTo>
                <a:cubicBezTo>
                  <a:pt x="709" y="243"/>
                  <a:pt x="709" y="265"/>
                  <a:pt x="709" y="287"/>
                </a:cubicBezTo>
                <a:cubicBezTo>
                  <a:pt x="709" y="332"/>
                  <a:pt x="687" y="310"/>
                  <a:pt x="687" y="332"/>
                </a:cubicBezTo>
                <a:cubicBezTo>
                  <a:pt x="687" y="376"/>
                  <a:pt x="665" y="376"/>
                  <a:pt x="665" y="399"/>
                </a:cubicBezTo>
                <a:cubicBezTo>
                  <a:pt x="665" y="443"/>
                  <a:pt x="687" y="465"/>
                  <a:pt x="754" y="487"/>
                </a:cubicBezTo>
                <a:cubicBezTo>
                  <a:pt x="818" y="531"/>
                  <a:pt x="841" y="531"/>
                  <a:pt x="863" y="576"/>
                </a:cubicBezTo>
                <a:lnTo>
                  <a:pt x="885" y="753"/>
                </a:lnTo>
                <a:lnTo>
                  <a:pt x="687" y="75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sz="2800"/>
          </a:p>
        </p:txBody>
      </p:sp>
      <p:sp>
        <p:nvSpPr>
          <p:cNvPr id="33" name="Freeform 17"/>
          <p:cNvSpPr>
            <a:spLocks noChangeArrowheads="1"/>
          </p:cNvSpPr>
          <p:nvPr userDrawn="1"/>
        </p:nvSpPr>
        <p:spPr bwMode="auto">
          <a:xfrm>
            <a:off x="8420894" y="5029200"/>
            <a:ext cx="349829" cy="598467"/>
          </a:xfrm>
          <a:custGeom>
            <a:avLst/>
            <a:gdLst>
              <a:gd name="T0" fmla="*/ 436 w 532"/>
              <a:gd name="T1" fmla="*/ 0 h 912"/>
              <a:gd name="T2" fmla="*/ 436 w 532"/>
              <a:gd name="T3" fmla="*/ 0 h 912"/>
              <a:gd name="T4" fmla="*/ 531 w 532"/>
              <a:gd name="T5" fmla="*/ 76 h 912"/>
              <a:gd name="T6" fmla="*/ 531 w 532"/>
              <a:gd name="T7" fmla="*/ 835 h 912"/>
              <a:gd name="T8" fmla="*/ 436 w 532"/>
              <a:gd name="T9" fmla="*/ 911 h 912"/>
              <a:gd name="T10" fmla="*/ 75 w 532"/>
              <a:gd name="T11" fmla="*/ 911 h 912"/>
              <a:gd name="T12" fmla="*/ 0 w 532"/>
              <a:gd name="T13" fmla="*/ 835 h 912"/>
              <a:gd name="T14" fmla="*/ 0 w 532"/>
              <a:gd name="T15" fmla="*/ 76 h 912"/>
              <a:gd name="T16" fmla="*/ 94 w 532"/>
              <a:gd name="T17" fmla="*/ 0 h 912"/>
              <a:gd name="T18" fmla="*/ 436 w 532"/>
              <a:gd name="T19" fmla="*/ 0 h 912"/>
              <a:gd name="T20" fmla="*/ 474 w 532"/>
              <a:gd name="T21" fmla="*/ 170 h 912"/>
              <a:gd name="T22" fmla="*/ 474 w 532"/>
              <a:gd name="T23" fmla="*/ 170 h 912"/>
              <a:gd name="T24" fmla="*/ 57 w 532"/>
              <a:gd name="T25" fmla="*/ 170 h 912"/>
              <a:gd name="T26" fmla="*/ 57 w 532"/>
              <a:gd name="T27" fmla="*/ 722 h 912"/>
              <a:gd name="T28" fmla="*/ 474 w 532"/>
              <a:gd name="T29" fmla="*/ 722 h 912"/>
              <a:gd name="T30" fmla="*/ 474 w 532"/>
              <a:gd name="T31" fmla="*/ 170 h 912"/>
              <a:gd name="T32" fmla="*/ 170 w 532"/>
              <a:gd name="T33" fmla="*/ 76 h 912"/>
              <a:gd name="T34" fmla="*/ 170 w 532"/>
              <a:gd name="T35" fmla="*/ 76 h 912"/>
              <a:gd name="T36" fmla="*/ 189 w 532"/>
              <a:gd name="T37" fmla="*/ 95 h 912"/>
              <a:gd name="T38" fmla="*/ 322 w 532"/>
              <a:gd name="T39" fmla="*/ 95 h 912"/>
              <a:gd name="T40" fmla="*/ 342 w 532"/>
              <a:gd name="T41" fmla="*/ 76 h 912"/>
              <a:gd name="T42" fmla="*/ 322 w 532"/>
              <a:gd name="T43" fmla="*/ 57 h 912"/>
              <a:gd name="T44" fmla="*/ 189 w 532"/>
              <a:gd name="T45" fmla="*/ 57 h 912"/>
              <a:gd name="T46" fmla="*/ 170 w 532"/>
              <a:gd name="T47" fmla="*/ 76 h 912"/>
              <a:gd name="T48" fmla="*/ 322 w 532"/>
              <a:gd name="T49" fmla="*/ 816 h 912"/>
              <a:gd name="T50" fmla="*/ 322 w 532"/>
              <a:gd name="T51" fmla="*/ 816 h 912"/>
              <a:gd name="T52" fmla="*/ 266 w 532"/>
              <a:gd name="T53" fmla="*/ 778 h 912"/>
              <a:gd name="T54" fmla="*/ 209 w 532"/>
              <a:gd name="T55" fmla="*/ 816 h 912"/>
              <a:gd name="T56" fmla="*/ 266 w 532"/>
              <a:gd name="T57" fmla="*/ 873 h 912"/>
              <a:gd name="T58" fmla="*/ 322 w 532"/>
              <a:gd name="T59" fmla="*/ 816 h 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532" h="912">
                <a:moveTo>
                  <a:pt x="436" y="0"/>
                </a:moveTo>
                <a:lnTo>
                  <a:pt x="436" y="0"/>
                </a:lnTo>
                <a:cubicBezTo>
                  <a:pt x="494" y="0"/>
                  <a:pt x="531" y="38"/>
                  <a:pt x="531" y="76"/>
                </a:cubicBezTo>
                <a:cubicBezTo>
                  <a:pt x="531" y="835"/>
                  <a:pt x="531" y="835"/>
                  <a:pt x="531" y="835"/>
                </a:cubicBezTo>
                <a:cubicBezTo>
                  <a:pt x="531" y="873"/>
                  <a:pt x="494" y="911"/>
                  <a:pt x="436" y="911"/>
                </a:cubicBezTo>
                <a:cubicBezTo>
                  <a:pt x="75" y="911"/>
                  <a:pt x="75" y="911"/>
                  <a:pt x="75" y="911"/>
                </a:cubicBezTo>
                <a:cubicBezTo>
                  <a:pt x="38" y="911"/>
                  <a:pt x="0" y="873"/>
                  <a:pt x="0" y="835"/>
                </a:cubicBezTo>
                <a:cubicBezTo>
                  <a:pt x="0" y="76"/>
                  <a:pt x="0" y="76"/>
                  <a:pt x="0" y="76"/>
                </a:cubicBezTo>
                <a:cubicBezTo>
                  <a:pt x="0" y="38"/>
                  <a:pt x="38" y="0"/>
                  <a:pt x="94" y="0"/>
                </a:cubicBezTo>
                <a:lnTo>
                  <a:pt x="436" y="0"/>
                </a:lnTo>
                <a:close/>
                <a:moveTo>
                  <a:pt x="474" y="170"/>
                </a:moveTo>
                <a:lnTo>
                  <a:pt x="474" y="170"/>
                </a:lnTo>
                <a:cubicBezTo>
                  <a:pt x="57" y="170"/>
                  <a:pt x="57" y="170"/>
                  <a:pt x="57" y="170"/>
                </a:cubicBezTo>
                <a:cubicBezTo>
                  <a:pt x="57" y="722"/>
                  <a:pt x="57" y="722"/>
                  <a:pt x="57" y="722"/>
                </a:cubicBezTo>
                <a:cubicBezTo>
                  <a:pt x="474" y="722"/>
                  <a:pt x="474" y="722"/>
                  <a:pt x="474" y="722"/>
                </a:cubicBezTo>
                <a:lnTo>
                  <a:pt x="474" y="170"/>
                </a:lnTo>
                <a:close/>
                <a:moveTo>
                  <a:pt x="170" y="76"/>
                </a:moveTo>
                <a:lnTo>
                  <a:pt x="170" y="76"/>
                </a:lnTo>
                <a:lnTo>
                  <a:pt x="189" y="95"/>
                </a:lnTo>
                <a:cubicBezTo>
                  <a:pt x="322" y="95"/>
                  <a:pt x="322" y="95"/>
                  <a:pt x="322" y="95"/>
                </a:cubicBezTo>
                <a:cubicBezTo>
                  <a:pt x="342" y="95"/>
                  <a:pt x="342" y="76"/>
                  <a:pt x="342" y="76"/>
                </a:cubicBezTo>
                <a:cubicBezTo>
                  <a:pt x="342" y="57"/>
                  <a:pt x="342" y="57"/>
                  <a:pt x="322" y="57"/>
                </a:cubicBezTo>
                <a:cubicBezTo>
                  <a:pt x="189" y="57"/>
                  <a:pt x="189" y="57"/>
                  <a:pt x="189" y="57"/>
                </a:cubicBezTo>
                <a:cubicBezTo>
                  <a:pt x="189" y="57"/>
                  <a:pt x="170" y="57"/>
                  <a:pt x="170" y="76"/>
                </a:cubicBezTo>
                <a:close/>
                <a:moveTo>
                  <a:pt x="322" y="816"/>
                </a:moveTo>
                <a:lnTo>
                  <a:pt x="322" y="816"/>
                </a:lnTo>
                <a:cubicBezTo>
                  <a:pt x="322" y="798"/>
                  <a:pt x="285" y="778"/>
                  <a:pt x="266" y="778"/>
                </a:cubicBezTo>
                <a:cubicBezTo>
                  <a:pt x="227" y="778"/>
                  <a:pt x="209" y="798"/>
                  <a:pt x="209" y="816"/>
                </a:cubicBezTo>
                <a:cubicBezTo>
                  <a:pt x="209" y="854"/>
                  <a:pt x="227" y="873"/>
                  <a:pt x="266" y="873"/>
                </a:cubicBezTo>
                <a:cubicBezTo>
                  <a:pt x="285" y="873"/>
                  <a:pt x="322" y="854"/>
                  <a:pt x="322" y="81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sz="2800"/>
          </a:p>
        </p:txBody>
      </p:sp>
      <p:sp>
        <p:nvSpPr>
          <p:cNvPr id="34" name="Freeform 25"/>
          <p:cNvSpPr>
            <a:spLocks noChangeArrowheads="1"/>
          </p:cNvSpPr>
          <p:nvPr userDrawn="1"/>
        </p:nvSpPr>
        <p:spPr bwMode="auto">
          <a:xfrm>
            <a:off x="8382794" y="1788376"/>
            <a:ext cx="488894" cy="497624"/>
          </a:xfrm>
          <a:custGeom>
            <a:avLst/>
            <a:gdLst>
              <a:gd name="T0" fmla="*/ 114 w 989"/>
              <a:gd name="T1" fmla="*/ 911 h 1007"/>
              <a:gd name="T2" fmla="*/ 114 w 989"/>
              <a:gd name="T3" fmla="*/ 911 h 1007"/>
              <a:gd name="T4" fmla="*/ 608 w 989"/>
              <a:gd name="T5" fmla="*/ 911 h 1007"/>
              <a:gd name="T6" fmla="*/ 608 w 989"/>
              <a:gd name="T7" fmla="*/ 608 h 1007"/>
              <a:gd name="T8" fmla="*/ 703 w 989"/>
              <a:gd name="T9" fmla="*/ 493 h 1007"/>
              <a:gd name="T10" fmla="*/ 703 w 989"/>
              <a:gd name="T11" fmla="*/ 1006 h 1007"/>
              <a:gd name="T12" fmla="*/ 0 w 989"/>
              <a:gd name="T13" fmla="*/ 1006 h 1007"/>
              <a:gd name="T14" fmla="*/ 0 w 989"/>
              <a:gd name="T15" fmla="*/ 152 h 1007"/>
              <a:gd name="T16" fmla="*/ 608 w 989"/>
              <a:gd name="T17" fmla="*/ 152 h 1007"/>
              <a:gd name="T18" fmla="*/ 532 w 989"/>
              <a:gd name="T19" fmla="*/ 247 h 1007"/>
              <a:gd name="T20" fmla="*/ 114 w 989"/>
              <a:gd name="T21" fmla="*/ 247 h 1007"/>
              <a:gd name="T22" fmla="*/ 114 w 989"/>
              <a:gd name="T23" fmla="*/ 911 h 1007"/>
              <a:gd name="T24" fmla="*/ 779 w 989"/>
              <a:gd name="T25" fmla="*/ 133 h 1007"/>
              <a:gd name="T26" fmla="*/ 779 w 989"/>
              <a:gd name="T27" fmla="*/ 133 h 1007"/>
              <a:gd name="T28" fmla="*/ 779 w 989"/>
              <a:gd name="T29" fmla="*/ 133 h 1007"/>
              <a:gd name="T30" fmla="*/ 855 w 989"/>
              <a:gd name="T31" fmla="*/ 209 h 1007"/>
              <a:gd name="T32" fmla="*/ 836 w 989"/>
              <a:gd name="T33" fmla="*/ 285 h 1007"/>
              <a:gd name="T34" fmla="*/ 418 w 989"/>
              <a:gd name="T35" fmla="*/ 721 h 1007"/>
              <a:gd name="T36" fmla="*/ 247 w 989"/>
              <a:gd name="T37" fmla="*/ 759 h 1007"/>
              <a:gd name="T38" fmla="*/ 247 w 989"/>
              <a:gd name="T39" fmla="*/ 759 h 1007"/>
              <a:gd name="T40" fmla="*/ 285 w 989"/>
              <a:gd name="T41" fmla="*/ 589 h 1007"/>
              <a:gd name="T42" fmla="*/ 703 w 989"/>
              <a:gd name="T43" fmla="*/ 152 h 1007"/>
              <a:gd name="T44" fmla="*/ 779 w 989"/>
              <a:gd name="T45" fmla="*/ 133 h 1007"/>
              <a:gd name="T46" fmla="*/ 380 w 989"/>
              <a:gd name="T47" fmla="*/ 569 h 1007"/>
              <a:gd name="T48" fmla="*/ 380 w 989"/>
              <a:gd name="T49" fmla="*/ 569 h 1007"/>
              <a:gd name="T50" fmla="*/ 342 w 989"/>
              <a:gd name="T51" fmla="*/ 589 h 1007"/>
              <a:gd name="T52" fmla="*/ 304 w 989"/>
              <a:gd name="T53" fmla="*/ 608 h 1007"/>
              <a:gd name="T54" fmla="*/ 304 w 989"/>
              <a:gd name="T55" fmla="*/ 645 h 1007"/>
              <a:gd name="T56" fmla="*/ 342 w 989"/>
              <a:gd name="T57" fmla="*/ 702 h 1007"/>
              <a:gd name="T58" fmla="*/ 399 w 989"/>
              <a:gd name="T59" fmla="*/ 684 h 1007"/>
              <a:gd name="T60" fmla="*/ 418 w 989"/>
              <a:gd name="T61" fmla="*/ 665 h 1007"/>
              <a:gd name="T62" fmla="*/ 418 w 989"/>
              <a:gd name="T63" fmla="*/ 626 h 1007"/>
              <a:gd name="T64" fmla="*/ 380 w 989"/>
              <a:gd name="T65" fmla="*/ 569 h 1007"/>
              <a:gd name="T66" fmla="*/ 931 w 989"/>
              <a:gd name="T67" fmla="*/ 190 h 1007"/>
              <a:gd name="T68" fmla="*/ 931 w 989"/>
              <a:gd name="T69" fmla="*/ 190 h 1007"/>
              <a:gd name="T70" fmla="*/ 874 w 989"/>
              <a:gd name="T71" fmla="*/ 247 h 1007"/>
              <a:gd name="T72" fmla="*/ 892 w 989"/>
              <a:gd name="T73" fmla="*/ 171 h 1007"/>
              <a:gd name="T74" fmla="*/ 816 w 989"/>
              <a:gd name="T75" fmla="*/ 95 h 1007"/>
              <a:gd name="T76" fmla="*/ 740 w 989"/>
              <a:gd name="T77" fmla="*/ 114 h 1007"/>
              <a:gd name="T78" fmla="*/ 798 w 989"/>
              <a:gd name="T79" fmla="*/ 38 h 1007"/>
              <a:gd name="T80" fmla="*/ 949 w 989"/>
              <a:gd name="T81" fmla="*/ 38 h 1007"/>
              <a:gd name="T82" fmla="*/ 931 w 989"/>
              <a:gd name="T83" fmla="*/ 190 h 10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989" h="1007">
                <a:moveTo>
                  <a:pt x="114" y="911"/>
                </a:moveTo>
                <a:lnTo>
                  <a:pt x="114" y="911"/>
                </a:lnTo>
                <a:cubicBezTo>
                  <a:pt x="608" y="911"/>
                  <a:pt x="608" y="911"/>
                  <a:pt x="608" y="911"/>
                </a:cubicBezTo>
                <a:cubicBezTo>
                  <a:pt x="608" y="608"/>
                  <a:pt x="608" y="608"/>
                  <a:pt x="608" y="608"/>
                </a:cubicBezTo>
                <a:cubicBezTo>
                  <a:pt x="703" y="493"/>
                  <a:pt x="703" y="493"/>
                  <a:pt x="703" y="493"/>
                </a:cubicBezTo>
                <a:cubicBezTo>
                  <a:pt x="703" y="1006"/>
                  <a:pt x="703" y="1006"/>
                  <a:pt x="703" y="1006"/>
                </a:cubicBezTo>
                <a:cubicBezTo>
                  <a:pt x="0" y="1006"/>
                  <a:pt x="0" y="1006"/>
                  <a:pt x="0" y="1006"/>
                </a:cubicBezTo>
                <a:cubicBezTo>
                  <a:pt x="0" y="152"/>
                  <a:pt x="0" y="152"/>
                  <a:pt x="0" y="152"/>
                </a:cubicBezTo>
                <a:cubicBezTo>
                  <a:pt x="608" y="152"/>
                  <a:pt x="608" y="152"/>
                  <a:pt x="608" y="152"/>
                </a:cubicBezTo>
                <a:cubicBezTo>
                  <a:pt x="532" y="247"/>
                  <a:pt x="532" y="247"/>
                  <a:pt x="532" y="247"/>
                </a:cubicBezTo>
                <a:cubicBezTo>
                  <a:pt x="114" y="247"/>
                  <a:pt x="114" y="247"/>
                  <a:pt x="114" y="247"/>
                </a:cubicBezTo>
                <a:lnTo>
                  <a:pt x="114" y="911"/>
                </a:lnTo>
                <a:close/>
                <a:moveTo>
                  <a:pt x="779" y="133"/>
                </a:moveTo>
                <a:lnTo>
                  <a:pt x="779" y="133"/>
                </a:lnTo>
                <a:lnTo>
                  <a:pt x="779" y="133"/>
                </a:lnTo>
                <a:cubicBezTo>
                  <a:pt x="855" y="209"/>
                  <a:pt x="855" y="209"/>
                  <a:pt x="855" y="209"/>
                </a:cubicBezTo>
                <a:lnTo>
                  <a:pt x="836" y="285"/>
                </a:lnTo>
                <a:cubicBezTo>
                  <a:pt x="418" y="721"/>
                  <a:pt x="418" y="721"/>
                  <a:pt x="418" y="721"/>
                </a:cubicBezTo>
                <a:cubicBezTo>
                  <a:pt x="247" y="759"/>
                  <a:pt x="247" y="759"/>
                  <a:pt x="247" y="759"/>
                </a:cubicBezTo>
                <a:lnTo>
                  <a:pt x="247" y="759"/>
                </a:lnTo>
                <a:cubicBezTo>
                  <a:pt x="285" y="589"/>
                  <a:pt x="285" y="589"/>
                  <a:pt x="285" y="589"/>
                </a:cubicBezTo>
                <a:cubicBezTo>
                  <a:pt x="703" y="152"/>
                  <a:pt x="703" y="152"/>
                  <a:pt x="703" y="152"/>
                </a:cubicBezTo>
                <a:lnTo>
                  <a:pt x="779" y="133"/>
                </a:lnTo>
                <a:close/>
                <a:moveTo>
                  <a:pt x="380" y="569"/>
                </a:moveTo>
                <a:lnTo>
                  <a:pt x="380" y="569"/>
                </a:lnTo>
                <a:cubicBezTo>
                  <a:pt x="342" y="589"/>
                  <a:pt x="342" y="589"/>
                  <a:pt x="342" y="589"/>
                </a:cubicBezTo>
                <a:cubicBezTo>
                  <a:pt x="304" y="608"/>
                  <a:pt x="304" y="608"/>
                  <a:pt x="304" y="608"/>
                </a:cubicBezTo>
                <a:cubicBezTo>
                  <a:pt x="304" y="645"/>
                  <a:pt x="304" y="645"/>
                  <a:pt x="304" y="645"/>
                </a:cubicBezTo>
                <a:cubicBezTo>
                  <a:pt x="342" y="702"/>
                  <a:pt x="342" y="702"/>
                  <a:pt x="342" y="702"/>
                </a:cubicBezTo>
                <a:cubicBezTo>
                  <a:pt x="399" y="684"/>
                  <a:pt x="399" y="684"/>
                  <a:pt x="399" y="684"/>
                </a:cubicBezTo>
                <a:cubicBezTo>
                  <a:pt x="418" y="665"/>
                  <a:pt x="418" y="665"/>
                  <a:pt x="418" y="665"/>
                </a:cubicBezTo>
                <a:cubicBezTo>
                  <a:pt x="418" y="626"/>
                  <a:pt x="418" y="626"/>
                  <a:pt x="418" y="626"/>
                </a:cubicBezTo>
                <a:lnTo>
                  <a:pt x="380" y="569"/>
                </a:lnTo>
                <a:close/>
                <a:moveTo>
                  <a:pt x="931" y="190"/>
                </a:moveTo>
                <a:lnTo>
                  <a:pt x="931" y="190"/>
                </a:lnTo>
                <a:cubicBezTo>
                  <a:pt x="874" y="247"/>
                  <a:pt x="874" y="247"/>
                  <a:pt x="874" y="247"/>
                </a:cubicBezTo>
                <a:cubicBezTo>
                  <a:pt x="892" y="171"/>
                  <a:pt x="892" y="171"/>
                  <a:pt x="892" y="171"/>
                </a:cubicBezTo>
                <a:cubicBezTo>
                  <a:pt x="816" y="95"/>
                  <a:pt x="816" y="95"/>
                  <a:pt x="816" y="95"/>
                </a:cubicBezTo>
                <a:cubicBezTo>
                  <a:pt x="740" y="114"/>
                  <a:pt x="740" y="114"/>
                  <a:pt x="740" y="114"/>
                </a:cubicBezTo>
                <a:cubicBezTo>
                  <a:pt x="798" y="38"/>
                  <a:pt x="798" y="38"/>
                  <a:pt x="798" y="38"/>
                </a:cubicBezTo>
                <a:cubicBezTo>
                  <a:pt x="836" y="0"/>
                  <a:pt x="912" y="0"/>
                  <a:pt x="949" y="38"/>
                </a:cubicBezTo>
                <a:cubicBezTo>
                  <a:pt x="988" y="76"/>
                  <a:pt x="988" y="152"/>
                  <a:pt x="931" y="19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sz="2800"/>
          </a:p>
        </p:txBody>
      </p:sp>
      <p:sp>
        <p:nvSpPr>
          <p:cNvPr id="35" name="Freeform 96"/>
          <p:cNvSpPr>
            <a:spLocks noChangeArrowheads="1"/>
          </p:cNvSpPr>
          <p:nvPr userDrawn="1"/>
        </p:nvSpPr>
        <p:spPr bwMode="auto">
          <a:xfrm>
            <a:off x="3611724" y="2852936"/>
            <a:ext cx="265974" cy="424071"/>
          </a:xfrm>
          <a:custGeom>
            <a:avLst/>
            <a:gdLst>
              <a:gd name="T0" fmla="*/ 455 w 608"/>
              <a:gd name="T1" fmla="*/ 608 h 969"/>
              <a:gd name="T2" fmla="*/ 455 w 608"/>
              <a:gd name="T3" fmla="*/ 608 h 969"/>
              <a:gd name="T4" fmla="*/ 303 w 608"/>
              <a:gd name="T5" fmla="*/ 949 h 969"/>
              <a:gd name="T6" fmla="*/ 285 w 608"/>
              <a:gd name="T7" fmla="*/ 949 h 969"/>
              <a:gd name="T8" fmla="*/ 152 w 608"/>
              <a:gd name="T9" fmla="*/ 608 h 969"/>
              <a:gd name="T10" fmla="*/ 0 w 608"/>
              <a:gd name="T11" fmla="*/ 304 h 969"/>
              <a:gd name="T12" fmla="*/ 303 w 608"/>
              <a:gd name="T13" fmla="*/ 0 h 969"/>
              <a:gd name="T14" fmla="*/ 607 w 608"/>
              <a:gd name="T15" fmla="*/ 304 h 969"/>
              <a:gd name="T16" fmla="*/ 455 w 608"/>
              <a:gd name="T17" fmla="*/ 608 h 969"/>
              <a:gd name="T18" fmla="*/ 417 w 608"/>
              <a:gd name="T19" fmla="*/ 304 h 969"/>
              <a:gd name="T20" fmla="*/ 417 w 608"/>
              <a:gd name="T21" fmla="*/ 304 h 969"/>
              <a:gd name="T22" fmla="*/ 303 w 608"/>
              <a:gd name="T23" fmla="*/ 189 h 969"/>
              <a:gd name="T24" fmla="*/ 189 w 608"/>
              <a:gd name="T25" fmla="*/ 304 h 969"/>
              <a:gd name="T26" fmla="*/ 303 w 608"/>
              <a:gd name="T27" fmla="*/ 417 h 969"/>
              <a:gd name="T28" fmla="*/ 417 w 608"/>
              <a:gd name="T29" fmla="*/ 304 h 9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608" h="969">
                <a:moveTo>
                  <a:pt x="455" y="608"/>
                </a:moveTo>
                <a:lnTo>
                  <a:pt x="455" y="608"/>
                </a:lnTo>
                <a:cubicBezTo>
                  <a:pt x="322" y="797"/>
                  <a:pt x="303" y="949"/>
                  <a:pt x="303" y="949"/>
                </a:cubicBezTo>
                <a:cubicBezTo>
                  <a:pt x="303" y="968"/>
                  <a:pt x="303" y="968"/>
                  <a:pt x="285" y="949"/>
                </a:cubicBezTo>
                <a:cubicBezTo>
                  <a:pt x="285" y="949"/>
                  <a:pt x="265" y="797"/>
                  <a:pt x="152" y="608"/>
                </a:cubicBezTo>
                <a:cubicBezTo>
                  <a:pt x="37" y="474"/>
                  <a:pt x="0" y="417"/>
                  <a:pt x="0" y="304"/>
                </a:cubicBezTo>
                <a:cubicBezTo>
                  <a:pt x="0" y="132"/>
                  <a:pt x="133" y="0"/>
                  <a:pt x="303" y="0"/>
                </a:cubicBezTo>
                <a:cubicBezTo>
                  <a:pt x="455" y="0"/>
                  <a:pt x="607" y="132"/>
                  <a:pt x="607" y="304"/>
                </a:cubicBezTo>
                <a:cubicBezTo>
                  <a:pt x="607" y="417"/>
                  <a:pt x="512" y="532"/>
                  <a:pt x="455" y="608"/>
                </a:cubicBezTo>
                <a:close/>
                <a:moveTo>
                  <a:pt x="417" y="304"/>
                </a:moveTo>
                <a:lnTo>
                  <a:pt x="417" y="304"/>
                </a:lnTo>
                <a:cubicBezTo>
                  <a:pt x="417" y="247"/>
                  <a:pt x="361" y="189"/>
                  <a:pt x="303" y="189"/>
                </a:cubicBezTo>
                <a:cubicBezTo>
                  <a:pt x="246" y="189"/>
                  <a:pt x="189" y="247"/>
                  <a:pt x="189" y="304"/>
                </a:cubicBezTo>
                <a:cubicBezTo>
                  <a:pt x="189" y="380"/>
                  <a:pt x="246" y="417"/>
                  <a:pt x="303" y="417"/>
                </a:cubicBezTo>
                <a:cubicBezTo>
                  <a:pt x="361" y="417"/>
                  <a:pt x="417" y="380"/>
                  <a:pt x="417" y="304"/>
                </a:cubicBezTo>
                <a:close/>
              </a:path>
            </a:pathLst>
          </a:custGeom>
          <a:blipFill rotWithShape="1">
            <a:blip r:embed="rId4"/>
            <a:stretch>
              <a:fillRect/>
            </a:stretch>
          </a:blipFill>
          <a:ln>
            <a:noFill/>
          </a:ln>
          <a:effectLst/>
          <a:extLst/>
        </p:spPr>
        <p:txBody>
          <a:bodyPr wrap="none" anchor="ctr"/>
          <a:lstStyle/>
          <a:p>
            <a:endParaRPr lang="en-US" sz="2800"/>
          </a:p>
        </p:txBody>
      </p:sp>
      <p:pic>
        <p:nvPicPr>
          <p:cNvPr id="36" name="Picture 35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071664" y="3320988"/>
            <a:ext cx="1280170" cy="1073150"/>
          </a:xfrm>
          <a:prstGeom prst="rect">
            <a:avLst/>
          </a:prstGeom>
        </p:spPr>
      </p:pic>
      <p:sp>
        <p:nvSpPr>
          <p:cNvPr id="37" name="Text Placeholder 8"/>
          <p:cNvSpPr>
            <a:spLocks noGrp="1"/>
          </p:cNvSpPr>
          <p:nvPr>
            <p:ph type="body" sz="quarter" idx="93" hasCustomPrompt="1"/>
          </p:nvPr>
        </p:nvSpPr>
        <p:spPr>
          <a:xfrm>
            <a:off x="3124523" y="3573016"/>
            <a:ext cx="1171277" cy="684912"/>
          </a:xfrm>
          <a:prstGeom prst="rect">
            <a:avLst/>
          </a:prstGeom>
          <a:ln>
            <a:noFill/>
          </a:ln>
          <a:effectLst/>
        </p:spPr>
        <p:txBody>
          <a:bodyPr vert="horz" anchor="ctr">
            <a:noAutofit/>
          </a:bodyPr>
          <a:lstStyle>
            <a:lvl1pPr marL="0" indent="0" algn="ctr">
              <a:buFontTx/>
              <a:buNone/>
              <a:defRPr sz="2000" spc="100" baseline="0">
                <a:solidFill>
                  <a:schemeClr val="tx1"/>
                </a:solidFill>
                <a:effectLst/>
                <a:latin typeface="Trashhand"/>
                <a:cs typeface="Trashhand"/>
              </a:defRPr>
            </a:lvl1pPr>
          </a:lstStyle>
          <a:p>
            <a:pPr lvl="0"/>
            <a:r>
              <a:rPr lang="en-US" dirty="0"/>
              <a:t>INSERT TEXT</a:t>
            </a:r>
          </a:p>
        </p:txBody>
      </p:sp>
    </p:spTree>
    <p:extLst>
      <p:ext uri="{BB962C8B-B14F-4D97-AF65-F5344CB8AC3E}">
        <p14:creationId xmlns:p14="http://schemas.microsoft.com/office/powerpoint/2010/main" val="1669186862"/>
      </p:ext>
    </p:extLst>
  </p:cSld>
  <p:clrMapOvr>
    <a:masterClrMapping/>
  </p:clrMapOvr>
  <p:transition spd="med">
    <p:fade thruBlk="1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77" y="692696"/>
            <a:ext cx="4470400" cy="40957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39716" y="1124744"/>
            <a:ext cx="4470400" cy="409575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95500" y="2060848"/>
            <a:ext cx="4470400" cy="40957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9" name="Text Placeholder 12"/>
          <p:cNvSpPr>
            <a:spLocks noGrp="1"/>
          </p:cNvSpPr>
          <p:nvPr>
            <p:ph type="body" sz="quarter" idx="15"/>
          </p:nvPr>
        </p:nvSpPr>
        <p:spPr>
          <a:xfrm>
            <a:off x="7428148" y="1952836"/>
            <a:ext cx="4032448" cy="3312368"/>
          </a:xfrm>
          <a:prstGeom prst="rect">
            <a:avLst/>
          </a:prstGeom>
        </p:spPr>
        <p:txBody>
          <a:bodyPr vert="horz" anchor="t"/>
          <a:lstStyle>
            <a:lvl1pPr marL="0" indent="0">
              <a:lnSpc>
                <a:spcPct val="100000"/>
              </a:lnSpc>
              <a:spcBef>
                <a:spcPts val="1750"/>
              </a:spcBef>
              <a:buNone/>
              <a:defRPr sz="2000">
                <a:latin typeface="Oswald Light"/>
                <a:cs typeface="Oswald Light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7423404" y="1376772"/>
            <a:ext cx="4001189" cy="53975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3600">
                <a:latin typeface="Trashhand"/>
                <a:cs typeface="Trashhand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2603612" y="1352092"/>
            <a:ext cx="5040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FFFF"/>
                </a:solidFill>
                <a:latin typeface="Amatic SC Regular"/>
                <a:cs typeface="Amatic SC Regular"/>
              </a:rPr>
              <a:t>1.</a:t>
            </a:r>
          </a:p>
        </p:txBody>
      </p:sp>
      <p:sp>
        <p:nvSpPr>
          <p:cNvPr id="23" name="TextBox 22"/>
          <p:cNvSpPr txBox="1"/>
          <p:nvPr userDrawn="1"/>
        </p:nvSpPr>
        <p:spPr>
          <a:xfrm>
            <a:off x="3287688" y="5265204"/>
            <a:ext cx="5040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FFFF"/>
                </a:solidFill>
                <a:latin typeface="Amatic SC Regular"/>
                <a:cs typeface="Amatic SC Regular"/>
              </a:rPr>
              <a:t>2.</a:t>
            </a:r>
          </a:p>
        </p:txBody>
      </p:sp>
      <p:sp>
        <p:nvSpPr>
          <p:cNvPr id="24" name="TextBox 23"/>
          <p:cNvSpPr txBox="1"/>
          <p:nvPr userDrawn="1"/>
        </p:nvSpPr>
        <p:spPr>
          <a:xfrm>
            <a:off x="5195900" y="1628800"/>
            <a:ext cx="5040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FFFF"/>
                </a:solidFill>
                <a:latin typeface="Amatic SC Regular"/>
                <a:cs typeface="Amatic SC Regular"/>
              </a:rPr>
              <a:t>3.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963652" y="1707778"/>
            <a:ext cx="685800" cy="107315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306888" y="1916832"/>
            <a:ext cx="1206500" cy="9779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567608" y="4293096"/>
            <a:ext cx="806450" cy="116205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F498D923-006C-3547-B2FF-DE38A9191AB7}" type="datetime3">
              <a:rPr lang="en-US" smtClean="0"/>
              <a:t>5 November 2018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PRESENTATION TITLE  |  COMPANY NAME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8E1C36C4-E9D3-A641-AE45-47024B03D7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242480"/>
      </p:ext>
    </p:extLst>
  </p:cSld>
  <p:clrMapOvr>
    <a:masterClrMapping/>
  </p:clrMapOvr>
  <p:transition spd="med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ext No Title - Oswa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87388" y="872716"/>
            <a:ext cx="11017224" cy="4752529"/>
          </a:xfrm>
          <a:prstGeom prst="rect">
            <a:avLst/>
          </a:prstGeom>
        </p:spPr>
        <p:txBody>
          <a:bodyPr vert="horz" anchor="ctr"/>
          <a:lstStyle>
            <a:lvl1pPr algn="ctr">
              <a:lnSpc>
                <a:spcPct val="100000"/>
              </a:lnSpc>
              <a:defRPr sz="7500">
                <a:latin typeface="Sketch ROCKWELL"/>
                <a:cs typeface="Sketch ROCKWELL"/>
              </a:defRPr>
            </a:lvl1pPr>
            <a:lvl2pPr algn="l">
              <a:defRPr sz="3600">
                <a:latin typeface="Oswald Light"/>
                <a:cs typeface="Oswald Light"/>
              </a:defRPr>
            </a:lvl2pPr>
            <a:lvl3pPr algn="l">
              <a:defRPr sz="3600">
                <a:latin typeface="Oswald Light"/>
                <a:cs typeface="Oswald Light"/>
              </a:defRPr>
            </a:lvl3pPr>
            <a:lvl4pPr algn="l">
              <a:defRPr sz="3600">
                <a:latin typeface="Oswald Light"/>
                <a:cs typeface="Oswald Light"/>
              </a:defRPr>
            </a:lvl4pPr>
            <a:lvl5pPr algn="l">
              <a:defRPr sz="3600">
                <a:latin typeface="Oswald Light"/>
                <a:cs typeface="Oswald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97EDD-19CF-7C43-B6B9-D1BF17831ADC}" type="datetime3">
              <a:rPr lang="en-US" smtClean="0"/>
              <a:t>5 November 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  |  COMPANY NAME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484255"/>
            <a:ext cx="2844800" cy="365125"/>
          </a:xfrm>
          <a:prstGeom prst="rect">
            <a:avLst/>
          </a:prstGeom>
        </p:spPr>
        <p:txBody>
          <a:bodyPr/>
          <a:lstStyle/>
          <a:p>
            <a:fld id="{8E1C36C4-E9D3-A641-AE45-47024B03D7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2175265"/>
      </p:ext>
    </p:extLst>
  </p:cSld>
  <p:clrMapOvr>
    <a:masterClrMapping/>
  </p:clrMapOvr>
  <p:transition spd="slow">
    <p:fade thruBlk="1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 with Com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3"/>
          </p:nvPr>
        </p:nvSpPr>
        <p:spPr>
          <a:xfrm>
            <a:off x="659607" y="1196752"/>
            <a:ext cx="5868442" cy="4176142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icon to add chart</a:t>
            </a:r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5"/>
          </p:nvPr>
        </p:nvSpPr>
        <p:spPr>
          <a:xfrm>
            <a:off x="6744072" y="1952836"/>
            <a:ext cx="4716524" cy="3420380"/>
          </a:xfrm>
          <a:prstGeom prst="rect">
            <a:avLst/>
          </a:prstGeom>
        </p:spPr>
        <p:txBody>
          <a:bodyPr vert="horz" anchor="t"/>
          <a:lstStyle>
            <a:lvl1pPr marL="0" indent="0">
              <a:lnSpc>
                <a:spcPct val="100000"/>
              </a:lnSpc>
              <a:spcBef>
                <a:spcPts val="1750"/>
              </a:spcBef>
              <a:buNone/>
              <a:defRPr sz="2000">
                <a:latin typeface="Oswald Light"/>
                <a:cs typeface="Oswald Light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6744631" y="1376772"/>
            <a:ext cx="4679962" cy="53975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3600">
                <a:latin typeface="Trashhand"/>
                <a:cs typeface="Trashhand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B99A382B-4ECA-2442-A9DC-7634D2103E67}" type="datetime3">
              <a:rPr lang="en-US" smtClean="0"/>
              <a:t>5 November 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PRESENTATION TITLE  |  COMPANY NAME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8E1C36C4-E9D3-A641-AE45-47024B03D7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015045"/>
      </p:ext>
    </p:extLst>
  </p:cSld>
  <p:clrMapOvr>
    <a:masterClrMapping/>
  </p:clrMapOvr>
  <p:transition spd="med">
    <p:fade thruBlk="1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with 3 descript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6"/>
          <p:cNvSpPr>
            <a:spLocks noGrp="1"/>
          </p:cNvSpPr>
          <p:nvPr>
            <p:ph type="chart" sz="quarter" idx="13"/>
          </p:nvPr>
        </p:nvSpPr>
        <p:spPr>
          <a:xfrm>
            <a:off x="530846" y="1485900"/>
            <a:ext cx="4841348" cy="4655344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FFFFFF"/>
                </a:solidFill>
                <a:latin typeface="Oswald light"/>
                <a:cs typeface="Oswald light"/>
              </a:defRPr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48" name="Title 4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1" name="Date Placeholder 50"/>
          <p:cNvSpPr>
            <a:spLocks noGrp="1"/>
          </p:cNvSpPr>
          <p:nvPr>
            <p:ph type="dt" sz="half" idx="59"/>
          </p:nvPr>
        </p:nvSpPr>
        <p:spPr/>
        <p:txBody>
          <a:bodyPr/>
          <a:lstStyle/>
          <a:p>
            <a:fld id="{2E5A38B8-46BA-D943-92C7-FC98DD8C5BAB}" type="datetime3">
              <a:rPr lang="en-US" smtClean="0"/>
              <a:t>5 November 2018</a:t>
            </a:fld>
            <a:endParaRPr lang="en-US" dirty="0"/>
          </a:p>
        </p:txBody>
      </p:sp>
      <p:sp>
        <p:nvSpPr>
          <p:cNvPr id="52" name="Footer Placeholder 51"/>
          <p:cNvSpPr>
            <a:spLocks noGrp="1"/>
          </p:cNvSpPr>
          <p:nvPr>
            <p:ph type="ftr" sz="quarter" idx="60"/>
          </p:nvPr>
        </p:nvSpPr>
        <p:spPr/>
        <p:txBody>
          <a:bodyPr/>
          <a:lstStyle/>
          <a:p>
            <a:r>
              <a:rPr lang="en-US"/>
              <a:t>Béton - A Powerpoint Presentation Template</a:t>
            </a:r>
            <a:endParaRPr lang="en-US" dirty="0"/>
          </a:p>
        </p:txBody>
      </p:sp>
      <p:sp>
        <p:nvSpPr>
          <p:cNvPr id="53" name="Slide Number Placeholder 52"/>
          <p:cNvSpPr>
            <a:spLocks noGrp="1"/>
          </p:cNvSpPr>
          <p:nvPr>
            <p:ph type="sldNum" sz="quarter" idx="61"/>
          </p:nvPr>
        </p:nvSpPr>
        <p:spPr/>
        <p:txBody>
          <a:bodyPr/>
          <a:lstStyle/>
          <a:p>
            <a:fld id="{116D4A3D-DCD6-5840-B785-7C661D5A799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62"/>
          </p:nvPr>
        </p:nvSpPr>
        <p:spPr>
          <a:xfrm>
            <a:off x="5524790" y="1371600"/>
            <a:ext cx="6056896" cy="457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3600">
                <a:latin typeface="Trashhand"/>
                <a:cs typeface="Trashhand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Oval 25"/>
          <p:cNvSpPr/>
          <p:nvPr userDrawn="1"/>
        </p:nvSpPr>
        <p:spPr>
          <a:xfrm>
            <a:off x="5662150" y="4907498"/>
            <a:ext cx="357660" cy="357706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FFFFFF"/>
              </a:solidFill>
            </a:endParaRPr>
          </a:p>
        </p:txBody>
      </p:sp>
      <p:sp>
        <p:nvSpPr>
          <p:cNvPr id="27" name="Oval 26"/>
          <p:cNvSpPr/>
          <p:nvPr userDrawn="1"/>
        </p:nvSpPr>
        <p:spPr>
          <a:xfrm>
            <a:off x="9840416" y="4907498"/>
            <a:ext cx="357660" cy="357706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FFFFFF"/>
              </a:solidFill>
            </a:endParaRPr>
          </a:p>
        </p:txBody>
      </p:sp>
      <p:sp>
        <p:nvSpPr>
          <p:cNvPr id="29" name="Oval 28"/>
          <p:cNvSpPr/>
          <p:nvPr userDrawn="1"/>
        </p:nvSpPr>
        <p:spPr>
          <a:xfrm>
            <a:off x="7752184" y="4907498"/>
            <a:ext cx="357660" cy="357706"/>
          </a:xfrm>
          <a:prstGeom prst="ellipse">
            <a:avLst/>
          </a:prstGeom>
          <a:blipFill rotWithShape="1">
            <a:blip r:embed="rId4"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FFFFFF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63"/>
          </p:nvPr>
        </p:nvSpPr>
        <p:spPr>
          <a:xfrm>
            <a:off x="5663952" y="5373216"/>
            <a:ext cx="1944216" cy="7556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6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64"/>
          </p:nvPr>
        </p:nvSpPr>
        <p:spPr>
          <a:xfrm>
            <a:off x="7752184" y="5373216"/>
            <a:ext cx="1944216" cy="7556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6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65"/>
          </p:nvPr>
        </p:nvSpPr>
        <p:spPr>
          <a:xfrm>
            <a:off x="9840416" y="5373216"/>
            <a:ext cx="1944216" cy="7556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6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66"/>
          </p:nvPr>
        </p:nvSpPr>
        <p:spPr>
          <a:xfrm>
            <a:off x="6098381" y="4905164"/>
            <a:ext cx="1509787" cy="432048"/>
          </a:xfrm>
          <a:prstGeom prst="rect">
            <a:avLst/>
          </a:prstGeom>
        </p:spPr>
        <p:txBody>
          <a:bodyPr vert="horz" anchor="ctr"/>
          <a:lstStyle>
            <a:lvl1pPr marL="0" indent="0">
              <a:buFontTx/>
              <a:buNone/>
              <a:defRPr sz="1600">
                <a:latin typeface="Trashhand"/>
                <a:cs typeface="Trashhand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67"/>
          </p:nvPr>
        </p:nvSpPr>
        <p:spPr>
          <a:xfrm>
            <a:off x="8184232" y="4905164"/>
            <a:ext cx="1509787" cy="432048"/>
          </a:xfrm>
          <a:prstGeom prst="rect">
            <a:avLst/>
          </a:prstGeom>
        </p:spPr>
        <p:txBody>
          <a:bodyPr vert="horz" anchor="ctr"/>
          <a:lstStyle>
            <a:lvl1pPr marL="0" indent="0">
              <a:buFontTx/>
              <a:buNone/>
              <a:defRPr sz="1600">
                <a:latin typeface="Trashhand"/>
                <a:cs typeface="Trashhand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68"/>
          </p:nvPr>
        </p:nvSpPr>
        <p:spPr>
          <a:xfrm>
            <a:off x="10272464" y="4869160"/>
            <a:ext cx="1509787" cy="432048"/>
          </a:xfrm>
          <a:prstGeom prst="rect">
            <a:avLst/>
          </a:prstGeom>
        </p:spPr>
        <p:txBody>
          <a:bodyPr vert="horz" anchor="ctr"/>
          <a:lstStyle>
            <a:lvl1pPr marL="0" indent="0">
              <a:buFontTx/>
              <a:buNone/>
              <a:defRPr sz="1600">
                <a:latin typeface="Trashhand"/>
                <a:cs typeface="Trashhand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69"/>
          </p:nvPr>
        </p:nvSpPr>
        <p:spPr>
          <a:xfrm>
            <a:off x="5519738" y="1989138"/>
            <a:ext cx="6084888" cy="2663825"/>
          </a:xfrm>
          <a:prstGeom prst="rect">
            <a:avLst/>
          </a:prstGeom>
        </p:spPr>
        <p:txBody>
          <a:bodyPr vert="horz"/>
          <a:lstStyle>
            <a:lvl1pPr marL="0" indent="0" algn="l">
              <a:spcBef>
                <a:spcPts val="1500"/>
              </a:spcBef>
              <a:buFontTx/>
              <a:buNone/>
              <a:defRPr sz="2000"/>
            </a:lvl1pPr>
            <a:lvl2pPr marL="222250" indent="0" algn="l">
              <a:spcBef>
                <a:spcPts val="1500"/>
              </a:spcBef>
              <a:buFontTx/>
              <a:buNone/>
              <a:defRPr sz="2000"/>
            </a:lvl2pPr>
            <a:lvl3pPr marL="381000" indent="0" algn="l">
              <a:spcBef>
                <a:spcPts val="1500"/>
              </a:spcBef>
              <a:buFontTx/>
              <a:buNone/>
              <a:defRPr sz="2000"/>
            </a:lvl3pPr>
            <a:lvl4pPr marL="508000" indent="0" algn="l">
              <a:spcBef>
                <a:spcPts val="1500"/>
              </a:spcBef>
              <a:buFontTx/>
              <a:buNone/>
              <a:defRPr sz="2000"/>
            </a:lvl4pPr>
            <a:lvl5pPr marL="635000" indent="0" algn="l">
              <a:spcBef>
                <a:spcPts val="1500"/>
              </a:spcBef>
              <a:buFontTx/>
              <a:buNone/>
              <a:defRPr sz="2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091721"/>
      </p:ext>
    </p:extLst>
  </p:cSld>
  <p:clrMapOvr>
    <a:masterClrMapping/>
  </p:clrMapOvr>
  <p:transition spd="med">
    <p:fade thruBlk="1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e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3"/>
          </p:nvPr>
        </p:nvSpPr>
        <p:spPr>
          <a:xfrm>
            <a:off x="695400" y="1376772"/>
            <a:ext cx="10837204" cy="4248472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icon to add chart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AE74EE9-F2EE-5548-9F4D-0475526B60B6}" type="datetime3">
              <a:rPr lang="en-US" smtClean="0"/>
              <a:t>5 November 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PRESENTATION TITLE  |  COMPANY NAME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E1C36C4-E9D3-A641-AE45-47024B03D7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4644710"/>
      </p:ext>
    </p:extLst>
  </p:cSld>
  <p:clrMapOvr>
    <a:masterClrMapping/>
  </p:clrMapOvr>
  <p:transition spd="med">
    <p:fade thruBlk="1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entere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4DBE8-797A-7D4B-8F2F-63900DE8D726}" type="datetime3">
              <a:rPr lang="en-US" smtClean="0"/>
              <a:t>5 November 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  |  COMPANY NAME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C36C4-E9D3-A641-AE45-47024B03D7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6641389"/>
      </p:ext>
    </p:extLst>
  </p:cSld>
  <p:clrMapOvr>
    <a:masterClrMapping/>
  </p:clrMapOvr>
  <p:transition spd="med">
    <p:fade thruBlk="1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ograp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Placeholder 30"/>
          <p:cNvSpPr>
            <a:spLocks noGrp="1"/>
          </p:cNvSpPr>
          <p:nvPr>
            <p:ph type="body" sz="quarter" idx="14" hasCustomPrompt="1"/>
          </p:nvPr>
        </p:nvSpPr>
        <p:spPr>
          <a:xfrm>
            <a:off x="5218113" y="4894297"/>
            <a:ext cx="5697537" cy="390525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en-US" sz="2000" b="0" i="0" kern="1200" dirty="0" smtClean="0">
                <a:solidFill>
                  <a:srgbClr val="FF0000"/>
                </a:solidFill>
                <a:latin typeface="Segoe UI Semilight" charset="0"/>
                <a:ea typeface="Segoe UI Semilight" charset="0"/>
                <a:cs typeface="Segoe UI Semilight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37" name="Text Placeholder 32"/>
          <p:cNvSpPr>
            <a:spLocks noGrp="1"/>
          </p:cNvSpPr>
          <p:nvPr>
            <p:ph type="body" sz="quarter" idx="15"/>
          </p:nvPr>
        </p:nvSpPr>
        <p:spPr>
          <a:xfrm>
            <a:off x="5218113" y="5285019"/>
            <a:ext cx="5697537" cy="720219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en-US" sz="1400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Gotham Light" charset="0"/>
                <a:cs typeface="Gotham Light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78903" y="1014184"/>
            <a:ext cx="5737253" cy="664889"/>
          </a:xfrm>
        </p:spPr>
        <p:txBody>
          <a:bodyPr/>
          <a:lstStyle/>
          <a:p>
            <a:r>
              <a:rPr lang="en-US" dirty="0"/>
              <a:t>[Speaker Slide]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4325229" y="629291"/>
            <a:ext cx="0" cy="5630107"/>
          </a:xfrm>
          <a:prstGeom prst="line">
            <a:avLst/>
          </a:prstGeom>
          <a:ln w="9525">
            <a:solidFill>
              <a:schemeClr val="bg2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30"/>
          <p:cNvSpPr>
            <a:spLocks noGrp="1"/>
          </p:cNvSpPr>
          <p:nvPr>
            <p:ph type="body" sz="quarter" idx="10" hasCustomPrompt="1"/>
          </p:nvPr>
        </p:nvSpPr>
        <p:spPr>
          <a:xfrm>
            <a:off x="5218113" y="2360138"/>
            <a:ext cx="5697537" cy="390525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buNone/>
              <a:defRPr lang="en-US" sz="2000" b="0" i="0" kern="1200" dirty="0" smtClean="0">
                <a:solidFill>
                  <a:srgbClr val="FF0000"/>
                </a:solidFill>
                <a:latin typeface="Segoe UI Semilight" charset="0"/>
                <a:ea typeface="Segoe UI Semilight" charset="0"/>
                <a:cs typeface="Segoe UI Semilight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3" name="Text Placeholder 32"/>
          <p:cNvSpPr>
            <a:spLocks noGrp="1"/>
          </p:cNvSpPr>
          <p:nvPr>
            <p:ph type="body" sz="quarter" idx="11"/>
          </p:nvPr>
        </p:nvSpPr>
        <p:spPr>
          <a:xfrm>
            <a:off x="5218113" y="2750860"/>
            <a:ext cx="5697537" cy="720219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en-US" sz="1400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Gotham Light" charset="0"/>
                <a:cs typeface="Gotham Light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4" name="Text Placeholder 30"/>
          <p:cNvSpPr>
            <a:spLocks noGrp="1"/>
          </p:cNvSpPr>
          <p:nvPr>
            <p:ph type="body" sz="quarter" idx="12" hasCustomPrompt="1"/>
          </p:nvPr>
        </p:nvSpPr>
        <p:spPr>
          <a:xfrm>
            <a:off x="5218113" y="3626376"/>
            <a:ext cx="5697537" cy="390525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en-US" sz="2000" b="0" i="0" kern="1200" dirty="0" smtClean="0">
                <a:solidFill>
                  <a:srgbClr val="FF0000"/>
                </a:solidFill>
                <a:latin typeface="Segoe UI Semilight" charset="0"/>
                <a:ea typeface="Segoe UI Semilight" charset="0"/>
                <a:cs typeface="Segoe UI Semilight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35" name="Text Placeholder 32"/>
          <p:cNvSpPr>
            <a:spLocks noGrp="1"/>
          </p:cNvSpPr>
          <p:nvPr>
            <p:ph type="body" sz="quarter" idx="13"/>
          </p:nvPr>
        </p:nvSpPr>
        <p:spPr>
          <a:xfrm>
            <a:off x="5218113" y="4017098"/>
            <a:ext cx="5697537" cy="720219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en-US" sz="1400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Gotham Light" charset="0"/>
                <a:cs typeface="Gotham Light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0" name="Picture Placeholder 38"/>
          <p:cNvSpPr>
            <a:spLocks noGrp="1"/>
          </p:cNvSpPr>
          <p:nvPr>
            <p:ph type="pic" sz="quarter" idx="16"/>
          </p:nvPr>
        </p:nvSpPr>
        <p:spPr>
          <a:xfrm>
            <a:off x="723900" y="963613"/>
            <a:ext cx="2671763" cy="267176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2" name="Text Placeholder 41"/>
          <p:cNvSpPr>
            <a:spLocks noGrp="1"/>
          </p:cNvSpPr>
          <p:nvPr>
            <p:ph type="body" sz="quarter" idx="17" hasCustomPrompt="1"/>
          </p:nvPr>
        </p:nvSpPr>
        <p:spPr>
          <a:xfrm>
            <a:off x="1236662" y="4065588"/>
            <a:ext cx="2954335" cy="354012"/>
          </a:xfrm>
        </p:spPr>
        <p:txBody>
          <a:bodyPr>
            <a:noAutofit/>
          </a:bodyPr>
          <a:lstStyle>
            <a:lvl1pPr marL="0" indent="0">
              <a:buNone/>
              <a:defRPr lang="en-US" sz="1600" b="0" i="0" kern="1200" dirty="0">
                <a:solidFill>
                  <a:schemeClr val="bg1"/>
                </a:solidFill>
                <a:latin typeface="+mn-lt"/>
                <a:ea typeface="Gotham Book" charset="0"/>
                <a:cs typeface="Gotham Book" charset="0"/>
              </a:defRPr>
            </a:lvl1pPr>
          </a:lstStyle>
          <a:p>
            <a:pPr lvl="0"/>
            <a:r>
              <a:rPr lang="en-US" dirty="0" err="1"/>
              <a:t>url</a:t>
            </a:r>
            <a:endParaRPr lang="en-US" dirty="0"/>
          </a:p>
        </p:txBody>
      </p:sp>
      <p:sp>
        <p:nvSpPr>
          <p:cNvPr id="43" name="Text Placeholder 41"/>
          <p:cNvSpPr>
            <a:spLocks noGrp="1"/>
          </p:cNvSpPr>
          <p:nvPr>
            <p:ph type="body" sz="quarter" idx="18" hasCustomPrompt="1"/>
          </p:nvPr>
        </p:nvSpPr>
        <p:spPr>
          <a:xfrm>
            <a:off x="1236662" y="4760173"/>
            <a:ext cx="2954331" cy="354012"/>
          </a:xfrm>
        </p:spPr>
        <p:txBody>
          <a:bodyPr>
            <a:noAutofit/>
          </a:bodyPr>
          <a:lstStyle>
            <a:lvl1pPr marL="0" indent="0">
              <a:buNone/>
              <a:defRPr lang="en-US" sz="1600" b="0" i="0" kern="1200" dirty="0">
                <a:solidFill>
                  <a:schemeClr val="bg1"/>
                </a:solidFill>
                <a:latin typeface="+mn-lt"/>
                <a:ea typeface="Gotham Book" charset="0"/>
                <a:cs typeface="Gotham Book" charset="0"/>
              </a:defRPr>
            </a:lvl1pPr>
          </a:lstStyle>
          <a:p>
            <a:pPr lvl="0"/>
            <a:r>
              <a:rPr lang="en-US" dirty="0" err="1"/>
              <a:t>url</a:t>
            </a:r>
            <a:endParaRPr lang="en-US" dirty="0"/>
          </a:p>
        </p:txBody>
      </p:sp>
      <p:sp>
        <p:nvSpPr>
          <p:cNvPr id="44" name="Text Placeholder 41"/>
          <p:cNvSpPr>
            <a:spLocks noGrp="1"/>
          </p:cNvSpPr>
          <p:nvPr>
            <p:ph type="body" sz="quarter" idx="19" hasCustomPrompt="1"/>
          </p:nvPr>
        </p:nvSpPr>
        <p:spPr>
          <a:xfrm>
            <a:off x="1236662" y="5432470"/>
            <a:ext cx="2954327" cy="354012"/>
          </a:xfrm>
        </p:spPr>
        <p:txBody>
          <a:bodyPr>
            <a:noAutofit/>
          </a:bodyPr>
          <a:lstStyle>
            <a:lvl1pPr marL="0" indent="0">
              <a:buNone/>
              <a:defRPr lang="en-US" sz="1600" b="0" i="0" kern="1200" dirty="0">
                <a:solidFill>
                  <a:schemeClr val="bg1"/>
                </a:solidFill>
                <a:latin typeface="+mn-lt"/>
                <a:ea typeface="Gotham Book" charset="0"/>
                <a:cs typeface="Gotham Book" charset="0"/>
              </a:defRPr>
            </a:lvl1pPr>
          </a:lstStyle>
          <a:p>
            <a:pPr lvl="0"/>
            <a:r>
              <a:rPr lang="en-US" dirty="0" err="1"/>
              <a:t>url</a:t>
            </a:r>
            <a:endParaRPr lang="en-US" dirty="0"/>
          </a:p>
        </p:txBody>
      </p:sp>
      <p:cxnSp>
        <p:nvCxnSpPr>
          <p:cNvPr id="48" name="Straight Connector 47"/>
          <p:cNvCxnSpPr/>
          <p:nvPr/>
        </p:nvCxnSpPr>
        <p:spPr>
          <a:xfrm>
            <a:off x="4325229" y="629291"/>
            <a:ext cx="0" cy="563010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F93823DE-E0CE-4B25-AF06-B6A04BAC32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99" y="4016901"/>
            <a:ext cx="457143" cy="4571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FD5722-C603-460E-A88A-0566F1B2987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99" y="5380904"/>
            <a:ext cx="457143" cy="45714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CEB3C57-A955-42B7-8722-EE65B35D6CE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99" y="4708607"/>
            <a:ext cx="457143" cy="4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5262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8F999-7A4E-6B4F-9FED-EF75B73AD044}" type="datetimeFigureOut">
              <a:rPr lang="en-US" smtClean="0"/>
              <a:t>11/6/2018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24AAD-DF78-DE44-A1F3-EEB19EDC91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4555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8F999-7A4E-6B4F-9FED-EF75B73AD044}" type="datetimeFigureOut">
              <a:rPr lang="en-US" smtClean="0"/>
              <a:t>11/6/2018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24AAD-DF78-DE44-A1F3-EEB19EDC91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9882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3133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185"/>
            <a:ext cx="10363200" cy="1500716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8F999-7A4E-6B4F-9FED-EF75B73AD044}" type="datetimeFigureOut">
              <a:rPr lang="en-US" smtClean="0"/>
              <a:t>11/6/2018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24AAD-DF78-DE44-A1F3-EEB19EDC91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87930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43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43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8F999-7A4E-6B4F-9FED-EF75B73AD044}" type="datetimeFigureOut">
              <a:rPr lang="en-US" smtClean="0"/>
              <a:t>11/6/2018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24AAD-DF78-DE44-A1F3-EEB19EDC91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6897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4584"/>
            <a:ext cx="5386917" cy="6413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5934"/>
            <a:ext cx="5386917" cy="3949700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4584"/>
            <a:ext cx="5389033" cy="6413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5934"/>
            <a:ext cx="5389033" cy="3949700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8F999-7A4E-6B4F-9FED-EF75B73AD044}" type="datetimeFigureOut">
              <a:rPr lang="en-US" smtClean="0"/>
              <a:t>11/6/2018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24AAD-DF78-DE44-A1F3-EEB19EDC91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71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ext No Title - Amat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7388" y="872716"/>
            <a:ext cx="11017224" cy="4752529"/>
          </a:xfrm>
          <a:prstGeom prst="rect">
            <a:avLst/>
          </a:prstGeom>
        </p:spPr>
        <p:txBody>
          <a:bodyPr vert="horz" anchor="ctr"/>
          <a:lstStyle>
            <a:lvl1pPr algn="ctr">
              <a:lnSpc>
                <a:spcPct val="100000"/>
              </a:lnSpc>
              <a:defRPr sz="7500">
                <a:latin typeface="Trashhand"/>
                <a:cs typeface="Trashhand"/>
              </a:defRPr>
            </a:lvl1pPr>
            <a:lvl2pPr algn="l">
              <a:defRPr sz="3600">
                <a:latin typeface="Oswald Light"/>
                <a:cs typeface="Oswald Light"/>
              </a:defRPr>
            </a:lvl2pPr>
            <a:lvl3pPr algn="l">
              <a:defRPr sz="3600">
                <a:latin typeface="Oswald Light"/>
                <a:cs typeface="Oswald Light"/>
              </a:defRPr>
            </a:lvl3pPr>
            <a:lvl4pPr algn="l">
              <a:defRPr sz="3600">
                <a:latin typeface="Oswald Light"/>
                <a:cs typeface="Oswald Light"/>
              </a:defRPr>
            </a:lvl4pPr>
            <a:lvl5pPr algn="l">
              <a:defRPr sz="3600">
                <a:latin typeface="Oswald Light"/>
                <a:cs typeface="Oswald 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3D4E9-D786-F94D-A860-CDCC6D168D62}" type="datetime3">
              <a:rPr lang="en-US" smtClean="0"/>
              <a:t>5 November 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  |  COMPANY NAME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484255"/>
            <a:ext cx="2844800" cy="365125"/>
          </a:xfrm>
          <a:prstGeom prst="rect">
            <a:avLst/>
          </a:prstGeom>
        </p:spPr>
        <p:txBody>
          <a:bodyPr/>
          <a:lstStyle/>
          <a:p>
            <a:fld id="{8E1C36C4-E9D3-A641-AE45-47024B03D7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749315"/>
      </p:ext>
    </p:extLst>
  </p:cSld>
  <p:clrMapOvr>
    <a:masterClrMapping/>
  </p:clrMapOvr>
  <p:transition spd="slow">
    <p:fade thruBlk="1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8F999-7A4E-6B4F-9FED-EF75B73AD044}" type="datetimeFigureOut">
              <a:rPr lang="en-US" smtClean="0"/>
              <a:t>11/6/2018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24AAD-DF78-DE44-A1F3-EEB19EDC91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84214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8F999-7A4E-6B4F-9FED-EF75B73AD044}" type="datetimeFigureOut">
              <a:rPr lang="en-US" smtClean="0"/>
              <a:t>11/6/2018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24AAD-DF78-DE44-A1F3-EEB19EDC91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41410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2"/>
            <a:ext cx="4011084" cy="116204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258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0"/>
            <a:ext cx="4011084" cy="469053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8F999-7A4E-6B4F-9FED-EF75B73AD044}" type="datetimeFigureOut">
              <a:rPr lang="en-US" smtClean="0"/>
              <a:t>11/6/2018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24AAD-DF78-DE44-A1F3-EEB19EDC91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0083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7267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3833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867"/>
            <a:ext cx="7315200" cy="80433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8F999-7A4E-6B4F-9FED-EF75B73AD044}" type="datetimeFigureOut">
              <a:rPr lang="en-US" smtClean="0"/>
              <a:t>11/6/2018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24AAD-DF78-DE44-A1F3-EEB19EDC91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71100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8F999-7A4E-6B4F-9FED-EF75B73AD044}" type="datetimeFigureOut">
              <a:rPr lang="en-US" smtClean="0"/>
              <a:t>11/6/2018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24AAD-DF78-DE44-A1F3-EEB19EDC91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45069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5167"/>
            <a:ext cx="2743200" cy="585046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5167"/>
            <a:ext cx="8026400" cy="585046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8F999-7A4E-6B4F-9FED-EF75B73AD044}" type="datetimeFigureOut">
              <a:rPr lang="en-US" smtClean="0"/>
              <a:t>11/6/2018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24AAD-DF78-DE44-A1F3-EEB19EDC91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164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800"/>
              <a:buFont typeface="Calibri"/>
              <a:buNone/>
              <a:defRPr sz="8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1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3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3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3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3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3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3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3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3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3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9784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Calibri"/>
              <a:buNone/>
              <a:defRPr sz="54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 "/>
              <a:defRPr sz="2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 "/>
              <a:defRPr sz="2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Char char=" "/>
              <a:defRPr sz="2000" b="0" i="1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3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3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3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3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3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3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3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3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3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3298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0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Calibri"/>
              <a:buNone/>
              <a:defRPr sz="54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body" idx="1"/>
          </p:nvPr>
        </p:nvSpPr>
        <p:spPr>
          <a:xfrm>
            <a:off x="676656" y="1998134"/>
            <a:ext cx="4663440" cy="376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 "/>
              <a:defRPr sz="2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Char char=" "/>
              <a:defRPr sz="20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1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Arial"/>
              <a:buChar char=" "/>
              <a:defRPr sz="16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Arial"/>
              <a:buChar char=" "/>
              <a:defRPr sz="16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Arial"/>
              <a:buChar char=" "/>
              <a:defRPr sz="16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Arial"/>
              <a:buChar char=" "/>
              <a:defRPr sz="16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Arial"/>
              <a:buChar char=" "/>
              <a:defRPr sz="16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Arial"/>
              <a:buChar char=" "/>
              <a:defRPr sz="16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Google Shape;61;p10"/>
          <p:cNvSpPr txBox="1">
            <a:spLocks noGrp="1"/>
          </p:cNvSpPr>
          <p:nvPr>
            <p:ph type="body" idx="2"/>
          </p:nvPr>
        </p:nvSpPr>
        <p:spPr>
          <a:xfrm>
            <a:off x="6011330" y="1998134"/>
            <a:ext cx="4663440" cy="376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 "/>
              <a:defRPr sz="2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Char char=" "/>
              <a:defRPr sz="20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1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Arial"/>
              <a:buChar char=" "/>
              <a:defRPr sz="16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Arial"/>
              <a:buChar char=" "/>
              <a:defRPr sz="16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Arial"/>
              <a:buChar char=" "/>
              <a:defRPr sz="16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Arial"/>
              <a:buChar char=" "/>
              <a:defRPr sz="16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Arial"/>
              <a:buChar char=" "/>
              <a:defRPr sz="16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Arial"/>
              <a:buChar char=" "/>
              <a:defRPr sz="16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p10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3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3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3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3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3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3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3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3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3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49977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Sketch Rockwell"/>
                <a:cs typeface="Sketch Rockwel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1900" y="1511300"/>
            <a:ext cx="9747250" cy="3746500"/>
          </a:xfrm>
          <a:prstGeom prst="rect">
            <a:avLst/>
          </a:prstGeom>
        </p:spPr>
        <p:txBody>
          <a:bodyPr/>
          <a:lstStyle>
            <a:lvl1pPr marL="571500" indent="-571500">
              <a:lnSpc>
                <a:spcPct val="100000"/>
              </a:lnSpc>
              <a:buSzPct val="116000"/>
              <a:buFont typeface="Amatic SC Bold"/>
              <a:buChar char="*"/>
              <a:defRPr sz="4000">
                <a:latin typeface="Trashhand"/>
                <a:cs typeface="Trashhand"/>
              </a:defRPr>
            </a:lvl1pPr>
            <a:lvl2pPr marL="650875" indent="-428625">
              <a:lnSpc>
                <a:spcPct val="100000"/>
              </a:lnSpc>
              <a:buSzPct val="116000"/>
              <a:buFont typeface="Amatic SC Bold"/>
              <a:buChar char="*"/>
              <a:defRPr sz="3600">
                <a:latin typeface="Trashhand"/>
                <a:cs typeface="Trashhand"/>
              </a:defRPr>
            </a:lvl2pPr>
            <a:lvl3pPr marL="809625" indent="-428625">
              <a:lnSpc>
                <a:spcPct val="100000"/>
              </a:lnSpc>
              <a:buSzPct val="116000"/>
              <a:buFont typeface="Amatic SC Bold"/>
              <a:buChar char="*"/>
              <a:defRPr sz="3300">
                <a:latin typeface="Trashhand"/>
                <a:cs typeface="Trashhand"/>
              </a:defRPr>
            </a:lvl3pPr>
            <a:lvl4pPr marL="1016000" indent="-508000">
              <a:buSzPct val="80000"/>
              <a:buFont typeface="Lucida Grande"/>
              <a:buChar char="✳"/>
              <a:defRPr/>
            </a:lvl4pPr>
            <a:lvl5pPr marL="1143000" indent="-508000">
              <a:buSzPct val="80000"/>
              <a:buFont typeface="Lucida Grande"/>
              <a:buChar char="✳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47F40-FB1E-FA42-A04C-742A79767935}" type="datetime3">
              <a:rPr lang="en-US" smtClean="0"/>
              <a:t>5 November 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  |  COMPANY NAME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C36C4-E9D3-A641-AE45-47024B03D7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9133939"/>
      </p:ext>
    </p:extLst>
  </p:cSld>
  <p:clrMapOvr>
    <a:masterClrMapping/>
  </p:clrMapOvr>
  <p:transition spd="med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1.xml"/><Relationship Id="rId18" Type="http://schemas.openxmlformats.org/officeDocument/2006/relationships/slideLayout" Target="../slideLayouts/slideLayout26.xml"/><Relationship Id="rId26" Type="http://schemas.openxmlformats.org/officeDocument/2006/relationships/slideLayout" Target="../slideLayouts/slideLayout34.xml"/><Relationship Id="rId21" Type="http://schemas.openxmlformats.org/officeDocument/2006/relationships/slideLayout" Target="../slideLayouts/slideLayout29.xml"/><Relationship Id="rId34" Type="http://schemas.openxmlformats.org/officeDocument/2006/relationships/slideLayout" Target="../slideLayouts/slideLayout42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slideLayout" Target="../slideLayouts/slideLayout25.xml"/><Relationship Id="rId25" Type="http://schemas.openxmlformats.org/officeDocument/2006/relationships/slideLayout" Target="../slideLayouts/slideLayout33.xml"/><Relationship Id="rId33" Type="http://schemas.openxmlformats.org/officeDocument/2006/relationships/slideLayout" Target="../slideLayouts/slideLayout41.xml"/><Relationship Id="rId38" Type="http://schemas.openxmlformats.org/officeDocument/2006/relationships/image" Target="../media/image1.jpg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37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24" Type="http://schemas.openxmlformats.org/officeDocument/2006/relationships/slideLayout" Target="../slideLayouts/slideLayout32.xml"/><Relationship Id="rId32" Type="http://schemas.openxmlformats.org/officeDocument/2006/relationships/slideLayout" Target="../slideLayouts/slideLayout40.xml"/><Relationship Id="rId37" Type="http://schemas.openxmlformats.org/officeDocument/2006/relationships/theme" Target="../theme/theme3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31.xml"/><Relationship Id="rId28" Type="http://schemas.openxmlformats.org/officeDocument/2006/relationships/slideLayout" Target="../slideLayouts/slideLayout36.xml"/><Relationship Id="rId36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27.xml"/><Relationship Id="rId31" Type="http://schemas.openxmlformats.org/officeDocument/2006/relationships/slideLayout" Target="../slideLayouts/slideLayout39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Relationship Id="rId22" Type="http://schemas.openxmlformats.org/officeDocument/2006/relationships/slideLayout" Target="../slideLayouts/slideLayout30.xml"/><Relationship Id="rId27" Type="http://schemas.openxmlformats.org/officeDocument/2006/relationships/slideLayout" Target="../slideLayouts/slideLayout35.xml"/><Relationship Id="rId30" Type="http://schemas.openxmlformats.org/officeDocument/2006/relationships/slideLayout" Target="../slideLayouts/slideLayout38.xml"/><Relationship Id="rId35" Type="http://schemas.openxmlformats.org/officeDocument/2006/relationships/slideLayout" Target="../slideLayouts/slideLayout43.xml"/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56.jp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0" y="889000"/>
            <a:ext cx="12192000" cy="24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matic SC Bold" charset="0"/>
              </a:rPr>
              <a:t>Click to edit Master title style</a:t>
            </a:r>
            <a:endParaRPr lang="en-US" dirty="0">
              <a:sym typeface="Amatic SC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4762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ransition spd="slow">
    <p:fade thruBlk="1"/>
  </p:transition>
  <p:txStyles>
    <p:titleStyle>
      <a:lvl1pPr algn="ctr" rtl="0" eaLnBrk="1" fontAlgn="base" hangingPunct="1">
        <a:lnSpc>
          <a:spcPct val="120000"/>
        </a:lnSpc>
        <a:spcBef>
          <a:spcPct val="0"/>
        </a:spcBef>
        <a:spcAft>
          <a:spcPct val="0"/>
        </a:spcAft>
        <a:defRPr sz="11000" spc="150">
          <a:solidFill>
            <a:srgbClr val="FFFFFF"/>
          </a:solidFill>
          <a:latin typeface="Sketch Rockwell"/>
          <a:ea typeface="+mj-ea"/>
          <a:cs typeface="Sketch Rockwell"/>
          <a:sym typeface="Amatic SC Bold" charset="0"/>
        </a:defRPr>
      </a:lvl1pPr>
      <a:lvl2pPr algn="ctr" rtl="0" eaLnBrk="1" fontAlgn="base" hangingPunct="1">
        <a:lnSpc>
          <a:spcPct val="120000"/>
        </a:lnSpc>
        <a:spcBef>
          <a:spcPct val="0"/>
        </a:spcBef>
        <a:spcAft>
          <a:spcPct val="0"/>
        </a:spcAft>
        <a:defRPr sz="8500">
          <a:solidFill>
            <a:srgbClr val="FFFFFF"/>
          </a:solidFill>
          <a:latin typeface="Amatic SC Bold" charset="0"/>
          <a:ea typeface="ヒラギノ角ゴ ProN W6" charset="0"/>
          <a:cs typeface="ヒラギノ角ゴ ProN W6" charset="0"/>
          <a:sym typeface="Amatic SC Bold" charset="0"/>
        </a:defRPr>
      </a:lvl2pPr>
      <a:lvl3pPr algn="ctr" rtl="0" eaLnBrk="1" fontAlgn="base" hangingPunct="1">
        <a:lnSpc>
          <a:spcPct val="120000"/>
        </a:lnSpc>
        <a:spcBef>
          <a:spcPct val="0"/>
        </a:spcBef>
        <a:spcAft>
          <a:spcPct val="0"/>
        </a:spcAft>
        <a:defRPr sz="8500">
          <a:solidFill>
            <a:srgbClr val="FFFFFF"/>
          </a:solidFill>
          <a:latin typeface="Amatic SC Bold" charset="0"/>
          <a:ea typeface="ヒラギノ角ゴ ProN W6" charset="0"/>
          <a:cs typeface="ヒラギノ角ゴ ProN W6" charset="0"/>
          <a:sym typeface="Amatic SC Bold" charset="0"/>
        </a:defRPr>
      </a:lvl3pPr>
      <a:lvl4pPr algn="ctr" rtl="0" eaLnBrk="1" fontAlgn="base" hangingPunct="1">
        <a:lnSpc>
          <a:spcPct val="120000"/>
        </a:lnSpc>
        <a:spcBef>
          <a:spcPct val="0"/>
        </a:spcBef>
        <a:spcAft>
          <a:spcPct val="0"/>
        </a:spcAft>
        <a:defRPr sz="8500">
          <a:solidFill>
            <a:srgbClr val="FFFFFF"/>
          </a:solidFill>
          <a:latin typeface="Amatic SC Bold" charset="0"/>
          <a:ea typeface="ヒラギノ角ゴ ProN W6" charset="0"/>
          <a:cs typeface="ヒラギノ角ゴ ProN W6" charset="0"/>
          <a:sym typeface="Amatic SC Bold" charset="0"/>
        </a:defRPr>
      </a:lvl4pPr>
      <a:lvl5pPr algn="ctr" rtl="0" eaLnBrk="1" fontAlgn="base" hangingPunct="1">
        <a:lnSpc>
          <a:spcPct val="120000"/>
        </a:lnSpc>
        <a:spcBef>
          <a:spcPct val="0"/>
        </a:spcBef>
        <a:spcAft>
          <a:spcPct val="0"/>
        </a:spcAft>
        <a:defRPr sz="8500">
          <a:solidFill>
            <a:srgbClr val="FFFFFF"/>
          </a:solidFill>
          <a:latin typeface="Amatic SC Bold" charset="0"/>
          <a:ea typeface="ヒラギノ角ゴ ProN W6" charset="0"/>
          <a:cs typeface="ヒラギノ角ゴ ProN W6" charset="0"/>
          <a:sym typeface="Amatic SC Bold" charset="0"/>
        </a:defRPr>
      </a:lvl5pPr>
      <a:lvl6pPr marL="228600" algn="ctr" rtl="0" eaLnBrk="1" fontAlgn="base" hangingPunct="1">
        <a:lnSpc>
          <a:spcPct val="120000"/>
        </a:lnSpc>
        <a:spcBef>
          <a:spcPct val="0"/>
        </a:spcBef>
        <a:spcAft>
          <a:spcPct val="0"/>
        </a:spcAft>
        <a:defRPr sz="8500">
          <a:solidFill>
            <a:srgbClr val="FFFFFF"/>
          </a:solidFill>
          <a:latin typeface="Amatic SC Bold" charset="0"/>
          <a:ea typeface="ヒラギノ角ゴ ProN W6" charset="0"/>
          <a:cs typeface="ヒラギノ角ゴ ProN W6" charset="0"/>
          <a:sym typeface="Amatic SC Bold" charset="0"/>
        </a:defRPr>
      </a:lvl6pPr>
      <a:lvl7pPr marL="457200" algn="ctr" rtl="0" eaLnBrk="1" fontAlgn="base" hangingPunct="1">
        <a:lnSpc>
          <a:spcPct val="120000"/>
        </a:lnSpc>
        <a:spcBef>
          <a:spcPct val="0"/>
        </a:spcBef>
        <a:spcAft>
          <a:spcPct val="0"/>
        </a:spcAft>
        <a:defRPr sz="8500">
          <a:solidFill>
            <a:srgbClr val="FFFFFF"/>
          </a:solidFill>
          <a:latin typeface="Amatic SC Bold" charset="0"/>
          <a:ea typeface="ヒラギノ角ゴ ProN W6" charset="0"/>
          <a:cs typeface="ヒラギノ角ゴ ProN W6" charset="0"/>
          <a:sym typeface="Amatic SC Bold" charset="0"/>
        </a:defRPr>
      </a:lvl7pPr>
      <a:lvl8pPr marL="685800" algn="ctr" rtl="0" eaLnBrk="1" fontAlgn="base" hangingPunct="1">
        <a:lnSpc>
          <a:spcPct val="120000"/>
        </a:lnSpc>
        <a:spcBef>
          <a:spcPct val="0"/>
        </a:spcBef>
        <a:spcAft>
          <a:spcPct val="0"/>
        </a:spcAft>
        <a:defRPr sz="8500">
          <a:solidFill>
            <a:srgbClr val="FFFFFF"/>
          </a:solidFill>
          <a:latin typeface="Amatic SC Bold" charset="0"/>
          <a:ea typeface="ヒラギノ角ゴ ProN W6" charset="0"/>
          <a:cs typeface="ヒラギノ角ゴ ProN W6" charset="0"/>
          <a:sym typeface="Amatic SC Bold" charset="0"/>
        </a:defRPr>
      </a:lvl8pPr>
      <a:lvl9pPr marL="914400" algn="ctr" rtl="0" eaLnBrk="1" fontAlgn="base" hangingPunct="1">
        <a:lnSpc>
          <a:spcPct val="120000"/>
        </a:lnSpc>
        <a:spcBef>
          <a:spcPct val="0"/>
        </a:spcBef>
        <a:spcAft>
          <a:spcPct val="0"/>
        </a:spcAft>
        <a:defRPr sz="8500">
          <a:solidFill>
            <a:srgbClr val="FFFFFF"/>
          </a:solidFill>
          <a:latin typeface="Amatic SC Bold" charset="0"/>
          <a:ea typeface="ヒラギノ角ゴ ProN W6" charset="0"/>
          <a:cs typeface="ヒラギノ角ゴ ProN W6" charset="0"/>
          <a:sym typeface="Amatic SC Bold" charset="0"/>
        </a:defRPr>
      </a:lvl9pPr>
    </p:titleStyle>
    <p:body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rgbClr val="FFFFFF"/>
          </a:solidFill>
          <a:latin typeface="+mn-lt"/>
          <a:ea typeface="+mn-ea"/>
          <a:cs typeface="+mn-cs"/>
          <a:sym typeface="Novecento wide Book" charset="0"/>
        </a:defRPr>
      </a:lvl1pPr>
      <a:lvl2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+mn-lt"/>
          <a:ea typeface="+mn-ea"/>
          <a:cs typeface="+mn-cs"/>
          <a:sym typeface="Novecento wide Book" charset="0"/>
        </a:defRPr>
      </a:lvl2pPr>
      <a:lvl3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FFFFFF"/>
          </a:solidFill>
          <a:latin typeface="+mn-lt"/>
          <a:ea typeface="+mn-ea"/>
          <a:cs typeface="+mn-cs"/>
          <a:sym typeface="Novecento wide Book" charset="0"/>
        </a:defRPr>
      </a:lvl3pPr>
      <a:lvl4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rgbClr val="FFFFFF"/>
          </a:solidFill>
          <a:latin typeface="+mn-lt"/>
          <a:ea typeface="+mn-ea"/>
          <a:cs typeface="+mn-cs"/>
          <a:sym typeface="Novecento wide Book" charset="0"/>
        </a:defRPr>
      </a:lvl4pPr>
      <a:lvl5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rgbClr val="FFFFFF"/>
          </a:solidFill>
          <a:latin typeface="+mn-lt"/>
          <a:ea typeface="+mn-ea"/>
          <a:cs typeface="+mn-cs"/>
          <a:sym typeface="Novecento wide Book" charset="0"/>
        </a:defRPr>
      </a:lvl5pPr>
      <a:lvl6pPr marL="22860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rgbClr val="FFFFFF"/>
          </a:solidFill>
          <a:latin typeface="+mn-lt"/>
          <a:ea typeface="+mn-ea"/>
          <a:cs typeface="+mn-cs"/>
          <a:sym typeface="Novecento wide Book" charset="0"/>
        </a:defRPr>
      </a:lvl6pPr>
      <a:lvl7pPr marL="45720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rgbClr val="FFFFFF"/>
          </a:solidFill>
          <a:latin typeface="+mn-lt"/>
          <a:ea typeface="+mn-ea"/>
          <a:cs typeface="+mn-cs"/>
          <a:sym typeface="Novecento wide Book" charset="0"/>
        </a:defRPr>
      </a:lvl7pPr>
      <a:lvl8pPr marL="68580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rgbClr val="FFFFFF"/>
          </a:solidFill>
          <a:latin typeface="+mn-lt"/>
          <a:ea typeface="+mn-ea"/>
          <a:cs typeface="+mn-cs"/>
          <a:sym typeface="Novecento wide Book" charset="0"/>
        </a:defRPr>
      </a:lvl8pPr>
      <a:lvl9pPr marL="91440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rgbClr val="FFFFFF"/>
          </a:solidFill>
          <a:latin typeface="+mn-lt"/>
          <a:ea typeface="+mn-ea"/>
          <a:cs typeface="+mn-cs"/>
          <a:sym typeface="Novecento wide Book" charset="0"/>
        </a:defRPr>
      </a:lvl9pPr>
    </p:bodyStyle>
    <p:otherStyle>
      <a:defPPr>
        <a:defRPr lang="en-US"/>
      </a:defPPr>
      <a:lvl1pPr marL="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165600" y="647917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 i="0" spc="150">
                <a:solidFill>
                  <a:schemeClr val="bg1"/>
                </a:solidFill>
                <a:latin typeface="Trashhand"/>
                <a:cs typeface="Trashhand"/>
              </a:defRPr>
            </a:lvl1pPr>
          </a:lstStyle>
          <a:p>
            <a:r>
              <a:rPr lang="en-US"/>
              <a:t>PRESENTATION TITLE  |  COMPANY NAME</a:t>
            </a:r>
            <a:endParaRPr lang="en-US" dirty="0"/>
          </a:p>
        </p:txBody>
      </p:sp>
      <p:sp>
        <p:nvSpPr>
          <p:cNvPr id="8" name="Date Placeholder 5"/>
          <p:cNvSpPr>
            <a:spLocks noGrp="1"/>
          </p:cNvSpPr>
          <p:nvPr>
            <p:ph type="dt" sz="half" idx="2"/>
          </p:nvPr>
        </p:nvSpPr>
        <p:spPr>
          <a:xfrm>
            <a:off x="609600" y="647917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 spc="150">
                <a:solidFill>
                  <a:srgbClr val="FFFFFF"/>
                </a:solidFill>
                <a:latin typeface="Trashhand"/>
                <a:cs typeface="Trashhand"/>
              </a:defRPr>
            </a:lvl1pPr>
          </a:lstStyle>
          <a:p>
            <a:fld id="{24B4D3A4-999F-BA46-8C1F-3154D5C86F8C}" type="datetime3">
              <a:rPr lang="en-US" smtClean="0"/>
              <a:t>5 November 2018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737600" y="64842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Sketch rockwell"/>
                <a:cs typeface="Sketch rockwell"/>
              </a:defRPr>
            </a:lvl1pPr>
          </a:lstStyle>
          <a:p>
            <a:fld id="{800BB34E-C11C-6B4D-B94D-17560CD4AA5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5868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717" r:id="rId5"/>
    <p:sldLayoutId id="2147483718" r:id="rId6"/>
    <p:sldLayoutId id="2147483719" r:id="rId7"/>
  </p:sldLayoutIdLst>
  <p:transition spd="slow">
    <p:fade thruBlk="1"/>
  </p:transition>
  <p:hf hdr="0"/>
  <p:txStyles>
    <p:titleStyle>
      <a:lvl1pPr algn="r" rtl="0" eaLnBrk="1" fontAlgn="base" hangingPunct="1">
        <a:lnSpc>
          <a:spcPct val="120000"/>
        </a:lnSpc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+mj-lt"/>
          <a:ea typeface="+mj-ea"/>
          <a:cs typeface="+mj-cs"/>
          <a:sym typeface="Amatic SC Bold" charset="0"/>
        </a:defRPr>
      </a:lvl1pPr>
      <a:lvl2pPr algn="r" rtl="0" eaLnBrk="1" fontAlgn="base" hangingPunct="1">
        <a:lnSpc>
          <a:spcPct val="120000"/>
        </a:lnSpc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matic SC Bold" charset="0"/>
          <a:ea typeface="ヒラギノ角ゴ ProN W6" charset="0"/>
          <a:cs typeface="ヒラギノ角ゴ ProN W6" charset="0"/>
          <a:sym typeface="Amatic SC Bold" charset="0"/>
        </a:defRPr>
      </a:lvl2pPr>
      <a:lvl3pPr algn="r" rtl="0" eaLnBrk="1" fontAlgn="base" hangingPunct="1">
        <a:lnSpc>
          <a:spcPct val="120000"/>
        </a:lnSpc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matic SC Bold" charset="0"/>
          <a:ea typeface="ヒラギノ角ゴ ProN W6" charset="0"/>
          <a:cs typeface="ヒラギノ角ゴ ProN W6" charset="0"/>
          <a:sym typeface="Amatic SC Bold" charset="0"/>
        </a:defRPr>
      </a:lvl3pPr>
      <a:lvl4pPr algn="r" rtl="0" eaLnBrk="1" fontAlgn="base" hangingPunct="1">
        <a:lnSpc>
          <a:spcPct val="120000"/>
        </a:lnSpc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matic SC Bold" charset="0"/>
          <a:ea typeface="ヒラギノ角ゴ ProN W6" charset="0"/>
          <a:cs typeface="ヒラギノ角ゴ ProN W6" charset="0"/>
          <a:sym typeface="Amatic SC Bold" charset="0"/>
        </a:defRPr>
      </a:lvl4pPr>
      <a:lvl5pPr algn="r" rtl="0" eaLnBrk="1" fontAlgn="base" hangingPunct="1">
        <a:lnSpc>
          <a:spcPct val="120000"/>
        </a:lnSpc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matic SC Bold" charset="0"/>
          <a:ea typeface="ヒラギノ角ゴ ProN W6" charset="0"/>
          <a:cs typeface="ヒラギノ角ゴ ProN W6" charset="0"/>
          <a:sym typeface="Amatic SC Bold" charset="0"/>
        </a:defRPr>
      </a:lvl5pPr>
      <a:lvl6pPr marL="228600" algn="r" rtl="0" eaLnBrk="1" fontAlgn="base" hangingPunct="1">
        <a:lnSpc>
          <a:spcPct val="120000"/>
        </a:lnSpc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matic SC Bold" charset="0"/>
          <a:ea typeface="ヒラギノ角ゴ ProN W6" charset="0"/>
          <a:cs typeface="ヒラギノ角ゴ ProN W6" charset="0"/>
          <a:sym typeface="Amatic SC Bold" charset="0"/>
        </a:defRPr>
      </a:lvl6pPr>
      <a:lvl7pPr marL="457200" algn="r" rtl="0" eaLnBrk="1" fontAlgn="base" hangingPunct="1">
        <a:lnSpc>
          <a:spcPct val="120000"/>
        </a:lnSpc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matic SC Bold" charset="0"/>
          <a:ea typeface="ヒラギノ角ゴ ProN W6" charset="0"/>
          <a:cs typeface="ヒラギノ角ゴ ProN W6" charset="0"/>
          <a:sym typeface="Amatic SC Bold" charset="0"/>
        </a:defRPr>
      </a:lvl7pPr>
      <a:lvl8pPr marL="685800" algn="r" rtl="0" eaLnBrk="1" fontAlgn="base" hangingPunct="1">
        <a:lnSpc>
          <a:spcPct val="120000"/>
        </a:lnSpc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matic SC Bold" charset="0"/>
          <a:ea typeface="ヒラギノ角ゴ ProN W6" charset="0"/>
          <a:cs typeface="ヒラギノ角ゴ ProN W6" charset="0"/>
          <a:sym typeface="Amatic SC Bold" charset="0"/>
        </a:defRPr>
      </a:lvl8pPr>
      <a:lvl9pPr marL="914400" algn="r" rtl="0" eaLnBrk="1" fontAlgn="base" hangingPunct="1">
        <a:lnSpc>
          <a:spcPct val="120000"/>
        </a:lnSpc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matic SC Bold" charset="0"/>
          <a:ea typeface="ヒラギノ角ゴ ProN W6" charset="0"/>
          <a:cs typeface="ヒラギノ角ゴ ProN W6" charset="0"/>
          <a:sym typeface="Amatic SC Bold" charset="0"/>
        </a:defRPr>
      </a:lvl9pPr>
    </p:titleStyle>
    <p:body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rgbClr val="FFFFFF"/>
          </a:solidFill>
          <a:latin typeface="+mn-lt"/>
          <a:ea typeface="+mn-ea"/>
          <a:cs typeface="+mn-cs"/>
          <a:sym typeface="Novecento wide Book" charset="0"/>
        </a:defRPr>
      </a:lvl1pPr>
      <a:lvl2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+mn-lt"/>
          <a:ea typeface="+mn-ea"/>
          <a:cs typeface="+mn-cs"/>
          <a:sym typeface="Novecento wide Book" charset="0"/>
        </a:defRPr>
      </a:lvl2pPr>
      <a:lvl3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FFFFFF"/>
          </a:solidFill>
          <a:latin typeface="+mn-lt"/>
          <a:ea typeface="+mn-ea"/>
          <a:cs typeface="+mn-cs"/>
          <a:sym typeface="Novecento wide Book" charset="0"/>
        </a:defRPr>
      </a:lvl3pPr>
      <a:lvl4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rgbClr val="FFFFFF"/>
          </a:solidFill>
          <a:latin typeface="+mn-lt"/>
          <a:ea typeface="+mn-ea"/>
          <a:cs typeface="+mn-cs"/>
          <a:sym typeface="Novecento wide Book" charset="0"/>
        </a:defRPr>
      </a:lvl4pPr>
      <a:lvl5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rgbClr val="FFFFFF"/>
          </a:solidFill>
          <a:latin typeface="+mn-lt"/>
          <a:ea typeface="+mn-ea"/>
          <a:cs typeface="+mn-cs"/>
          <a:sym typeface="Novecento wide Book" charset="0"/>
        </a:defRPr>
      </a:lvl5pPr>
      <a:lvl6pPr marL="22860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rgbClr val="FFFFFF"/>
          </a:solidFill>
          <a:latin typeface="+mn-lt"/>
          <a:ea typeface="+mn-ea"/>
          <a:cs typeface="+mn-cs"/>
          <a:sym typeface="Novecento wide Book" charset="0"/>
        </a:defRPr>
      </a:lvl6pPr>
      <a:lvl7pPr marL="45720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rgbClr val="FFFFFF"/>
          </a:solidFill>
          <a:latin typeface="+mn-lt"/>
          <a:ea typeface="+mn-ea"/>
          <a:cs typeface="+mn-cs"/>
          <a:sym typeface="Novecento wide Book" charset="0"/>
        </a:defRPr>
      </a:lvl7pPr>
      <a:lvl8pPr marL="68580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rgbClr val="FFFFFF"/>
          </a:solidFill>
          <a:latin typeface="+mn-lt"/>
          <a:ea typeface="+mn-ea"/>
          <a:cs typeface="+mn-cs"/>
          <a:sym typeface="Novecento wide Book" charset="0"/>
        </a:defRPr>
      </a:lvl8pPr>
      <a:lvl9pPr marL="91440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rgbClr val="FFFFFF"/>
          </a:solidFill>
          <a:latin typeface="+mn-lt"/>
          <a:ea typeface="+mn-ea"/>
          <a:cs typeface="+mn-cs"/>
          <a:sym typeface="Novecento wide Book" charset="0"/>
        </a:defRPr>
      </a:lvl9pPr>
    </p:bodyStyle>
    <p:otherStyle>
      <a:defPPr>
        <a:defRPr lang="en-US"/>
      </a:defPPr>
      <a:lvl1pPr marL="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92150" y="292100"/>
            <a:ext cx="10840454" cy="85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matic SC Bold" charset="0"/>
              </a:rPr>
              <a:t>Click to edit Master title style</a:t>
            </a:r>
            <a:endParaRPr lang="en-US" dirty="0">
              <a:sym typeface="Amatic SC Bold" charset="0"/>
            </a:endParaRP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165600" y="647917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 i="0" spc="150">
                <a:solidFill>
                  <a:schemeClr val="bg1"/>
                </a:solidFill>
                <a:latin typeface="Trashhand"/>
                <a:cs typeface="Trashhand"/>
              </a:defRPr>
            </a:lvl1pPr>
          </a:lstStyle>
          <a:p>
            <a:r>
              <a:rPr lang="en-US"/>
              <a:t>PRESENTATION TITLE  |  COMPANY NAME</a:t>
            </a:r>
            <a:endParaRPr lang="en-US" dirty="0"/>
          </a:p>
        </p:txBody>
      </p:sp>
      <p:sp>
        <p:nvSpPr>
          <p:cNvPr id="8" name="Date Placeholder 5"/>
          <p:cNvSpPr>
            <a:spLocks noGrp="1"/>
          </p:cNvSpPr>
          <p:nvPr>
            <p:ph type="dt" sz="half" idx="2"/>
          </p:nvPr>
        </p:nvSpPr>
        <p:spPr>
          <a:xfrm>
            <a:off x="609600" y="647917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 spc="150">
                <a:solidFill>
                  <a:srgbClr val="FFFFFF"/>
                </a:solidFill>
                <a:latin typeface="Trashhand"/>
                <a:cs typeface="Trashhand"/>
              </a:defRPr>
            </a:lvl1pPr>
          </a:lstStyle>
          <a:p>
            <a:fld id="{B3C4F8B2-176A-3E45-9260-FC506BAB0BE6}" type="datetime3">
              <a:rPr lang="en-US" smtClean="0"/>
              <a:t>5 November 2018</a:t>
            </a:fld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737600" y="64842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150">
                <a:solidFill>
                  <a:srgbClr val="FFFFFF"/>
                </a:solidFill>
                <a:latin typeface="Sketch rockwell"/>
                <a:cs typeface="Sketch rockwell"/>
              </a:defRPr>
            </a:lvl1pPr>
          </a:lstStyle>
          <a:p>
            <a:fld id="{8E1C36C4-E9D3-A641-AE45-47024B03D7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385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86" r:id="rId18"/>
    <p:sldLayoutId id="2147483687" r:id="rId19"/>
    <p:sldLayoutId id="2147483688" r:id="rId20"/>
    <p:sldLayoutId id="2147483689" r:id="rId21"/>
    <p:sldLayoutId id="2147483690" r:id="rId22"/>
    <p:sldLayoutId id="2147483691" r:id="rId23"/>
    <p:sldLayoutId id="2147483692" r:id="rId24"/>
    <p:sldLayoutId id="2147483693" r:id="rId25"/>
    <p:sldLayoutId id="2147483694" r:id="rId26"/>
    <p:sldLayoutId id="2147483695" r:id="rId27"/>
    <p:sldLayoutId id="2147483696" r:id="rId28"/>
    <p:sldLayoutId id="2147483697" r:id="rId29"/>
    <p:sldLayoutId id="2147483698" r:id="rId30"/>
    <p:sldLayoutId id="2147483699" r:id="rId31"/>
    <p:sldLayoutId id="2147483700" r:id="rId32"/>
    <p:sldLayoutId id="2147483701" r:id="rId33"/>
    <p:sldLayoutId id="2147483702" r:id="rId34"/>
    <p:sldLayoutId id="2147483703" r:id="rId35"/>
    <p:sldLayoutId id="2147483720" r:id="rId36"/>
  </p:sldLayoutIdLst>
  <p:transition spd="med">
    <p:fade thruBlk="1"/>
  </p:transition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spc="150">
          <a:solidFill>
            <a:srgbClr val="FFFFFF"/>
          </a:solidFill>
          <a:latin typeface="Sketch Rockwell"/>
          <a:ea typeface="+mj-ea"/>
          <a:cs typeface="Sketch Rockwell"/>
          <a:sym typeface="Amatic SC Bold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800">
          <a:solidFill>
            <a:srgbClr val="FFFFFF"/>
          </a:solidFill>
          <a:latin typeface="Amatic SC Bold" charset="0"/>
          <a:ea typeface="ヒラギノ角ゴ ProN W6" charset="0"/>
          <a:cs typeface="ヒラギノ角ゴ ProN W6" charset="0"/>
          <a:sym typeface="Amatic SC Bold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800">
          <a:solidFill>
            <a:srgbClr val="FFFFFF"/>
          </a:solidFill>
          <a:latin typeface="Amatic SC Bold" charset="0"/>
          <a:ea typeface="ヒラギノ角ゴ ProN W6" charset="0"/>
          <a:cs typeface="ヒラギノ角ゴ ProN W6" charset="0"/>
          <a:sym typeface="Amatic SC Bold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800">
          <a:solidFill>
            <a:srgbClr val="FFFFFF"/>
          </a:solidFill>
          <a:latin typeface="Amatic SC Bold" charset="0"/>
          <a:ea typeface="ヒラギノ角ゴ ProN W6" charset="0"/>
          <a:cs typeface="ヒラギノ角ゴ ProN W6" charset="0"/>
          <a:sym typeface="Amatic SC Bold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800">
          <a:solidFill>
            <a:srgbClr val="FFFFFF"/>
          </a:solidFill>
          <a:latin typeface="Amatic SC Bold" charset="0"/>
          <a:ea typeface="ヒラギノ角ゴ ProN W6" charset="0"/>
          <a:cs typeface="ヒラギノ角ゴ ProN W6" charset="0"/>
          <a:sym typeface="Amatic SC Bold" charset="0"/>
        </a:defRPr>
      </a:lvl5pPr>
      <a:lvl6pPr marL="228600" algn="l" rtl="0" eaLnBrk="1" fontAlgn="base" hangingPunct="1">
        <a:spcBef>
          <a:spcPct val="0"/>
        </a:spcBef>
        <a:spcAft>
          <a:spcPct val="0"/>
        </a:spcAft>
        <a:defRPr sz="4800">
          <a:solidFill>
            <a:srgbClr val="FFFFFF"/>
          </a:solidFill>
          <a:latin typeface="Amatic SC Bold" charset="0"/>
          <a:ea typeface="ヒラギノ角ゴ ProN W6" charset="0"/>
          <a:cs typeface="ヒラギノ角ゴ ProN W6" charset="0"/>
          <a:sym typeface="Amatic SC Bold" charset="0"/>
        </a:defRPr>
      </a:lvl6pPr>
      <a:lvl7pPr marL="457200" algn="l" rtl="0" eaLnBrk="1" fontAlgn="base" hangingPunct="1">
        <a:spcBef>
          <a:spcPct val="0"/>
        </a:spcBef>
        <a:spcAft>
          <a:spcPct val="0"/>
        </a:spcAft>
        <a:defRPr sz="4800">
          <a:solidFill>
            <a:srgbClr val="FFFFFF"/>
          </a:solidFill>
          <a:latin typeface="Amatic SC Bold" charset="0"/>
          <a:ea typeface="ヒラギノ角ゴ ProN W6" charset="0"/>
          <a:cs typeface="ヒラギノ角ゴ ProN W6" charset="0"/>
          <a:sym typeface="Amatic SC Bold" charset="0"/>
        </a:defRPr>
      </a:lvl7pPr>
      <a:lvl8pPr marL="685800" algn="l" rtl="0" eaLnBrk="1" fontAlgn="base" hangingPunct="1">
        <a:spcBef>
          <a:spcPct val="0"/>
        </a:spcBef>
        <a:spcAft>
          <a:spcPct val="0"/>
        </a:spcAft>
        <a:defRPr sz="4800">
          <a:solidFill>
            <a:srgbClr val="FFFFFF"/>
          </a:solidFill>
          <a:latin typeface="Amatic SC Bold" charset="0"/>
          <a:ea typeface="ヒラギノ角ゴ ProN W6" charset="0"/>
          <a:cs typeface="ヒラギノ角ゴ ProN W6" charset="0"/>
          <a:sym typeface="Amatic SC Bold" charset="0"/>
        </a:defRPr>
      </a:lvl8pPr>
      <a:lvl9pPr marL="914400" algn="l" rtl="0" eaLnBrk="1" fontAlgn="base" hangingPunct="1">
        <a:spcBef>
          <a:spcPct val="0"/>
        </a:spcBef>
        <a:spcAft>
          <a:spcPct val="0"/>
        </a:spcAft>
        <a:defRPr sz="4800">
          <a:solidFill>
            <a:srgbClr val="FFFFFF"/>
          </a:solidFill>
          <a:latin typeface="Amatic SC Bold" charset="0"/>
          <a:ea typeface="ヒラギノ角ゴ ProN W6" charset="0"/>
          <a:cs typeface="ヒラギノ角ゴ ProN W6" charset="0"/>
          <a:sym typeface="Amatic SC Bold" charset="0"/>
        </a:defRPr>
      </a:lvl9pPr>
    </p:titleStyle>
    <p:bodyStyle>
      <a:lvl1pPr marL="508000" indent="-508000" algn="l" rtl="0" eaLnBrk="1" fontAlgn="base" hangingPunct="1">
        <a:lnSpc>
          <a:spcPct val="90000"/>
        </a:lnSpc>
        <a:spcBef>
          <a:spcPts val="4650"/>
        </a:spcBef>
        <a:spcAft>
          <a:spcPct val="0"/>
        </a:spcAft>
        <a:buSzPct val="96000"/>
        <a:buChar char="•"/>
        <a:defRPr sz="4800">
          <a:solidFill>
            <a:srgbClr val="FFFFFF"/>
          </a:solidFill>
          <a:latin typeface="+mn-lt"/>
          <a:ea typeface="+mn-ea"/>
          <a:cs typeface="+mn-cs"/>
          <a:sym typeface="Oswald Light" charset="0"/>
        </a:defRPr>
      </a:lvl1pPr>
      <a:lvl2pPr marL="730250" indent="-508000" algn="l" rtl="0" eaLnBrk="1" fontAlgn="base" hangingPunct="1">
        <a:lnSpc>
          <a:spcPct val="90000"/>
        </a:lnSpc>
        <a:spcBef>
          <a:spcPts val="4650"/>
        </a:spcBef>
        <a:spcAft>
          <a:spcPct val="0"/>
        </a:spcAft>
        <a:buSzPct val="96000"/>
        <a:buChar char="•"/>
        <a:defRPr sz="4800">
          <a:solidFill>
            <a:srgbClr val="FFFFFF"/>
          </a:solidFill>
          <a:latin typeface="+mn-lt"/>
          <a:ea typeface="+mn-ea"/>
          <a:cs typeface="+mn-cs"/>
          <a:sym typeface="Oswald Light" charset="0"/>
        </a:defRPr>
      </a:lvl2pPr>
      <a:lvl3pPr marL="889000" indent="-508000" algn="l" rtl="0" eaLnBrk="1" fontAlgn="base" hangingPunct="1">
        <a:lnSpc>
          <a:spcPct val="90000"/>
        </a:lnSpc>
        <a:spcBef>
          <a:spcPts val="4650"/>
        </a:spcBef>
        <a:spcAft>
          <a:spcPct val="0"/>
        </a:spcAft>
        <a:buSzPct val="9600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Oswald Light" charset="0"/>
        </a:defRPr>
      </a:lvl3pPr>
      <a:lvl4pPr marL="1016000" indent="-508000" algn="l" rtl="0" eaLnBrk="1" fontAlgn="base" hangingPunct="1">
        <a:lnSpc>
          <a:spcPct val="90000"/>
        </a:lnSpc>
        <a:spcBef>
          <a:spcPts val="4650"/>
        </a:spcBef>
        <a:spcAft>
          <a:spcPct val="0"/>
        </a:spcAft>
        <a:buSzPct val="9600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Oswald Light" charset="0"/>
        </a:defRPr>
      </a:lvl4pPr>
      <a:lvl5pPr marL="1143000" indent="-508000" algn="l" rtl="0" eaLnBrk="1" fontAlgn="base" hangingPunct="1">
        <a:lnSpc>
          <a:spcPct val="90000"/>
        </a:lnSpc>
        <a:spcBef>
          <a:spcPts val="4650"/>
        </a:spcBef>
        <a:spcAft>
          <a:spcPct val="0"/>
        </a:spcAft>
        <a:buSzPct val="9600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Oswald Light" charset="0"/>
        </a:defRPr>
      </a:lvl5pPr>
      <a:lvl6pPr marL="1371600" indent="-508000" algn="l" rtl="0" eaLnBrk="1" fontAlgn="base" hangingPunct="1">
        <a:lnSpc>
          <a:spcPct val="90000"/>
        </a:lnSpc>
        <a:spcBef>
          <a:spcPts val="4650"/>
        </a:spcBef>
        <a:spcAft>
          <a:spcPct val="0"/>
        </a:spcAft>
        <a:buSzPct val="9600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Oswald Light" charset="0"/>
        </a:defRPr>
      </a:lvl6pPr>
      <a:lvl7pPr marL="1600200" indent="-508000" algn="l" rtl="0" eaLnBrk="1" fontAlgn="base" hangingPunct="1">
        <a:lnSpc>
          <a:spcPct val="90000"/>
        </a:lnSpc>
        <a:spcBef>
          <a:spcPts val="4650"/>
        </a:spcBef>
        <a:spcAft>
          <a:spcPct val="0"/>
        </a:spcAft>
        <a:buSzPct val="9600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Oswald Light" charset="0"/>
        </a:defRPr>
      </a:lvl7pPr>
      <a:lvl8pPr marL="1828800" indent="-508000" algn="l" rtl="0" eaLnBrk="1" fontAlgn="base" hangingPunct="1">
        <a:lnSpc>
          <a:spcPct val="90000"/>
        </a:lnSpc>
        <a:spcBef>
          <a:spcPts val="4650"/>
        </a:spcBef>
        <a:spcAft>
          <a:spcPct val="0"/>
        </a:spcAft>
        <a:buSzPct val="9600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Oswald Light" charset="0"/>
        </a:defRPr>
      </a:lvl8pPr>
      <a:lvl9pPr marL="2057400" indent="-508000" algn="l" rtl="0" eaLnBrk="1" fontAlgn="base" hangingPunct="1">
        <a:lnSpc>
          <a:spcPct val="90000"/>
        </a:lnSpc>
        <a:spcBef>
          <a:spcPts val="4650"/>
        </a:spcBef>
        <a:spcAft>
          <a:spcPct val="0"/>
        </a:spcAft>
        <a:buSzPct val="9600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Oswald Light" charset="0"/>
        </a:defRPr>
      </a:lvl9pPr>
    </p:bodyStyle>
    <p:otherStyle>
      <a:defPPr>
        <a:defRPr lang="en-US"/>
      </a:defPPr>
      <a:lvl1pPr marL="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4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8F999-7A4E-6B4F-9FED-EF75B73AD044}" type="datetimeFigureOut">
              <a:rPr lang="en-US" smtClean="0"/>
              <a:t>11/6/2018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024AAD-DF78-DE44-A1F3-EEB19EDC91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888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5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594EB0-B707-4F17-9995-0EA1E23777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Developing Great Web APIs Architectures w/ ASP.NET Core 2.1</a:t>
            </a:r>
          </a:p>
        </p:txBody>
      </p:sp>
    </p:spTree>
    <p:extLst>
      <p:ext uri="{BB962C8B-B14F-4D97-AF65-F5344CB8AC3E}">
        <p14:creationId xmlns:p14="http://schemas.microsoft.com/office/powerpoint/2010/main" val="117669629"/>
      </p:ext>
    </p:extLst>
  </p:cSld>
  <p:clrMapOvr>
    <a:masterClrMapping/>
  </p:clrMapOvr>
  <p:transition spd="slow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close up of a sign&#10;&#10;Description automatically generated">
            <a:extLst>
              <a:ext uri="{FF2B5EF4-FFF2-40B4-BE49-F238E27FC236}">
                <a16:creationId xmlns:a16="http://schemas.microsoft.com/office/drawing/2014/main" id="{3689C20F-F9FB-450D-BD46-3AADDA65613B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62" b="15062"/>
          <a:stretch>
            <a:fillRect/>
          </a:stretch>
        </p:blipFill>
        <p:spPr>
          <a:xfrm>
            <a:off x="0" y="-13705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91394542"/>
      </p:ext>
    </p:extLst>
  </p:cSld>
  <p:clrMapOvr>
    <a:masterClrMapping/>
  </p:clrMapOvr>
  <p:transition spd="med"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</p:spPr>
        <p:txBody>
          <a:bodyPr/>
          <a:lstStyle/>
          <a:p>
            <a:r>
              <a:rPr lang="en-US" dirty="0"/>
              <a:t>HTTP Quiz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30796" y="2190443"/>
            <a:ext cx="215036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Open Sans" panose="020B0606030504020204" pitchFamily="34" charset="0"/>
              </a:rPr>
              <a:t>/Products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41832" y="1707270"/>
            <a:ext cx="1218198" cy="408623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RESOURCE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37043" y="1707270"/>
            <a:ext cx="2201168" cy="408623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EXPECTED OUTCOME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83724" y="1707270"/>
            <a:ext cx="711195" cy="408623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VERB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539800" y="1707270"/>
            <a:ext cx="1778652" cy="408623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RESPONSE CODE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30795" y="2588108"/>
            <a:ext cx="240023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Open Sans" panose="020B0606030504020204" pitchFamily="34" charset="0"/>
              </a:rPr>
              <a:t>/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Open Sans" panose="020B0606030504020204" pitchFamily="34" charset="0"/>
              </a:rPr>
              <a:t>Products?Color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Open Sans" panose="020B0606030504020204" pitchFamily="34" charset="0"/>
              </a:rPr>
              <a:t>=green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30794" y="3212907"/>
            <a:ext cx="215036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Open Sans" panose="020B0606030504020204" pitchFamily="34" charset="0"/>
              </a:rPr>
              <a:t>/Products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30794" y="3668234"/>
            <a:ext cx="215036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Open Sans" panose="020B0606030504020204" pitchFamily="34" charset="0"/>
              </a:rPr>
              <a:t>/Products/81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0794" y="4120394"/>
            <a:ext cx="215036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Open Sans" panose="020B0606030504020204" pitchFamily="34" charset="0"/>
              </a:rPr>
              <a:t>/Products/881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30793" y="4575562"/>
            <a:ext cx="215036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Open Sans" panose="020B0606030504020204" pitchFamily="34" charset="0"/>
              </a:rPr>
              <a:t>/Products/81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55591" y="5452736"/>
            <a:ext cx="215036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Open Sans" panose="020B0606030504020204" pitchFamily="34" charset="0"/>
              </a:rPr>
              <a:t>/Products/81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90003" y="2190443"/>
            <a:ext cx="215036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Open Sans" panose="020B0606030504020204" pitchFamily="34" charset="0"/>
              </a:rPr>
              <a:t>GET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90002" y="2588108"/>
            <a:ext cx="215036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Open Sans" panose="020B0606030504020204" pitchFamily="34" charset="0"/>
              </a:rPr>
              <a:t>GET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590001" y="3212907"/>
            <a:ext cx="215036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Open Sans" panose="020B0606030504020204" pitchFamily="34" charset="0"/>
              </a:rPr>
              <a:t>POST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90001" y="3668234"/>
            <a:ext cx="215036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Open Sans" panose="020B0606030504020204" pitchFamily="34" charset="0"/>
              </a:rPr>
              <a:t>GET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90001" y="4120394"/>
            <a:ext cx="215036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Open Sans" panose="020B0606030504020204" pitchFamily="34" charset="0"/>
              </a:rPr>
              <a:t>GET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590000" y="4575562"/>
            <a:ext cx="215036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Open Sans" panose="020B0606030504020204" pitchFamily="34" charset="0"/>
              </a:rPr>
              <a:t>PUT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614798" y="5452736"/>
            <a:ext cx="215036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Open Sans" panose="020B0606030504020204" pitchFamily="34" charset="0"/>
              </a:rPr>
              <a:t>DELETE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545606" y="2186886"/>
            <a:ext cx="347593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Open Sans" panose="020B0606030504020204" pitchFamily="34" charset="0"/>
              </a:rPr>
              <a:t>A list of all products in the system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545605" y="2584551"/>
            <a:ext cx="354124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Open Sans" panose="020B0606030504020204" pitchFamily="34" charset="0"/>
              </a:rPr>
              <a:t>A list of all products in the system where the color is green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545604" y="3209350"/>
            <a:ext cx="336163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Open Sans" panose="020B0606030504020204" pitchFamily="34" charset="0"/>
              </a:rPr>
              <a:t>Creation of a new product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545604" y="3664677"/>
            <a:ext cx="347593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Open Sans" panose="020B0606030504020204" pitchFamily="34" charset="0"/>
              </a:rPr>
              <a:t>Product with an ID of 81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45604" y="4116837"/>
            <a:ext cx="215036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Open Sans" panose="020B0606030504020204" pitchFamily="34" charset="0"/>
              </a:rPr>
              <a:t>Some error message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545603" y="4572005"/>
            <a:ext cx="381043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Open Sans" panose="020B0606030504020204" pitchFamily="34" charset="0"/>
              </a:rPr>
              <a:t>Update of the product with ID of 81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570401" y="5449179"/>
            <a:ext cx="381043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Open Sans" panose="020B0606030504020204" pitchFamily="34" charset="0"/>
              </a:rPr>
              <a:t>Deletion of the product with ID of 81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440979" y="2186886"/>
            <a:ext cx="215036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Open Sans" panose="020B0606030504020204" pitchFamily="34" charset="0"/>
              </a:rPr>
              <a:t>200 OK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40978" y="2584551"/>
            <a:ext cx="215036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Open Sans" panose="020B0606030504020204" pitchFamily="34" charset="0"/>
              </a:rPr>
              <a:t>200 OK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440977" y="3209350"/>
            <a:ext cx="215036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Open Sans" panose="020B0606030504020204" pitchFamily="34" charset="0"/>
              </a:rPr>
              <a:t>201 Created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440977" y="3664677"/>
            <a:ext cx="215036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Open Sans" panose="020B0606030504020204" pitchFamily="34" charset="0"/>
              </a:rPr>
              <a:t>200 OK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9440977" y="4116837"/>
            <a:ext cx="215036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Open Sans" panose="020B0606030504020204" pitchFamily="34" charset="0"/>
              </a:rPr>
              <a:t>404 Not Found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9440976" y="4566382"/>
            <a:ext cx="215036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Open Sans" panose="020B0606030504020204" pitchFamily="34" charset="0"/>
              </a:rPr>
              <a:t>204 No Content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9465774" y="5443556"/>
            <a:ext cx="215036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Open Sans" panose="020B0606030504020204" pitchFamily="34" charset="0"/>
              </a:rPr>
              <a:t>204 No Content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55591" y="5003032"/>
            <a:ext cx="215036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Open Sans" panose="020B0606030504020204" pitchFamily="34" charset="0"/>
              </a:rPr>
              <a:t>/Products/81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614798" y="5003032"/>
            <a:ext cx="215036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Open Sans" panose="020B0606030504020204" pitchFamily="34" charset="0"/>
              </a:rPr>
              <a:t>PUT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570401" y="4999475"/>
            <a:ext cx="367519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Open Sans" panose="020B0606030504020204" pitchFamily="34" charset="0"/>
              </a:rPr>
              <a:t>Update of the product with ID of 81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441282" y="4993852"/>
            <a:ext cx="215036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Open Sans" panose="020B0606030504020204" pitchFamily="34" charset="0"/>
              </a:rPr>
              <a:t>304 Not Modified </a:t>
            </a:r>
          </a:p>
        </p:txBody>
      </p:sp>
    </p:spTree>
    <p:extLst>
      <p:ext uri="{BB962C8B-B14F-4D97-AF65-F5344CB8AC3E}">
        <p14:creationId xmlns:p14="http://schemas.microsoft.com/office/powerpoint/2010/main" val="919446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79A4D-465F-4EE0-8F4F-BA4913EF6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Workflow for an HTTP REST Request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E6AE9A-A1D9-45C1-BB80-EA09AEDE92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496" y="1342951"/>
            <a:ext cx="10410301" cy="567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7576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13978D6-D190-4C9B-BEAF-84FC5E1C3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950" y="292100"/>
            <a:ext cx="11677650" cy="850900"/>
          </a:xfrm>
        </p:spPr>
        <p:txBody>
          <a:bodyPr/>
          <a:lstStyle/>
          <a:p>
            <a:r>
              <a:rPr lang="en-US" dirty="0"/>
              <a:t>Always use Asynchronous Development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6EE455-464C-44A7-B865-E37628316D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150" y="1899150"/>
            <a:ext cx="10624618" cy="393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998004"/>
      </p:ext>
    </p:extLst>
  </p:cSld>
  <p:clrMapOvr>
    <a:masterClrMapping/>
  </p:clrMapOvr>
  <p:transition spd="med"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AC8D1563-47A8-42D2-A8DC-70E8204A3C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8800" dirty="0"/>
              <a:t>Look at the Architecture</a:t>
            </a:r>
          </a:p>
        </p:txBody>
      </p:sp>
    </p:spTree>
    <p:extLst>
      <p:ext uri="{BB962C8B-B14F-4D97-AF65-F5344CB8AC3E}">
        <p14:creationId xmlns:p14="http://schemas.microsoft.com/office/powerpoint/2010/main" val="3981371371"/>
      </p:ext>
    </p:extLst>
  </p:cSld>
  <p:clrMapOvr>
    <a:masterClrMapping/>
  </p:clrMapOvr>
  <p:transition spd="slow"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47">
            <a:extLst>
              <a:ext uri="{FF2B5EF4-FFF2-40B4-BE49-F238E27FC236}">
                <a16:creationId xmlns:a16="http://schemas.microsoft.com/office/drawing/2014/main" id="{64ABD30F-01C4-4A68-9E0C-68E9C2BA4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150" y="292100"/>
            <a:ext cx="4933950" cy="2330450"/>
          </a:xfrm>
        </p:spPr>
        <p:txBody>
          <a:bodyPr/>
          <a:lstStyle/>
          <a:p>
            <a:r>
              <a:rPr lang="en-US" sz="5400" dirty="0"/>
              <a:t>How I build my APIs</a:t>
            </a:r>
          </a:p>
        </p:txBody>
      </p:sp>
      <p:grpSp>
        <p:nvGrpSpPr>
          <p:cNvPr id="50" name="Google Shape;176;p25">
            <a:extLst>
              <a:ext uri="{FF2B5EF4-FFF2-40B4-BE49-F238E27FC236}">
                <a16:creationId xmlns:a16="http://schemas.microsoft.com/office/drawing/2014/main" id="{E124D562-ED26-47B2-9E36-5484B25F227B}"/>
              </a:ext>
            </a:extLst>
          </p:cNvPr>
          <p:cNvGrpSpPr/>
          <p:nvPr/>
        </p:nvGrpSpPr>
        <p:grpSpPr>
          <a:xfrm>
            <a:off x="5493801" y="770467"/>
            <a:ext cx="5818592" cy="5818592"/>
            <a:chOff x="1483111" y="0"/>
            <a:chExt cx="5818592" cy="5818592"/>
          </a:xfrm>
        </p:grpSpPr>
        <p:sp>
          <p:nvSpPr>
            <p:cNvPr id="51" name="Google Shape;177;p25">
              <a:extLst>
                <a:ext uri="{FF2B5EF4-FFF2-40B4-BE49-F238E27FC236}">
                  <a16:creationId xmlns:a16="http://schemas.microsoft.com/office/drawing/2014/main" id="{14650832-D46B-4A98-B674-E4EACAAF20A9}"/>
                </a:ext>
              </a:extLst>
            </p:cNvPr>
            <p:cNvSpPr/>
            <p:nvPr/>
          </p:nvSpPr>
          <p:spPr>
            <a:xfrm>
              <a:off x="2937759" y="0"/>
              <a:ext cx="2909296" cy="2909296"/>
            </a:xfrm>
            <a:prstGeom prst="triangle">
              <a:avLst>
                <a:gd name="adj" fmla="val 50000"/>
              </a:avLst>
            </a:prstGeom>
            <a:solidFill>
              <a:srgbClr val="DC7F45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78;p25">
              <a:extLst>
                <a:ext uri="{FF2B5EF4-FFF2-40B4-BE49-F238E27FC236}">
                  <a16:creationId xmlns:a16="http://schemas.microsoft.com/office/drawing/2014/main" id="{847BF2D2-F731-49DA-9494-5A9C87809A8D}"/>
                </a:ext>
              </a:extLst>
            </p:cNvPr>
            <p:cNvSpPr txBox="1"/>
            <p:nvPr/>
          </p:nvSpPr>
          <p:spPr>
            <a:xfrm>
              <a:off x="3665083" y="1454648"/>
              <a:ext cx="1454648" cy="14546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300" tIns="114300" rIns="114300" bIns="1143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000"/>
                <a:buFont typeface="Calibri"/>
                <a:buNone/>
              </a:pPr>
              <a:r>
                <a:rPr lang="en-US" sz="30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API</a:t>
              </a:r>
              <a:endParaRPr/>
            </a:p>
          </p:txBody>
        </p:sp>
        <p:sp>
          <p:nvSpPr>
            <p:cNvPr id="53" name="Google Shape;179;p25">
              <a:extLst>
                <a:ext uri="{FF2B5EF4-FFF2-40B4-BE49-F238E27FC236}">
                  <a16:creationId xmlns:a16="http://schemas.microsoft.com/office/drawing/2014/main" id="{30484922-8A31-4972-8AFF-F699B5650559}"/>
                </a:ext>
              </a:extLst>
            </p:cNvPr>
            <p:cNvSpPr/>
            <p:nvPr/>
          </p:nvSpPr>
          <p:spPr>
            <a:xfrm>
              <a:off x="1483111" y="2909296"/>
              <a:ext cx="2909296" cy="2909296"/>
            </a:xfrm>
            <a:prstGeom prst="triangle">
              <a:avLst>
                <a:gd name="adj" fmla="val 50000"/>
              </a:avLst>
            </a:prstGeom>
            <a:solidFill>
              <a:srgbClr val="92D050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80;p25">
              <a:extLst>
                <a:ext uri="{FF2B5EF4-FFF2-40B4-BE49-F238E27FC236}">
                  <a16:creationId xmlns:a16="http://schemas.microsoft.com/office/drawing/2014/main" id="{7F2F59B3-7BCD-4000-BDEF-D25BAB81A274}"/>
                </a:ext>
              </a:extLst>
            </p:cNvPr>
            <p:cNvSpPr txBox="1"/>
            <p:nvPr/>
          </p:nvSpPr>
          <p:spPr>
            <a:xfrm>
              <a:off x="2210435" y="4363944"/>
              <a:ext cx="1454648" cy="14546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300" tIns="114300" rIns="114300" bIns="1143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000"/>
                <a:buFont typeface="Calibri"/>
                <a:buNone/>
              </a:pPr>
              <a:r>
                <a:rPr lang="en-US" sz="30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Data</a:t>
              </a:r>
              <a:endParaRPr dirty="0"/>
            </a:p>
          </p:txBody>
        </p:sp>
        <p:sp>
          <p:nvSpPr>
            <p:cNvPr id="55" name="Google Shape;181;p25">
              <a:extLst>
                <a:ext uri="{FF2B5EF4-FFF2-40B4-BE49-F238E27FC236}">
                  <a16:creationId xmlns:a16="http://schemas.microsoft.com/office/drawing/2014/main" id="{63C837B1-501A-4953-935E-3930828EE239}"/>
                </a:ext>
              </a:extLst>
            </p:cNvPr>
            <p:cNvSpPr/>
            <p:nvPr/>
          </p:nvSpPr>
          <p:spPr>
            <a:xfrm rot="10800000">
              <a:off x="2937759" y="2909296"/>
              <a:ext cx="2909296" cy="2909296"/>
            </a:xfrm>
            <a:prstGeom prst="triangle">
              <a:avLst>
                <a:gd name="adj" fmla="val 50000"/>
              </a:avLst>
            </a:prstGeom>
            <a:solidFill>
              <a:srgbClr val="D8B259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82;p25">
              <a:extLst>
                <a:ext uri="{FF2B5EF4-FFF2-40B4-BE49-F238E27FC236}">
                  <a16:creationId xmlns:a16="http://schemas.microsoft.com/office/drawing/2014/main" id="{42C24539-6FF2-4B38-8279-900C65C19221}"/>
                </a:ext>
              </a:extLst>
            </p:cNvPr>
            <p:cNvSpPr txBox="1"/>
            <p:nvPr/>
          </p:nvSpPr>
          <p:spPr>
            <a:xfrm>
              <a:off x="3665083" y="2909296"/>
              <a:ext cx="1454648" cy="14546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300" tIns="114300" rIns="114300" bIns="1143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000"/>
                <a:buFont typeface="Calibri"/>
                <a:buNone/>
              </a:pPr>
              <a:r>
                <a:rPr lang="en-US" sz="30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Domain</a:t>
              </a:r>
              <a:endParaRPr/>
            </a:p>
          </p:txBody>
        </p:sp>
        <p:sp>
          <p:nvSpPr>
            <p:cNvPr id="57" name="Google Shape;183;p25">
              <a:extLst>
                <a:ext uri="{FF2B5EF4-FFF2-40B4-BE49-F238E27FC236}">
                  <a16:creationId xmlns:a16="http://schemas.microsoft.com/office/drawing/2014/main" id="{778BBAC8-C03B-4771-985A-388B99B0F387}"/>
                </a:ext>
              </a:extLst>
            </p:cNvPr>
            <p:cNvSpPr/>
            <p:nvPr/>
          </p:nvSpPr>
          <p:spPr>
            <a:xfrm>
              <a:off x="4392407" y="2909296"/>
              <a:ext cx="2909296" cy="2909296"/>
            </a:xfrm>
            <a:prstGeom prst="triangle">
              <a:avLst>
                <a:gd name="adj" fmla="val 50000"/>
              </a:avLst>
            </a:prstGeom>
            <a:solidFill>
              <a:schemeClr val="accent5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84;p25">
              <a:extLst>
                <a:ext uri="{FF2B5EF4-FFF2-40B4-BE49-F238E27FC236}">
                  <a16:creationId xmlns:a16="http://schemas.microsoft.com/office/drawing/2014/main" id="{D0AFB495-CCE5-4259-8ADD-733BEC747DC8}"/>
                </a:ext>
              </a:extLst>
            </p:cNvPr>
            <p:cNvSpPr txBox="1"/>
            <p:nvPr/>
          </p:nvSpPr>
          <p:spPr>
            <a:xfrm>
              <a:off x="5119731" y="4363944"/>
              <a:ext cx="1454648" cy="14546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300" tIns="114300" rIns="114300" bIns="1143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000"/>
                <a:buFont typeface="Calibri"/>
                <a:buNone/>
              </a:pPr>
              <a:r>
                <a:rPr lang="en-US" sz="30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Tests</a:t>
              </a: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561748706"/>
      </p:ext>
    </p:extLst>
  </p:cSld>
  <p:clrMapOvr>
    <a:masterClrMapping/>
  </p:clrMapOvr>
  <p:transition spd="med"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AC8D1563-47A8-42D2-A8DC-70E8204A3C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8800" dirty="0"/>
              <a:t>How we start!</a:t>
            </a:r>
          </a:p>
        </p:txBody>
      </p:sp>
    </p:spTree>
    <p:extLst>
      <p:ext uri="{BB962C8B-B14F-4D97-AF65-F5344CB8AC3E}">
        <p14:creationId xmlns:p14="http://schemas.microsoft.com/office/powerpoint/2010/main" val="439402032"/>
      </p:ext>
    </p:extLst>
  </p:cSld>
  <p:clrMapOvr>
    <a:masterClrMapping/>
  </p:clrMapOvr>
  <p:transition spd="slow"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AC8D1563-47A8-42D2-A8DC-70E8204A3C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8800" dirty="0"/>
              <a:t>Documenting your API</a:t>
            </a:r>
          </a:p>
        </p:txBody>
      </p:sp>
    </p:spTree>
    <p:extLst>
      <p:ext uri="{BB962C8B-B14F-4D97-AF65-F5344CB8AC3E}">
        <p14:creationId xmlns:p14="http://schemas.microsoft.com/office/powerpoint/2010/main" val="142301850"/>
      </p:ext>
    </p:extLst>
  </p:cSld>
  <p:clrMapOvr>
    <a:masterClrMapping/>
  </p:clrMapOvr>
  <p:transition spd="slow"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6"/>
          <p:cNvSpPr txBox="1"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800"/>
              <a:buFont typeface="Calibri"/>
              <a:buNone/>
            </a:pPr>
            <a:r>
              <a:rPr lang="en-US" sz="8800" b="0" i="0" u="none" strike="noStrike" cap="none" dirty="0">
                <a:solidFill>
                  <a:schemeClr val="bg1"/>
                </a:solidFill>
                <a:latin typeface="TrashHand" panose="00000400000000000000" pitchFamily="2" charset="0"/>
                <a:sym typeface="Calibri"/>
              </a:rPr>
              <a:t>API Layer</a:t>
            </a:r>
            <a:endParaRPr dirty="0">
              <a:solidFill>
                <a:schemeClr val="bg1"/>
              </a:solidFill>
              <a:latin typeface="TrashHand" panose="00000400000000000000" pitchFamily="2" charset="0"/>
            </a:endParaRPr>
          </a:p>
        </p:txBody>
      </p:sp>
      <p:sp>
        <p:nvSpPr>
          <p:cNvPr id="190" name="Google Shape;190;p26"/>
          <p:cNvSpPr txBox="1"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4435404-0441-4779-AB20-D11CC895F9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02613"/>
            <a:ext cx="4743450" cy="6286941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7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Calibri"/>
              <a:buNone/>
            </a:pPr>
            <a:r>
              <a:rPr lang="en-US" sz="8000" b="0" i="0" u="none" strike="noStrike" cap="none" dirty="0">
                <a:solidFill>
                  <a:schemeClr val="bg1"/>
                </a:solidFill>
                <a:latin typeface="TrashHand" panose="00000400000000000000" pitchFamily="2" charset="0"/>
                <a:sym typeface="Calibri"/>
              </a:rPr>
              <a:t>API Layer</a:t>
            </a:r>
            <a:endParaRPr sz="8000" dirty="0">
              <a:solidFill>
                <a:schemeClr val="bg1"/>
              </a:solidFill>
              <a:latin typeface="TrashHand" panose="00000400000000000000" pitchFamily="2" charset="0"/>
            </a:endParaRPr>
          </a:p>
        </p:txBody>
      </p:sp>
      <p:sp>
        <p:nvSpPr>
          <p:cNvPr id="196" name="Google Shape;196;p27"/>
          <p:cNvSpPr txBox="1">
            <a:spLocks noGrp="1"/>
          </p:cNvSpPr>
          <p:nvPr>
            <p:ph type="body" idx="1"/>
          </p:nvPr>
        </p:nvSpPr>
        <p:spPr>
          <a:xfrm>
            <a:off x="676657" y="2011680"/>
            <a:ext cx="5419344" cy="3766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None/>
            </a:pPr>
            <a:r>
              <a:rPr lang="en-US" sz="3600" b="0" i="0" u="none" strike="noStrike" cap="none" dirty="0">
                <a:solidFill>
                  <a:schemeClr val="bg1"/>
                </a:solidFill>
                <a:sym typeface="Calibri"/>
              </a:rPr>
              <a:t>Like the UI of an ASP.NET MVC (or any web platform and MVC pattern), the API endpoints should not know about the Domain knowledge or Data Access</a:t>
            </a:r>
            <a:endParaRPr sz="3600" dirty="0">
              <a:solidFill>
                <a:schemeClr val="bg1"/>
              </a:solidFill>
            </a:endParaRPr>
          </a:p>
          <a:p>
            <a:pPr marL="91440" marR="0" lvl="0" indent="0" algn="l" rtl="0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7B8C269-F261-44D7-9D99-7D628008AEF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/>
      </p:sp>
    </p:spTree>
    <p:extLst>
      <p:ext uri="{BB962C8B-B14F-4D97-AF65-F5344CB8AC3E}">
        <p14:creationId xmlns:p14="http://schemas.microsoft.com/office/powerpoint/2010/main" val="3242462882"/>
      </p:ext>
    </p:extLst>
  </p:cSld>
  <p:clrMapOvr>
    <a:masterClrMapping/>
  </p:clrMapOvr>
  <p:transition spd="med"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8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Calibri"/>
              <a:buNone/>
            </a:pPr>
            <a:r>
              <a:rPr lang="en-US" sz="8000" b="0" i="0" u="none" strike="noStrike" cap="none" dirty="0">
                <a:solidFill>
                  <a:schemeClr val="bg1"/>
                </a:solidFill>
                <a:latin typeface="TrashHand" panose="00000400000000000000" pitchFamily="2" charset="0"/>
                <a:sym typeface="Calibri"/>
              </a:rPr>
              <a:t>API Layer</a:t>
            </a:r>
            <a:endParaRPr sz="8000" dirty="0">
              <a:solidFill>
                <a:schemeClr val="bg1"/>
              </a:solidFill>
              <a:latin typeface="TrashHand" panose="00000400000000000000" pitchFamily="2" charset="0"/>
            </a:endParaRPr>
          </a:p>
        </p:txBody>
      </p:sp>
      <p:sp>
        <p:nvSpPr>
          <p:cNvPr id="202" name="Google Shape;202;p28"/>
          <p:cNvSpPr txBox="1">
            <a:spLocks noGrp="1"/>
          </p:cNvSpPr>
          <p:nvPr>
            <p:ph type="body" idx="1"/>
          </p:nvPr>
        </p:nvSpPr>
        <p:spPr>
          <a:xfrm>
            <a:off x="676656" y="2011680"/>
            <a:ext cx="5351105" cy="3766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None/>
            </a:pPr>
            <a:r>
              <a:rPr lang="en-US" sz="3600" b="0" i="0" u="none" strike="noStrike" cap="none" dirty="0">
                <a:solidFill>
                  <a:schemeClr val="bg1"/>
                </a:solidFill>
                <a:sym typeface="Calibri"/>
              </a:rPr>
              <a:t>Should interact with consumers using ViewModels to ensure the greatest flexibility</a:t>
            </a:r>
            <a:endParaRPr sz="3600" dirty="0">
              <a:solidFill>
                <a:schemeClr val="bg1"/>
              </a:solidFill>
            </a:endParaRPr>
          </a:p>
          <a:p>
            <a:pPr marL="91440" marR="0" lvl="0" indent="0" algn="l" rtl="0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1CE657-1241-4C5B-B238-1742FADF28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0175" y="1620732"/>
            <a:ext cx="6074126" cy="337163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9"/>
          <p:cNvSpPr txBox="1"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800"/>
              <a:buFont typeface="Calibri"/>
              <a:buNone/>
            </a:pPr>
            <a:r>
              <a:rPr lang="en-US" sz="8800" b="0" i="0" u="none" strike="noStrike" cap="none" dirty="0">
                <a:solidFill>
                  <a:schemeClr val="bg1"/>
                </a:solidFill>
                <a:latin typeface="TrashHand" panose="00000400000000000000" pitchFamily="2" charset="0"/>
                <a:sym typeface="Calibri"/>
              </a:rPr>
              <a:t>Domain Layer</a:t>
            </a:r>
            <a:endParaRPr dirty="0">
              <a:solidFill>
                <a:schemeClr val="bg1"/>
              </a:solidFill>
              <a:latin typeface="TrashHand" panose="00000400000000000000" pitchFamily="2" charset="0"/>
            </a:endParaRPr>
          </a:p>
        </p:txBody>
      </p:sp>
      <p:sp>
        <p:nvSpPr>
          <p:cNvPr id="208" name="Google Shape;208;p29"/>
          <p:cNvSpPr txBox="1"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46" name="Picture 2" descr="http://www.agilitymultichannel.com/wp-content/uploads/2018/01/icon-lightbulb-gray-red.png">
            <a:extLst>
              <a:ext uri="{FF2B5EF4-FFF2-40B4-BE49-F238E27FC236}">
                <a16:creationId xmlns:a16="http://schemas.microsoft.com/office/drawing/2014/main" id="{A752324D-104D-4CC6-8379-CF37D0D30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0" y="234950"/>
            <a:ext cx="6102350" cy="610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0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Calibri"/>
              <a:buNone/>
            </a:pPr>
            <a:r>
              <a:rPr lang="en-US" sz="7200" b="0" i="0" u="none" strike="noStrike" cap="none" dirty="0">
                <a:solidFill>
                  <a:schemeClr val="bg1"/>
                </a:solidFill>
                <a:latin typeface="TrashHand" panose="00000400000000000000" pitchFamily="2" charset="0"/>
                <a:sym typeface="Calibri"/>
              </a:rPr>
              <a:t>Domain Layer</a:t>
            </a:r>
            <a:endParaRPr sz="7200" dirty="0">
              <a:solidFill>
                <a:schemeClr val="bg1"/>
              </a:solidFill>
              <a:latin typeface="TrashHand" panose="00000400000000000000" pitchFamily="2" charset="0"/>
            </a:endParaRPr>
          </a:p>
        </p:txBody>
      </p:sp>
      <p:sp>
        <p:nvSpPr>
          <p:cNvPr id="214" name="Google Shape;214;p30"/>
          <p:cNvSpPr txBox="1">
            <a:spLocks noGrp="1"/>
          </p:cNvSpPr>
          <p:nvPr>
            <p:ph type="body" idx="1"/>
          </p:nvPr>
        </p:nvSpPr>
        <p:spPr>
          <a:xfrm>
            <a:off x="676657" y="2011680"/>
            <a:ext cx="5419344" cy="3766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None/>
            </a:pPr>
            <a:r>
              <a:rPr lang="en-US" sz="3600" b="0" i="0" u="none" strike="noStrike" cap="none" dirty="0">
                <a:solidFill>
                  <a:schemeClr val="bg1"/>
                </a:solidFill>
                <a:sym typeface="Calibri"/>
              </a:rPr>
              <a:t>Contains both my Entity models and my ViewModels for the solution.</a:t>
            </a:r>
            <a:endParaRPr sz="3600" dirty="0">
              <a:solidFill>
                <a:schemeClr val="bg1"/>
              </a:solidFill>
            </a:endParaRPr>
          </a:p>
          <a:p>
            <a:pPr marL="91440" marR="0" lvl="0" indent="0" algn="l" rtl="0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97246F-015A-438C-BF54-6A8C628B9A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0175" y="1620732"/>
            <a:ext cx="6074126" cy="337163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1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Calibri"/>
              <a:buNone/>
            </a:pPr>
            <a:r>
              <a:rPr lang="en-US" sz="7200" b="0" i="0" u="none" strike="noStrike" cap="none" dirty="0">
                <a:solidFill>
                  <a:schemeClr val="bg1"/>
                </a:solidFill>
                <a:latin typeface="TrashHand" panose="00000400000000000000" pitchFamily="2" charset="0"/>
                <a:sym typeface="Calibri"/>
              </a:rPr>
              <a:t>Domain Layer</a:t>
            </a:r>
            <a:endParaRPr sz="7200" dirty="0">
              <a:solidFill>
                <a:schemeClr val="bg1"/>
              </a:solidFill>
              <a:latin typeface="TrashHand" panose="00000400000000000000" pitchFamily="2" charset="0"/>
            </a:endParaRPr>
          </a:p>
        </p:txBody>
      </p:sp>
      <p:sp>
        <p:nvSpPr>
          <p:cNvPr id="220" name="Google Shape;220;p31"/>
          <p:cNvSpPr txBox="1">
            <a:spLocks noGrp="1"/>
          </p:cNvSpPr>
          <p:nvPr>
            <p:ph type="body" idx="1"/>
          </p:nvPr>
        </p:nvSpPr>
        <p:spPr>
          <a:xfrm>
            <a:off x="676657" y="2011680"/>
            <a:ext cx="5419344" cy="3766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None/>
            </a:pPr>
            <a:r>
              <a:rPr lang="en-US" sz="3600" b="0" i="0" u="none" strike="noStrike" cap="none" dirty="0">
                <a:solidFill>
                  <a:schemeClr val="bg1"/>
                </a:solidFill>
                <a:sym typeface="Calibri"/>
              </a:rPr>
              <a:t>Contains all my interfaces for Data Retrieval so I can keep a well defined standard for my data access.</a:t>
            </a:r>
            <a:endParaRPr sz="3600" dirty="0">
              <a:solidFill>
                <a:schemeClr val="bg1"/>
              </a:solidFill>
            </a:endParaRPr>
          </a:p>
          <a:p>
            <a:pPr marL="91440" marR="0" lvl="0" indent="0" algn="l" rtl="0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2" descr="See the source image">
            <a:extLst>
              <a:ext uri="{FF2B5EF4-FFF2-40B4-BE49-F238E27FC236}">
                <a16:creationId xmlns:a16="http://schemas.microsoft.com/office/drawing/2014/main" id="{A57F5A14-9C7C-45B8-8EE7-15CF023114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986" y="881986"/>
            <a:ext cx="5094027" cy="5094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2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Calibri"/>
              <a:buNone/>
            </a:pPr>
            <a:r>
              <a:rPr lang="en-US" sz="7200" b="0" i="0" u="none" strike="noStrike" cap="none" dirty="0">
                <a:solidFill>
                  <a:schemeClr val="bg1"/>
                </a:solidFill>
                <a:latin typeface="TrashHand" panose="00000400000000000000" pitchFamily="2" charset="0"/>
                <a:sym typeface="Calibri"/>
              </a:rPr>
              <a:t>Domain Layer</a:t>
            </a:r>
            <a:endParaRPr sz="7200" dirty="0">
              <a:solidFill>
                <a:schemeClr val="bg1"/>
              </a:solidFill>
              <a:latin typeface="TrashHand" panose="00000400000000000000" pitchFamily="2" charset="0"/>
            </a:endParaRPr>
          </a:p>
        </p:txBody>
      </p:sp>
      <p:sp>
        <p:nvSpPr>
          <p:cNvPr id="226" name="Google Shape;226;p32"/>
          <p:cNvSpPr txBox="1">
            <a:spLocks noGrp="1"/>
          </p:cNvSpPr>
          <p:nvPr>
            <p:ph type="body" idx="1"/>
          </p:nvPr>
        </p:nvSpPr>
        <p:spPr>
          <a:xfrm>
            <a:off x="676657" y="2011680"/>
            <a:ext cx="5419344" cy="3766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None/>
            </a:pPr>
            <a:r>
              <a:rPr lang="en-US" sz="3600" b="0" i="0" u="none" strike="noStrike" cap="none" dirty="0">
                <a:solidFill>
                  <a:schemeClr val="bg1"/>
                </a:solidFill>
                <a:sym typeface="Calibri"/>
              </a:rPr>
              <a:t>Allows me to use Dependency Injection for Repositories</a:t>
            </a:r>
            <a:endParaRPr sz="3600" dirty="0">
              <a:solidFill>
                <a:schemeClr val="bg1"/>
              </a:solidFill>
            </a:endParaRPr>
          </a:p>
          <a:p>
            <a:pPr marL="91440" marR="0" lvl="0" indent="0" algn="l" rtl="0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22" name="Picture 2" descr="See the source image">
            <a:extLst>
              <a:ext uri="{FF2B5EF4-FFF2-40B4-BE49-F238E27FC236}">
                <a16:creationId xmlns:a16="http://schemas.microsoft.com/office/drawing/2014/main" id="{DA29785C-ECB9-47D1-9F49-1C5E3BAEB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400" y="730250"/>
            <a:ext cx="5708650" cy="570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3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Calibri"/>
              <a:buNone/>
            </a:pPr>
            <a:r>
              <a:rPr lang="en-US" sz="7200" b="0" i="0" u="none" strike="noStrike" cap="none" dirty="0">
                <a:solidFill>
                  <a:schemeClr val="bg1"/>
                </a:solidFill>
                <a:latin typeface="TrashHand" panose="00000400000000000000" pitchFamily="2" charset="0"/>
                <a:sym typeface="Calibri"/>
              </a:rPr>
              <a:t>Domain Layer</a:t>
            </a:r>
            <a:endParaRPr sz="7200" dirty="0">
              <a:solidFill>
                <a:schemeClr val="bg1"/>
              </a:solidFill>
              <a:latin typeface="TrashHand" panose="00000400000000000000" pitchFamily="2" charset="0"/>
            </a:endParaRPr>
          </a:p>
        </p:txBody>
      </p:sp>
      <p:sp>
        <p:nvSpPr>
          <p:cNvPr id="232" name="Google Shape;232;p33"/>
          <p:cNvSpPr txBox="1"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None/>
            </a:pPr>
            <a:r>
              <a:rPr lang="en-US" sz="3600" b="0" i="0" u="none" strike="noStrike" cap="none" dirty="0">
                <a:solidFill>
                  <a:schemeClr val="bg1"/>
                </a:solidFill>
                <a:sym typeface="Calibri"/>
              </a:rPr>
              <a:t>Think of the Domain Layer as the Supervisor!</a:t>
            </a:r>
            <a:endParaRPr sz="3600" dirty="0">
              <a:solidFill>
                <a:schemeClr val="bg1"/>
              </a:solidFill>
            </a:endParaRPr>
          </a:p>
          <a:p>
            <a:pPr marL="91440" marR="0" lvl="0" indent="0" algn="l" rtl="0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A8BE4A-5556-4F1B-A32E-2335CEFE81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936" y="2927316"/>
            <a:ext cx="11516531" cy="3086134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www.cancerresearchuk.org/sites/default/files/data_sharing_-_binary_data_illustration.png">
            <a:extLst>
              <a:ext uri="{FF2B5EF4-FFF2-40B4-BE49-F238E27FC236}">
                <a16:creationId xmlns:a16="http://schemas.microsoft.com/office/drawing/2014/main" id="{BE24ED0A-B949-4F10-847A-DF6D05ABD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9" y="75406"/>
            <a:ext cx="15039767" cy="6707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7" name="Google Shape;237;p34"/>
          <p:cNvSpPr txBox="1">
            <a:spLocks noGrp="1"/>
          </p:cNvSpPr>
          <p:nvPr>
            <p:ph type="title"/>
          </p:nvPr>
        </p:nvSpPr>
        <p:spPr>
          <a:xfrm>
            <a:off x="603504" y="767419"/>
            <a:ext cx="10780800" cy="33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800"/>
              <a:buFont typeface="Calibri"/>
              <a:buNone/>
            </a:pPr>
            <a:r>
              <a:rPr lang="en-US" sz="8800" b="1" i="0" u="none" strike="noStrike" cap="none" dirty="0">
                <a:solidFill>
                  <a:schemeClr val="bg1"/>
                </a:solidFill>
                <a:latin typeface="TrashHand" panose="00000400000000000000" pitchFamily="2" charset="0"/>
                <a:sym typeface="Calibri"/>
              </a:rPr>
              <a:t>Data Layer</a:t>
            </a:r>
            <a:endParaRPr b="1" dirty="0">
              <a:solidFill>
                <a:schemeClr val="bg1"/>
              </a:solidFill>
              <a:latin typeface="TrashHand" panose="00000400000000000000" pitchFamily="2" charset="0"/>
            </a:endParaRPr>
          </a:p>
        </p:txBody>
      </p:sp>
      <p:sp>
        <p:nvSpPr>
          <p:cNvPr id="238" name="Google Shape;238;p34"/>
          <p:cNvSpPr txBox="1">
            <a:spLocks noGrp="1"/>
          </p:cNvSpPr>
          <p:nvPr>
            <p:ph type="body" idx="1"/>
          </p:nvPr>
        </p:nvSpPr>
        <p:spPr>
          <a:xfrm>
            <a:off x="667512" y="4204209"/>
            <a:ext cx="9226200" cy="16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5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Calibri"/>
              <a:buNone/>
            </a:pPr>
            <a:r>
              <a:rPr lang="en-US" sz="7200" b="0" i="0" u="none" strike="noStrike" cap="none" dirty="0">
                <a:solidFill>
                  <a:schemeClr val="bg1"/>
                </a:solidFill>
                <a:latin typeface="TrashHand" panose="00000400000000000000" pitchFamily="2" charset="0"/>
                <a:sym typeface="Calibri"/>
              </a:rPr>
              <a:t>Data Layer</a:t>
            </a:r>
            <a:endParaRPr sz="7200" dirty="0">
              <a:solidFill>
                <a:schemeClr val="bg1"/>
              </a:solidFill>
              <a:latin typeface="TrashHand" panose="00000400000000000000" pitchFamily="2" charset="0"/>
            </a:endParaRPr>
          </a:p>
        </p:txBody>
      </p:sp>
      <p:sp>
        <p:nvSpPr>
          <p:cNvPr id="244" name="Google Shape;244;p35"/>
          <p:cNvSpPr txBox="1">
            <a:spLocks noGrp="1"/>
          </p:cNvSpPr>
          <p:nvPr>
            <p:ph type="body" idx="1"/>
          </p:nvPr>
        </p:nvSpPr>
        <p:spPr>
          <a:xfrm>
            <a:off x="676657" y="2011680"/>
            <a:ext cx="5419344" cy="3766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None/>
            </a:pPr>
            <a:r>
              <a:rPr lang="en-US" sz="4000" b="0" i="0" u="none" strike="noStrike" cap="none" dirty="0">
                <a:solidFill>
                  <a:schemeClr val="bg1"/>
                </a:solidFill>
                <a:sym typeface="Calibri"/>
              </a:rPr>
              <a:t>Where all the heavy data lifting happens</a:t>
            </a:r>
            <a:endParaRPr sz="4000" dirty="0">
              <a:solidFill>
                <a:schemeClr val="bg1"/>
              </a:solidFill>
            </a:endParaRPr>
          </a:p>
          <a:p>
            <a:pPr marL="91440" marR="0" lvl="0" indent="0" algn="l" rtl="0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22" name="Picture 2" descr="See the source image">
            <a:extLst>
              <a:ext uri="{FF2B5EF4-FFF2-40B4-BE49-F238E27FC236}">
                <a16:creationId xmlns:a16="http://schemas.microsoft.com/office/drawing/2014/main" id="{4BF1289A-B357-4CCC-8940-B41ED84C9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322" y="2873974"/>
            <a:ext cx="6846121" cy="3349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6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Calibri"/>
              <a:buNone/>
            </a:pPr>
            <a:r>
              <a:rPr lang="en-US" sz="7200" b="0" i="0" u="none" strike="noStrike" cap="none" dirty="0">
                <a:solidFill>
                  <a:schemeClr val="bg1"/>
                </a:solidFill>
                <a:latin typeface="TrashHand" panose="00000400000000000000" pitchFamily="2" charset="0"/>
                <a:sym typeface="Calibri"/>
              </a:rPr>
              <a:t>Data Layer</a:t>
            </a:r>
            <a:endParaRPr sz="7200" dirty="0">
              <a:solidFill>
                <a:schemeClr val="bg1"/>
              </a:solidFill>
              <a:latin typeface="TrashHand" panose="00000400000000000000" pitchFamily="2" charset="0"/>
            </a:endParaRPr>
          </a:p>
        </p:txBody>
      </p:sp>
      <p:sp>
        <p:nvSpPr>
          <p:cNvPr id="250" name="Google Shape;250;p36"/>
          <p:cNvSpPr txBox="1">
            <a:spLocks noGrp="1"/>
          </p:cNvSpPr>
          <p:nvPr>
            <p:ph type="body" idx="1"/>
          </p:nvPr>
        </p:nvSpPr>
        <p:spPr>
          <a:xfrm>
            <a:off x="676657" y="2011680"/>
            <a:ext cx="5419344" cy="3766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None/>
            </a:pPr>
            <a:r>
              <a:rPr lang="en-US" sz="3600" b="0" i="0" u="none" strike="noStrike" cap="none" dirty="0">
                <a:solidFill>
                  <a:schemeClr val="bg1"/>
                </a:solidFill>
                <a:sym typeface="Calibri"/>
              </a:rPr>
              <a:t>I have everything defined based on Interfaces from the Domain Layer</a:t>
            </a:r>
            <a:endParaRPr sz="3600" dirty="0">
              <a:solidFill>
                <a:schemeClr val="bg1"/>
              </a:solidFill>
            </a:endParaRPr>
          </a:p>
          <a:p>
            <a:pPr marL="91440" marR="0" lvl="0" indent="0" algn="l" rtl="0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46" name="Picture 2" descr="See the source image">
            <a:extLst>
              <a:ext uri="{FF2B5EF4-FFF2-40B4-BE49-F238E27FC236}">
                <a16:creationId xmlns:a16="http://schemas.microsoft.com/office/drawing/2014/main" id="{5F419069-D927-4CE4-9569-FB1769C1A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986" y="881986"/>
            <a:ext cx="5094027" cy="5094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7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Calibri"/>
              <a:buNone/>
            </a:pPr>
            <a:r>
              <a:rPr lang="en-US" sz="7200" b="0" i="0" u="none" strike="noStrike" cap="none" dirty="0">
                <a:solidFill>
                  <a:schemeClr val="bg1"/>
                </a:solidFill>
                <a:latin typeface="TrashHand" panose="00000400000000000000" pitchFamily="2" charset="0"/>
                <a:sym typeface="Calibri"/>
              </a:rPr>
              <a:t>Data Layer</a:t>
            </a:r>
            <a:endParaRPr sz="7200" dirty="0">
              <a:solidFill>
                <a:schemeClr val="bg1"/>
              </a:solidFill>
              <a:latin typeface="TrashHand" panose="00000400000000000000" pitchFamily="2" charset="0"/>
            </a:endParaRPr>
          </a:p>
        </p:txBody>
      </p:sp>
      <p:sp>
        <p:nvSpPr>
          <p:cNvPr id="256" name="Google Shape;256;p37"/>
          <p:cNvSpPr txBox="1">
            <a:spLocks noGrp="1"/>
          </p:cNvSpPr>
          <p:nvPr>
            <p:ph type="body" idx="1"/>
          </p:nvPr>
        </p:nvSpPr>
        <p:spPr>
          <a:xfrm>
            <a:off x="676657" y="2011680"/>
            <a:ext cx="5419344" cy="3766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None/>
            </a:pPr>
            <a:r>
              <a:rPr lang="en-US" sz="3600" b="0" i="0" u="none" strike="noStrike" cap="none" dirty="0">
                <a:solidFill>
                  <a:schemeClr val="bg1"/>
                </a:solidFill>
                <a:sym typeface="Calibri"/>
              </a:rPr>
              <a:t>I use Entity Framework Core 2.1 but I can use anything that is .NET Standard 2.0</a:t>
            </a:r>
            <a:endParaRPr sz="3600" dirty="0">
              <a:solidFill>
                <a:schemeClr val="bg1"/>
              </a:solidFill>
            </a:endParaRPr>
          </a:p>
          <a:p>
            <a:pPr marL="91440" marR="0" lvl="0" indent="0" algn="l" rtl="0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170" name="Picture 2" descr="See the source image">
            <a:extLst>
              <a:ext uri="{FF2B5EF4-FFF2-40B4-BE49-F238E27FC236}">
                <a16:creationId xmlns:a16="http://schemas.microsoft.com/office/drawing/2014/main" id="{24DB4455-BCE5-41BC-8AD5-D6237F27F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912" y="614362"/>
            <a:ext cx="5629275" cy="562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236663" y="4065588"/>
            <a:ext cx="3381720" cy="354012"/>
          </a:xfrm>
        </p:spPr>
        <p:txBody>
          <a:bodyPr>
            <a:norm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+mn-lt"/>
              </a:rPr>
              <a:t>www.chriswoodruff.com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1236662" y="4760173"/>
            <a:ext cx="3023911" cy="35401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www.twitter.com/cwoodruff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400" dirty="0"/>
              <a:t>Chris Woodruff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800" dirty="0"/>
              <a:t>Developer Advocate at JetBrains</a:t>
            </a:r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9F5CC9CF-E2FA-4EF9-B52F-CB6E1EBAD715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solidFill>
            <a:srgbClr val="EDEDED"/>
          </a:solidFill>
        </p:spPr>
      </p:pic>
      <p:sp>
        <p:nvSpPr>
          <p:cNvPr id="12" name="Text Placeholder 11"/>
          <p:cNvSpPr>
            <a:spLocks noGrp="1"/>
          </p:cNvSpPr>
          <p:nvPr>
            <p:ph type="body" sz="quarter" idx="17"/>
          </p:nvPr>
        </p:nvSpPr>
        <p:spPr>
          <a:xfrm>
            <a:off x="1236662" y="5432470"/>
            <a:ext cx="3381719" cy="354012"/>
          </a:xfrm>
        </p:spPr>
        <p:txBody>
          <a:bodyPr/>
          <a:lstStyle/>
          <a:p>
            <a:pPr algn="l"/>
            <a:r>
              <a:rPr lang="en-US" sz="1400" dirty="0"/>
              <a:t>www.linkedin.com/in/chriswoodruff</a:t>
            </a:r>
          </a:p>
        </p:txBody>
      </p:sp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791AF075-0E86-437D-AD16-981625963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113" y="4377055"/>
            <a:ext cx="1560513" cy="1688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ee the source image">
            <a:extLst>
              <a:ext uri="{FF2B5EF4-FFF2-40B4-BE49-F238E27FC236}">
                <a16:creationId xmlns:a16="http://schemas.microsoft.com/office/drawing/2014/main" id="{E180DCA0-77AC-412E-949F-FE0E8E4C8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357" y="4377056"/>
            <a:ext cx="1684364" cy="1684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5660C44-0691-40D3-A9A7-1E774DDBBD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2453" y="4378061"/>
            <a:ext cx="1684364" cy="16843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6214EA-A789-4079-B864-571A332E17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714893"/>
            <a:ext cx="3023911" cy="30239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8B015D-69B1-43B7-BD02-5405905E5C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78903" y="2883360"/>
            <a:ext cx="3627434" cy="109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8140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8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Calibri"/>
              <a:buNone/>
            </a:pPr>
            <a:r>
              <a:rPr lang="en-US" sz="7200" b="0" i="0" u="none" strike="noStrike" cap="none" dirty="0">
                <a:solidFill>
                  <a:schemeClr val="bg1"/>
                </a:solidFill>
                <a:latin typeface="TrashHand" panose="00000400000000000000" pitchFamily="2" charset="0"/>
                <a:sym typeface="Calibri"/>
              </a:rPr>
              <a:t>Data Layer</a:t>
            </a:r>
            <a:endParaRPr sz="7200" dirty="0">
              <a:solidFill>
                <a:schemeClr val="bg1"/>
              </a:solidFill>
              <a:latin typeface="TrashHand" panose="00000400000000000000" pitchFamily="2" charset="0"/>
            </a:endParaRPr>
          </a:p>
        </p:txBody>
      </p:sp>
      <p:sp>
        <p:nvSpPr>
          <p:cNvPr id="262" name="Google Shape;262;p38"/>
          <p:cNvSpPr txBox="1">
            <a:spLocks noGrp="1"/>
          </p:cNvSpPr>
          <p:nvPr>
            <p:ph type="body" idx="1"/>
          </p:nvPr>
        </p:nvSpPr>
        <p:spPr>
          <a:xfrm>
            <a:off x="676657" y="2011680"/>
            <a:ext cx="5419344" cy="3766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None/>
            </a:pPr>
            <a:r>
              <a:rPr lang="en-US" sz="3600" b="0" i="0" u="none" strike="noStrike" cap="none" dirty="0">
                <a:solidFill>
                  <a:schemeClr val="bg1"/>
                </a:solidFill>
                <a:sym typeface="Calibri"/>
              </a:rPr>
              <a:t>I also Mock up a data layer for testing</a:t>
            </a:r>
            <a:endParaRPr sz="3600" dirty="0">
              <a:solidFill>
                <a:schemeClr val="bg1"/>
              </a:solidFill>
            </a:endParaRPr>
          </a:p>
          <a:p>
            <a:pPr marL="91440" marR="0" lvl="0" indent="0" algn="l" rtl="0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194" name="Picture 2" descr="See the source image">
            <a:extLst>
              <a:ext uri="{FF2B5EF4-FFF2-40B4-BE49-F238E27FC236}">
                <a16:creationId xmlns:a16="http://schemas.microsoft.com/office/drawing/2014/main" id="{C3301792-E5E6-44EF-8493-8941E68E6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227" y="648490"/>
            <a:ext cx="4563968" cy="5561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9"/>
          <p:cNvSpPr txBox="1"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800"/>
              <a:buFont typeface="Calibri"/>
              <a:buNone/>
            </a:pPr>
            <a:r>
              <a:rPr lang="en-US" sz="8800" b="0" i="0" u="none" strike="noStrike" cap="none" dirty="0">
                <a:solidFill>
                  <a:schemeClr val="bg1"/>
                </a:solidFill>
                <a:latin typeface="TrashHand" panose="00000400000000000000" pitchFamily="2" charset="0"/>
                <a:sym typeface="Calibri"/>
              </a:rPr>
              <a:t>Caching</a:t>
            </a:r>
            <a:endParaRPr dirty="0">
              <a:solidFill>
                <a:schemeClr val="bg1"/>
              </a:solidFill>
              <a:latin typeface="TrashHand" panose="00000400000000000000" pitchFamily="2" charset="0"/>
            </a:endParaRPr>
          </a:p>
        </p:txBody>
      </p:sp>
      <p:sp>
        <p:nvSpPr>
          <p:cNvPr id="268" name="Google Shape;268;p39"/>
          <p:cNvSpPr txBox="1"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218" name="Picture 2" descr="See the source image">
            <a:extLst>
              <a:ext uri="{FF2B5EF4-FFF2-40B4-BE49-F238E27FC236}">
                <a16:creationId xmlns:a16="http://schemas.microsoft.com/office/drawing/2014/main" id="{11B90ABA-45D8-42A2-8308-EEB27B6BB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0" y="323850"/>
            <a:ext cx="5778500" cy="577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10641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BD30E1E-B16A-460C-A2EE-C234D75BC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</p:spPr>
        <p:txBody>
          <a:bodyPr/>
          <a:lstStyle/>
          <a:p>
            <a:r>
              <a:rPr lang="en-US" sz="7200" dirty="0">
                <a:solidFill>
                  <a:schemeClr val="bg1"/>
                </a:solidFill>
                <a:latin typeface="TrashHand" panose="00000400000000000000" pitchFamily="2" charset="0"/>
              </a:rPr>
              <a:t>Caching for APIs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BD791C9-E4F5-46F1-8CE6-6B23F7DBC9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6200" indent="0">
              <a:buNone/>
            </a:pPr>
            <a:r>
              <a:rPr lang="en-US" sz="4800" dirty="0">
                <a:solidFill>
                  <a:schemeClr val="bg1"/>
                </a:solidFill>
              </a:rPr>
              <a:t>Response Caching</a:t>
            </a:r>
          </a:p>
          <a:p>
            <a:pPr marL="76200" indent="0">
              <a:buNone/>
            </a:pPr>
            <a:r>
              <a:rPr lang="en-US" sz="4800" dirty="0">
                <a:solidFill>
                  <a:schemeClr val="bg1"/>
                </a:solidFill>
              </a:rPr>
              <a:t>In-Memory Caching</a:t>
            </a:r>
          </a:p>
          <a:p>
            <a:pPr marL="76200" indent="0">
              <a:buNone/>
            </a:pPr>
            <a:r>
              <a:rPr lang="en-US" sz="4800" dirty="0">
                <a:solidFill>
                  <a:schemeClr val="bg1"/>
                </a:solidFill>
              </a:rPr>
              <a:t>Distributed Caching</a:t>
            </a:r>
          </a:p>
        </p:txBody>
      </p:sp>
    </p:spTree>
    <p:extLst>
      <p:ext uri="{BB962C8B-B14F-4D97-AF65-F5344CB8AC3E}">
        <p14:creationId xmlns:p14="http://schemas.microsoft.com/office/powerpoint/2010/main" val="42870985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34BC048-26C2-4F8D-B0D6-94916CEF2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7200" dirty="0">
                <a:solidFill>
                  <a:schemeClr val="bg1"/>
                </a:solidFill>
                <a:latin typeface="TrashHand" panose="00000400000000000000" pitchFamily="2" charset="0"/>
              </a:rPr>
              <a:t>Response Caching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CA9D71-D8CD-46D4-8B3E-F526E3B6CD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6656" y="1998134"/>
            <a:ext cx="3135553" cy="3767328"/>
          </a:xfrm>
        </p:spPr>
        <p:txBody>
          <a:bodyPr/>
          <a:lstStyle/>
          <a:p>
            <a:pPr marL="76200" indent="0">
              <a:buNone/>
            </a:pPr>
            <a:r>
              <a:rPr lang="en-US" sz="3200" dirty="0">
                <a:solidFill>
                  <a:schemeClr val="bg1"/>
                </a:solidFill>
              </a:rPr>
              <a:t>Directs Caching on the consumer side</a:t>
            </a:r>
          </a:p>
          <a:p>
            <a:pPr marL="76200" indent="0">
              <a:buNone/>
            </a:pPr>
            <a:endParaRPr lang="en-US" sz="3200" dirty="0">
              <a:solidFill>
                <a:schemeClr val="bg1"/>
              </a:solidFill>
            </a:endParaRPr>
          </a:p>
          <a:p>
            <a:pPr marL="76200" indent="0">
              <a:buNone/>
            </a:pPr>
            <a:r>
              <a:rPr lang="en-US" sz="3200" dirty="0">
                <a:solidFill>
                  <a:schemeClr val="bg1"/>
                </a:solidFill>
              </a:rPr>
              <a:t>HTTP 1.1 Caching specification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A6CF96-3122-429D-95F1-824D68EF806E}"/>
              </a:ext>
            </a:extLst>
          </p:cNvPr>
          <p:cNvSpPr/>
          <p:nvPr/>
        </p:nvSpPr>
        <p:spPr>
          <a:xfrm>
            <a:off x="3812209" y="4293129"/>
            <a:ext cx="800873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6200" indent="0">
              <a:buNone/>
            </a:pPr>
            <a:r>
              <a:rPr lang="en-US" sz="2400" dirty="0">
                <a:solidFill>
                  <a:schemeClr val="bg1"/>
                </a:solidFill>
                <a:latin typeface="Consolas" panose="020B0609020204030204" pitchFamily="49" charset="0"/>
              </a:rPr>
              <a:t>[</a:t>
            </a:r>
            <a:r>
              <a:rPr lang="en-US" sz="2400" dirty="0" err="1">
                <a:solidFill>
                  <a:schemeClr val="bg1"/>
                </a:solidFill>
                <a:latin typeface="Consolas" panose="020B0609020204030204" pitchFamily="49" charset="0"/>
              </a:rPr>
              <a:t>ResponseCache</a:t>
            </a:r>
            <a:r>
              <a:rPr lang="en-US" sz="2400" dirty="0">
                <a:solidFill>
                  <a:schemeClr val="bg1"/>
                </a:solidFill>
                <a:latin typeface="Consolas" panose="020B0609020204030204" pitchFamily="49" charset="0"/>
              </a:rPr>
              <a:t>(Location = </a:t>
            </a:r>
            <a:r>
              <a:rPr lang="en-US" sz="2400" dirty="0" err="1">
                <a:solidFill>
                  <a:schemeClr val="bg1"/>
                </a:solidFill>
                <a:latin typeface="Consolas" panose="020B0609020204030204" pitchFamily="49" charset="0"/>
              </a:rPr>
              <a:t>ResponseCacheLocation.None</a:t>
            </a:r>
            <a:r>
              <a:rPr lang="en-US" sz="2400" dirty="0">
                <a:solidFill>
                  <a:schemeClr val="bg1"/>
                </a:solidFill>
                <a:latin typeface="Consolas" panose="020B0609020204030204" pitchFamily="49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Consolas" panose="020B0609020204030204" pitchFamily="49" charset="0"/>
              </a:rPr>
              <a:t>NoStore</a:t>
            </a:r>
            <a:r>
              <a:rPr lang="en-US" sz="2400" dirty="0">
                <a:solidFill>
                  <a:schemeClr val="bg1"/>
                </a:solidFill>
                <a:latin typeface="Consolas" panose="020B0609020204030204" pitchFamily="49" charset="0"/>
              </a:rPr>
              <a:t> = true)]</a:t>
            </a:r>
          </a:p>
          <a:p>
            <a:pPr marL="76200" indent="0">
              <a:buNone/>
            </a:pPr>
            <a:endParaRPr lang="en-US" sz="2400" dirty="0">
              <a:solidFill>
                <a:schemeClr val="bg1"/>
              </a:solidFill>
              <a:latin typeface="Consolas" panose="020B0609020204030204" pitchFamily="49" charset="0"/>
            </a:endParaRPr>
          </a:p>
          <a:p>
            <a:pPr marL="76200" indent="0">
              <a:buNone/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Response Header:</a:t>
            </a:r>
          </a:p>
          <a:p>
            <a:pPr marL="76200" indent="0">
              <a:buNone/>
            </a:pPr>
            <a:r>
              <a:rPr lang="it-IT" sz="2400" dirty="0">
                <a:solidFill>
                  <a:schemeClr val="bg1"/>
                </a:solidFill>
                <a:latin typeface="Consolas" panose="020B0609020204030204" pitchFamily="49" charset="0"/>
              </a:rPr>
              <a:t>Cache-Control: no-store,no-cache</a:t>
            </a:r>
          </a:p>
          <a:p>
            <a:pPr marL="76200" indent="0">
              <a:buNone/>
            </a:pPr>
            <a:r>
              <a:rPr lang="it-IT" sz="2400" dirty="0">
                <a:solidFill>
                  <a:schemeClr val="bg1"/>
                </a:solidFill>
                <a:latin typeface="Consolas" panose="020B0609020204030204" pitchFamily="49" charset="0"/>
              </a:rPr>
              <a:t>Pragma: no-cache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8E4F0E-F58F-4FEE-A28C-0F37B3F48894}"/>
              </a:ext>
            </a:extLst>
          </p:cNvPr>
          <p:cNvSpPr/>
          <p:nvPr/>
        </p:nvSpPr>
        <p:spPr>
          <a:xfrm>
            <a:off x="3812208" y="2157731"/>
            <a:ext cx="761778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6200" indent="0">
              <a:buNone/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Attribute on Controller or Action</a:t>
            </a:r>
          </a:p>
          <a:p>
            <a:pPr marL="76200" indent="0">
              <a:buNone/>
            </a:pPr>
            <a:r>
              <a:rPr lang="en-US" sz="2400" dirty="0">
                <a:solidFill>
                  <a:schemeClr val="bg1"/>
                </a:solidFill>
                <a:latin typeface="Consolas" panose="020B0609020204030204" pitchFamily="49" charset="0"/>
              </a:rPr>
              <a:t>[</a:t>
            </a:r>
            <a:r>
              <a:rPr lang="en-US" sz="2400" dirty="0" err="1">
                <a:solidFill>
                  <a:schemeClr val="bg1"/>
                </a:solidFill>
                <a:latin typeface="Consolas" panose="020B0609020204030204" pitchFamily="49" charset="0"/>
              </a:rPr>
              <a:t>ResponseCache</a:t>
            </a:r>
            <a:r>
              <a:rPr lang="en-US" sz="2400" dirty="0">
                <a:solidFill>
                  <a:schemeClr val="bg1"/>
                </a:solidFill>
                <a:latin typeface="Consolas" panose="020B0609020204030204" pitchFamily="49" charset="0"/>
              </a:rPr>
              <a:t>(Duration = 60)]</a:t>
            </a:r>
          </a:p>
          <a:p>
            <a:pPr marL="76200" indent="0">
              <a:buNone/>
            </a:pPr>
            <a:endParaRPr lang="en-US" sz="2400" dirty="0">
              <a:solidFill>
                <a:schemeClr val="bg1"/>
              </a:solidFill>
              <a:latin typeface="Consolas" panose="020B0609020204030204" pitchFamily="49" charset="0"/>
            </a:endParaRPr>
          </a:p>
          <a:p>
            <a:pPr marL="76200" indent="0">
              <a:buNone/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Response Header:</a:t>
            </a:r>
          </a:p>
          <a:p>
            <a:pPr marL="76200" indent="0">
              <a:buNone/>
            </a:pPr>
            <a:r>
              <a:rPr lang="en-US" sz="2400" dirty="0">
                <a:solidFill>
                  <a:schemeClr val="bg1"/>
                </a:solidFill>
                <a:latin typeface="Consolas" panose="020B0609020204030204" pitchFamily="49" charset="0"/>
              </a:rPr>
              <a:t>Cache-Control: </a:t>
            </a:r>
            <a:r>
              <a:rPr lang="en-US" sz="2400" dirty="0" err="1">
                <a:solidFill>
                  <a:schemeClr val="bg1"/>
                </a:solidFill>
                <a:latin typeface="Consolas" panose="020B0609020204030204" pitchFamily="49" charset="0"/>
              </a:rPr>
              <a:t>public,max</a:t>
            </a:r>
            <a:r>
              <a:rPr lang="en-US" sz="2400" dirty="0">
                <a:solidFill>
                  <a:schemeClr val="bg1"/>
                </a:solidFill>
                <a:latin typeface="Consolas" panose="020B0609020204030204" pitchFamily="49" charset="0"/>
              </a:rPr>
              <a:t>-age=60</a:t>
            </a:r>
          </a:p>
        </p:txBody>
      </p:sp>
    </p:spTree>
    <p:extLst>
      <p:ext uri="{BB962C8B-B14F-4D97-AF65-F5344CB8AC3E}">
        <p14:creationId xmlns:p14="http://schemas.microsoft.com/office/powerpoint/2010/main" val="3673447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34BC048-26C2-4F8D-B0D6-94916CEF2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7200" dirty="0">
                <a:solidFill>
                  <a:schemeClr val="bg1"/>
                </a:solidFill>
                <a:latin typeface="TrashHand" panose="00000400000000000000" pitchFamily="2" charset="0"/>
              </a:rPr>
              <a:t>In-Memory Caching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9A78F9B-85DC-4EA0-BC5D-A35C584F1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6656" y="1998134"/>
            <a:ext cx="3347587" cy="3767328"/>
          </a:xfrm>
        </p:spPr>
        <p:txBody>
          <a:bodyPr/>
          <a:lstStyle/>
          <a:p>
            <a:pPr marL="76200" indent="0">
              <a:buNone/>
            </a:pPr>
            <a:r>
              <a:rPr lang="en-US" sz="3200" dirty="0">
                <a:solidFill>
                  <a:schemeClr val="bg1"/>
                </a:solidFill>
              </a:rPr>
              <a:t>Directs Caching on the consumer side</a:t>
            </a:r>
          </a:p>
        </p:txBody>
      </p:sp>
    </p:spTree>
    <p:extLst>
      <p:ext uri="{BB962C8B-B14F-4D97-AF65-F5344CB8AC3E}">
        <p14:creationId xmlns:p14="http://schemas.microsoft.com/office/powerpoint/2010/main" val="14615255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34BC048-26C2-4F8D-B0D6-94916CEF2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7200" dirty="0">
                <a:solidFill>
                  <a:schemeClr val="bg1"/>
                </a:solidFill>
                <a:latin typeface="TrashHand" panose="00000400000000000000" pitchFamily="2" charset="0"/>
              </a:rPr>
              <a:t>Distributed Caching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CA9D71-D8CD-46D4-8B3E-F526E3B6CD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620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Distributed caches can improve the performance and scalability of ASP.NET Core apps, especially when hosted in the cloud or a server farm.</a:t>
            </a:r>
          </a:p>
          <a:p>
            <a:pPr marL="533400" indent="-457200">
              <a:buFont typeface="+mj-lt"/>
              <a:buAutoNum type="arabicPeriod"/>
            </a:pPr>
            <a:r>
              <a:rPr lang="en-US" sz="2800" dirty="0">
                <a:solidFill>
                  <a:schemeClr val="bg1"/>
                </a:solidFill>
              </a:rPr>
              <a:t>Cached data is coherent on all web servers. Users don't see different results depending on which web server handles their request</a:t>
            </a:r>
          </a:p>
          <a:p>
            <a:pPr marL="533400" indent="-457200">
              <a:buFont typeface="+mj-lt"/>
              <a:buAutoNum type="arabicPeriod"/>
            </a:pPr>
            <a:r>
              <a:rPr lang="en-US" sz="2800" dirty="0">
                <a:solidFill>
                  <a:schemeClr val="bg1"/>
                </a:solidFill>
              </a:rPr>
              <a:t>Cached data survives web server restarts and deployments. Individual web servers can be removed or added without impacting the cache</a:t>
            </a:r>
          </a:p>
          <a:p>
            <a:pPr marL="533400" indent="-457200">
              <a:buFont typeface="+mj-lt"/>
              <a:buAutoNum type="arabicPeriod"/>
            </a:pPr>
            <a:r>
              <a:rPr lang="en-US" sz="2800" dirty="0">
                <a:solidFill>
                  <a:schemeClr val="bg1"/>
                </a:solidFill>
              </a:rPr>
              <a:t>The source data store has fewer requests made to it (than with multiple in-memory caches or no cache at all)</a:t>
            </a:r>
          </a:p>
        </p:txBody>
      </p:sp>
    </p:spTree>
    <p:extLst>
      <p:ext uri="{BB962C8B-B14F-4D97-AF65-F5344CB8AC3E}">
        <p14:creationId xmlns:p14="http://schemas.microsoft.com/office/powerpoint/2010/main" val="8368638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E0B93-4E69-49FC-B032-DC7C7373D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7200" dirty="0">
                <a:solidFill>
                  <a:schemeClr val="bg1"/>
                </a:solidFill>
                <a:latin typeface="TrashHand" panose="00000400000000000000" pitchFamily="2" charset="0"/>
              </a:rPr>
              <a:t>Distributed  Caching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3CA32D-D6AB-40ED-B5D8-42D3FFC980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6200" indent="0">
              <a:buNone/>
            </a:pPr>
            <a:r>
              <a:rPr lang="en-US" sz="4000" dirty="0">
                <a:solidFill>
                  <a:schemeClr val="bg1"/>
                </a:solidFill>
              </a:rPr>
              <a:t>Local Redis Cache</a:t>
            </a:r>
          </a:p>
          <a:p>
            <a:pPr marL="76200" indent="0">
              <a:buNone/>
            </a:pPr>
            <a:r>
              <a:rPr lang="en-US" sz="4000" dirty="0">
                <a:solidFill>
                  <a:schemeClr val="bg1"/>
                </a:solidFill>
              </a:rPr>
              <a:t>SQL Server Cache</a:t>
            </a:r>
          </a:p>
          <a:p>
            <a:pPr marL="76200" indent="0">
              <a:buNone/>
            </a:pPr>
            <a:r>
              <a:rPr lang="en-US" sz="4000" dirty="0">
                <a:solidFill>
                  <a:schemeClr val="bg1"/>
                </a:solidFill>
              </a:rPr>
              <a:t>Azure Redis Cache</a:t>
            </a:r>
          </a:p>
          <a:p>
            <a:pPr marL="76200" indent="0">
              <a:buNone/>
            </a:pPr>
            <a:r>
              <a:rPr lang="en-US" sz="4000" dirty="0">
                <a:solidFill>
                  <a:schemeClr val="bg1"/>
                </a:solidFill>
              </a:rPr>
              <a:t>Amazon </a:t>
            </a:r>
            <a:r>
              <a:rPr lang="en-US" sz="4000" dirty="0" err="1">
                <a:solidFill>
                  <a:schemeClr val="bg1"/>
                </a:solidFill>
              </a:rPr>
              <a:t>ElastiCache</a:t>
            </a:r>
            <a:endParaRPr lang="en-US" sz="4000" dirty="0">
              <a:solidFill>
                <a:schemeClr val="bg1"/>
              </a:solidFill>
            </a:endParaRPr>
          </a:p>
          <a:p>
            <a:pPr marL="76200" indent="0">
              <a:buNone/>
            </a:pPr>
            <a:r>
              <a:rPr lang="en-US" sz="4000" dirty="0">
                <a:solidFill>
                  <a:schemeClr val="bg1"/>
                </a:solidFill>
              </a:rPr>
              <a:t>Google Cloud </a:t>
            </a:r>
            <a:r>
              <a:rPr lang="en-US" sz="4000" dirty="0" err="1">
                <a:solidFill>
                  <a:schemeClr val="bg1"/>
                </a:solidFill>
              </a:rPr>
              <a:t>Memcache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097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9"/>
          <p:cNvSpPr txBox="1"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800"/>
              <a:buFont typeface="Calibri"/>
              <a:buNone/>
            </a:pPr>
            <a:r>
              <a:rPr lang="en-US" sz="8800" b="0" i="0" u="none" strike="noStrike" cap="none" dirty="0">
                <a:solidFill>
                  <a:schemeClr val="bg1"/>
                </a:solidFill>
                <a:latin typeface="TrashHand" panose="00000400000000000000" pitchFamily="2" charset="0"/>
                <a:sym typeface="Calibri"/>
              </a:rPr>
              <a:t>Testing</a:t>
            </a:r>
            <a:endParaRPr dirty="0">
              <a:solidFill>
                <a:schemeClr val="bg1"/>
              </a:solidFill>
              <a:latin typeface="TrashHand" panose="00000400000000000000" pitchFamily="2" charset="0"/>
            </a:endParaRPr>
          </a:p>
        </p:txBody>
      </p:sp>
      <p:sp>
        <p:nvSpPr>
          <p:cNvPr id="268" name="Google Shape;268;p39"/>
          <p:cNvSpPr txBox="1"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B00E9550-0610-47CD-B672-2C53070541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502" y="287522"/>
            <a:ext cx="5851148" cy="5756085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0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</a:pPr>
            <a:r>
              <a:rPr lang="en-US" sz="7200" b="0" i="0" u="none" strike="noStrike" cap="none" dirty="0">
                <a:solidFill>
                  <a:schemeClr val="bg1"/>
                </a:solidFill>
                <a:latin typeface="TrashHand" panose="00000400000000000000" pitchFamily="2" charset="0"/>
                <a:sym typeface="Calibri"/>
              </a:rPr>
              <a:t>Tests</a:t>
            </a:r>
            <a:endParaRPr dirty="0">
              <a:solidFill>
                <a:schemeClr val="bg1"/>
              </a:solidFill>
              <a:latin typeface="TrashHand" panose="00000400000000000000" pitchFamily="2" charset="0"/>
            </a:endParaRPr>
          </a:p>
        </p:txBody>
      </p:sp>
      <p:sp>
        <p:nvSpPr>
          <p:cNvPr id="274" name="Google Shape;274;p40"/>
          <p:cNvSpPr txBox="1"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76072" lvl="1" indent="-571500">
              <a:lnSpc>
                <a:spcPct val="110000"/>
              </a:lnSpc>
              <a:spcBef>
                <a:spcPts val="0"/>
              </a:spcBef>
              <a:buClr>
                <a:schemeClr val="bg1"/>
              </a:buClr>
              <a:buSzPts val="3600"/>
              <a:buFont typeface="Arial" panose="020B0604020202020204" pitchFamily="34" charset="0"/>
              <a:buChar char="•"/>
            </a:pPr>
            <a:r>
              <a:rPr lang="en-US" sz="3600" b="0" i="0" u="none" strike="noStrike" cap="none" dirty="0">
                <a:solidFill>
                  <a:schemeClr val="bg1"/>
                </a:solidFill>
                <a:sym typeface="Calibri"/>
              </a:rPr>
              <a:t>I have 2 types of tests: Integration and Unit</a:t>
            </a:r>
            <a:endParaRPr dirty="0">
              <a:solidFill>
                <a:schemeClr val="bg1"/>
              </a:solidFill>
            </a:endParaRPr>
          </a:p>
          <a:p>
            <a:pPr marL="576072" lvl="1" indent="-571500">
              <a:lnSpc>
                <a:spcPct val="110000"/>
              </a:lnSpc>
              <a:buClr>
                <a:schemeClr val="bg1"/>
              </a:buClr>
              <a:buSzPts val="3600"/>
              <a:buFont typeface="Arial" panose="020B0604020202020204" pitchFamily="34" charset="0"/>
              <a:buChar char="•"/>
            </a:pPr>
            <a:r>
              <a:rPr lang="en-US" sz="3600" b="0" i="0" u="none" strike="noStrike" cap="none" dirty="0">
                <a:solidFill>
                  <a:schemeClr val="bg1"/>
                </a:solidFill>
                <a:sym typeface="Calibri"/>
              </a:rPr>
              <a:t>Integration for API endpoint testing and Controllers</a:t>
            </a:r>
            <a:endParaRPr dirty="0">
              <a:solidFill>
                <a:schemeClr val="bg1"/>
              </a:solidFill>
            </a:endParaRPr>
          </a:p>
          <a:p>
            <a:pPr marL="576072" lvl="1" indent="-571500">
              <a:lnSpc>
                <a:spcPct val="110000"/>
              </a:lnSpc>
              <a:buClr>
                <a:schemeClr val="bg1"/>
              </a:buClr>
              <a:buSzPts val="3600"/>
              <a:buFont typeface="Arial" panose="020B0604020202020204" pitchFamily="34" charset="0"/>
              <a:buChar char="•"/>
            </a:pPr>
            <a:r>
              <a:rPr lang="en-US" sz="3600" b="0" i="0" u="none" strike="noStrike" cap="none" dirty="0">
                <a:solidFill>
                  <a:schemeClr val="bg1"/>
                </a:solidFill>
                <a:sym typeface="Calibri"/>
              </a:rPr>
              <a:t>Unit Testing to cover the Repositories</a:t>
            </a:r>
            <a:endParaRPr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9EC0DA5-561E-4941-9853-031B760846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1500" dirty="0"/>
              <a:t>Demo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6716741"/>
      </p:ext>
    </p:extLst>
  </p:cSld>
  <p:clrMapOvr>
    <a:masterClrMapping/>
  </p:clrMapOvr>
  <p:transition spd="slow"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AC8D1563-47A8-42D2-A8DC-70E8204A3C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do you and </a:t>
            </a:r>
            <a:r>
              <a:rPr lang="en-US" sz="23900" dirty="0">
                <a:solidFill>
                  <a:srgbClr val="FF0000"/>
                </a:solidFill>
              </a:rPr>
              <a:t>I</a:t>
            </a:r>
            <a:r>
              <a:rPr lang="en-US" dirty="0"/>
              <a:t> do wrong?</a:t>
            </a:r>
          </a:p>
        </p:txBody>
      </p:sp>
    </p:spTree>
    <p:extLst>
      <p:ext uri="{BB962C8B-B14F-4D97-AF65-F5344CB8AC3E}">
        <p14:creationId xmlns:p14="http://schemas.microsoft.com/office/powerpoint/2010/main" val="2850243783"/>
      </p:ext>
    </p:extLst>
  </p:cSld>
  <p:clrMapOvr>
    <a:masterClrMapping/>
  </p:clrMapOvr>
  <p:transition spd="slow">
    <p:fade thruBlk="1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AC8D1563-47A8-42D2-A8DC-70E8204A3C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9600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371358522"/>
      </p:ext>
    </p:extLst>
  </p:cSld>
  <p:clrMapOvr>
    <a:masterClrMapping/>
  </p:clrMapOvr>
  <p:transition spd="slow">
    <p:fade thruBlk="1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10BAD301-4D10-477F-9701-B4E75635D31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82514074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54440166"/>
      </p:ext>
    </p:extLst>
  </p:cSld>
  <p:clrMapOvr>
    <a:masterClrMapping/>
  </p:clrMapOvr>
  <p:transition spd="slow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itle 78">
            <a:extLst>
              <a:ext uri="{FF2B5EF4-FFF2-40B4-BE49-F238E27FC236}">
                <a16:creationId xmlns:a16="http://schemas.microsoft.com/office/drawing/2014/main" id="{FBAF7102-8E96-462E-B16F-20BD88743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150" y="292099"/>
            <a:ext cx="10840454" cy="1652301"/>
          </a:xfrm>
        </p:spPr>
        <p:txBody>
          <a:bodyPr/>
          <a:lstStyle/>
          <a:p>
            <a:r>
              <a:rPr lang="en-US" dirty="0"/>
              <a:t>Calling Data Access functionality (EF Core) from Controllers</a:t>
            </a:r>
            <a:br>
              <a:rPr lang="en-US" dirty="0"/>
            </a:br>
            <a:endParaRPr lang="en-US" dirty="0"/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E5B27136-2473-4F5B-9DB6-D9494D3773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087" y="2140316"/>
            <a:ext cx="10243697" cy="2939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4045"/>
      </p:ext>
    </p:extLst>
  </p:cSld>
  <p:clrMapOvr>
    <a:masterClrMapping/>
  </p:clrMapOvr>
  <p:transition spd="med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8DF6CA0B-D5B9-4E09-9543-3855EC1D60BE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>
          <a:xfrm>
            <a:off x="0" y="-8620"/>
            <a:ext cx="12192000" cy="6858000"/>
          </a:xfrm>
        </p:spPr>
      </p:pic>
      <p:sp>
        <p:nvSpPr>
          <p:cNvPr id="11" name="Title 78">
            <a:extLst>
              <a:ext uri="{FF2B5EF4-FFF2-40B4-BE49-F238E27FC236}">
                <a16:creationId xmlns:a16="http://schemas.microsoft.com/office/drawing/2014/main" id="{068F9F45-C4EE-48E3-A2CE-2F7A18820C68}"/>
              </a:ext>
            </a:extLst>
          </p:cNvPr>
          <p:cNvSpPr txBox="1">
            <a:spLocks/>
          </p:cNvSpPr>
          <p:nvPr/>
        </p:nvSpPr>
        <p:spPr>
          <a:xfrm>
            <a:off x="2733601" y="1492383"/>
            <a:ext cx="7889878" cy="1652301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spc="150">
                <a:solidFill>
                  <a:srgbClr val="FFFFFF"/>
                </a:solidFill>
                <a:latin typeface="Sketch Rockwell"/>
                <a:ea typeface="+mj-ea"/>
                <a:cs typeface="Sketch Rockwell"/>
                <a:sym typeface="Amatic SC Bold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800">
                <a:solidFill>
                  <a:srgbClr val="FFFFFF"/>
                </a:solidFill>
                <a:latin typeface="Amatic SC Bold" charset="0"/>
                <a:ea typeface="ヒラギノ角ゴ ProN W6" charset="0"/>
                <a:cs typeface="ヒラギノ角ゴ ProN W6" charset="0"/>
                <a:sym typeface="Amatic SC Bold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800">
                <a:solidFill>
                  <a:srgbClr val="FFFFFF"/>
                </a:solidFill>
                <a:latin typeface="Amatic SC Bold" charset="0"/>
                <a:ea typeface="ヒラギノ角ゴ ProN W6" charset="0"/>
                <a:cs typeface="ヒラギノ角ゴ ProN W6" charset="0"/>
                <a:sym typeface="Amatic SC Bold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800">
                <a:solidFill>
                  <a:srgbClr val="FFFFFF"/>
                </a:solidFill>
                <a:latin typeface="Amatic SC Bold" charset="0"/>
                <a:ea typeface="ヒラギノ角ゴ ProN W6" charset="0"/>
                <a:cs typeface="ヒラギノ角ゴ ProN W6" charset="0"/>
                <a:sym typeface="Amatic SC Bold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800">
                <a:solidFill>
                  <a:srgbClr val="FFFFFF"/>
                </a:solidFill>
                <a:latin typeface="Amatic SC Bold" charset="0"/>
                <a:ea typeface="ヒラギノ角ゴ ProN W6" charset="0"/>
                <a:cs typeface="ヒラギノ角ゴ ProN W6" charset="0"/>
                <a:sym typeface="Amatic SC Bold" charset="0"/>
              </a:defRPr>
            </a:lvl5pPr>
            <a:lvl6pPr marL="228600" algn="l" rtl="0" eaLnBrk="1" fontAlgn="base" hangingPunct="1">
              <a:spcBef>
                <a:spcPct val="0"/>
              </a:spcBef>
              <a:spcAft>
                <a:spcPct val="0"/>
              </a:spcAft>
              <a:defRPr sz="4800">
                <a:solidFill>
                  <a:srgbClr val="FFFFFF"/>
                </a:solidFill>
                <a:latin typeface="Amatic SC Bold" charset="0"/>
                <a:ea typeface="ヒラギノ角ゴ ProN W6" charset="0"/>
                <a:cs typeface="ヒラギノ角ゴ ProN W6" charset="0"/>
                <a:sym typeface="Amatic SC Bold" charset="0"/>
              </a:defRPr>
            </a:lvl6pPr>
            <a:lvl7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800">
                <a:solidFill>
                  <a:srgbClr val="FFFFFF"/>
                </a:solidFill>
                <a:latin typeface="Amatic SC Bold" charset="0"/>
                <a:ea typeface="ヒラギノ角ゴ ProN W6" charset="0"/>
                <a:cs typeface="ヒラギノ角ゴ ProN W6" charset="0"/>
                <a:sym typeface="Amatic SC Bold" charset="0"/>
              </a:defRPr>
            </a:lvl7pPr>
            <a:lvl8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4800">
                <a:solidFill>
                  <a:srgbClr val="FFFFFF"/>
                </a:solidFill>
                <a:latin typeface="Amatic SC Bold" charset="0"/>
                <a:ea typeface="ヒラギノ角ゴ ProN W6" charset="0"/>
                <a:cs typeface="ヒラギノ角ゴ ProN W6" charset="0"/>
                <a:sym typeface="Amatic SC Bold" charset="0"/>
              </a:defRPr>
            </a:lvl8pPr>
            <a:lvl9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800">
                <a:solidFill>
                  <a:srgbClr val="FFFFFF"/>
                </a:solidFill>
                <a:latin typeface="Amatic SC Bold" charset="0"/>
                <a:ea typeface="ヒラギノ角ゴ ProN W6" charset="0"/>
                <a:cs typeface="ヒラギノ角ゴ ProN W6" charset="0"/>
                <a:sym typeface="Amatic SC Bold" charset="0"/>
              </a:defRPr>
            </a:lvl9pPr>
          </a:lstStyle>
          <a:p>
            <a:r>
              <a:rPr lang="en-US" sz="4800" kern="0" dirty="0">
                <a:solidFill>
                  <a:srgbClr val="FFFF00"/>
                </a:solidFill>
              </a:rPr>
              <a:t>Lots of Code that you don’t UNDERSTAND</a:t>
            </a:r>
          </a:p>
          <a:p>
            <a:r>
              <a:rPr lang="en-US" sz="4800" kern="0" dirty="0">
                <a:solidFill>
                  <a:srgbClr val="FFFF00"/>
                </a:solidFill>
              </a:rPr>
              <a:t>AKA</a:t>
            </a:r>
          </a:p>
          <a:p>
            <a:r>
              <a:rPr lang="en-US" sz="4800" kern="0" dirty="0">
                <a:solidFill>
                  <a:srgbClr val="FFFF00"/>
                </a:solidFill>
              </a:rPr>
              <a:t>“Spaghetti Code”</a:t>
            </a:r>
          </a:p>
        </p:txBody>
      </p:sp>
    </p:spTree>
    <p:extLst>
      <p:ext uri="{BB962C8B-B14F-4D97-AF65-F5344CB8AC3E}">
        <p14:creationId xmlns:p14="http://schemas.microsoft.com/office/powerpoint/2010/main" val="3533291289"/>
      </p:ext>
    </p:extLst>
  </p:cSld>
  <p:clrMapOvr>
    <a:masterClrMapping/>
  </p:clrMapOvr>
  <p:transition spd="med"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C72AEAB7-0CCF-4F13-B010-1EAFEBDC60A1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Title 78">
            <a:extLst>
              <a:ext uri="{FF2B5EF4-FFF2-40B4-BE49-F238E27FC236}">
                <a16:creationId xmlns:a16="http://schemas.microsoft.com/office/drawing/2014/main" id="{E867530B-377E-4B21-BDE8-82151B740DE7}"/>
              </a:ext>
            </a:extLst>
          </p:cNvPr>
          <p:cNvSpPr txBox="1">
            <a:spLocks/>
          </p:cNvSpPr>
          <p:nvPr/>
        </p:nvSpPr>
        <p:spPr>
          <a:xfrm>
            <a:off x="2733601" y="1492383"/>
            <a:ext cx="7889878" cy="1652301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spc="150">
                <a:solidFill>
                  <a:srgbClr val="FFFFFF"/>
                </a:solidFill>
                <a:latin typeface="Sketch Rockwell"/>
                <a:ea typeface="+mj-ea"/>
                <a:cs typeface="Sketch Rockwell"/>
                <a:sym typeface="Amatic SC Bold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800">
                <a:solidFill>
                  <a:srgbClr val="FFFFFF"/>
                </a:solidFill>
                <a:latin typeface="Amatic SC Bold" charset="0"/>
                <a:ea typeface="ヒラギノ角ゴ ProN W6" charset="0"/>
                <a:cs typeface="ヒラギノ角ゴ ProN W6" charset="0"/>
                <a:sym typeface="Amatic SC Bold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800">
                <a:solidFill>
                  <a:srgbClr val="FFFFFF"/>
                </a:solidFill>
                <a:latin typeface="Amatic SC Bold" charset="0"/>
                <a:ea typeface="ヒラギノ角ゴ ProN W6" charset="0"/>
                <a:cs typeface="ヒラギノ角ゴ ProN W6" charset="0"/>
                <a:sym typeface="Amatic SC Bold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800">
                <a:solidFill>
                  <a:srgbClr val="FFFFFF"/>
                </a:solidFill>
                <a:latin typeface="Amatic SC Bold" charset="0"/>
                <a:ea typeface="ヒラギノ角ゴ ProN W6" charset="0"/>
                <a:cs typeface="ヒラギノ角ゴ ProN W6" charset="0"/>
                <a:sym typeface="Amatic SC Bold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800">
                <a:solidFill>
                  <a:srgbClr val="FFFFFF"/>
                </a:solidFill>
                <a:latin typeface="Amatic SC Bold" charset="0"/>
                <a:ea typeface="ヒラギノ角ゴ ProN W6" charset="0"/>
                <a:cs typeface="ヒラギノ角ゴ ProN W6" charset="0"/>
                <a:sym typeface="Amatic SC Bold" charset="0"/>
              </a:defRPr>
            </a:lvl5pPr>
            <a:lvl6pPr marL="228600" algn="l" rtl="0" eaLnBrk="1" fontAlgn="base" hangingPunct="1">
              <a:spcBef>
                <a:spcPct val="0"/>
              </a:spcBef>
              <a:spcAft>
                <a:spcPct val="0"/>
              </a:spcAft>
              <a:defRPr sz="4800">
                <a:solidFill>
                  <a:srgbClr val="FFFFFF"/>
                </a:solidFill>
                <a:latin typeface="Amatic SC Bold" charset="0"/>
                <a:ea typeface="ヒラギノ角ゴ ProN W6" charset="0"/>
                <a:cs typeface="ヒラギノ角ゴ ProN W6" charset="0"/>
                <a:sym typeface="Amatic SC Bold" charset="0"/>
              </a:defRPr>
            </a:lvl6pPr>
            <a:lvl7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800">
                <a:solidFill>
                  <a:srgbClr val="FFFFFF"/>
                </a:solidFill>
                <a:latin typeface="Amatic SC Bold" charset="0"/>
                <a:ea typeface="ヒラギノ角ゴ ProN W6" charset="0"/>
                <a:cs typeface="ヒラギノ角ゴ ProN W6" charset="0"/>
                <a:sym typeface="Amatic SC Bold" charset="0"/>
              </a:defRPr>
            </a:lvl7pPr>
            <a:lvl8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4800">
                <a:solidFill>
                  <a:srgbClr val="FFFFFF"/>
                </a:solidFill>
                <a:latin typeface="Amatic SC Bold" charset="0"/>
                <a:ea typeface="ヒラギノ角ゴ ProN W6" charset="0"/>
                <a:cs typeface="ヒラギノ角ゴ ProN W6" charset="0"/>
                <a:sym typeface="Amatic SC Bold" charset="0"/>
              </a:defRPr>
            </a:lvl8pPr>
            <a:lvl9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800">
                <a:solidFill>
                  <a:srgbClr val="FFFFFF"/>
                </a:solidFill>
                <a:latin typeface="Amatic SC Bold" charset="0"/>
                <a:ea typeface="ヒラギノ角ゴ ProN W6" charset="0"/>
                <a:cs typeface="ヒラギノ角ゴ ProN W6" charset="0"/>
                <a:sym typeface="Amatic SC Bold" charset="0"/>
              </a:defRPr>
            </a:lvl9pPr>
          </a:lstStyle>
          <a:p>
            <a:r>
              <a:rPr lang="en-US" sz="4800" kern="0" dirty="0">
                <a:solidFill>
                  <a:srgbClr val="FFFF00"/>
                </a:solidFill>
              </a:rPr>
              <a:t>Coupling your Data Access (EF Core) to your Domain</a:t>
            </a:r>
          </a:p>
        </p:txBody>
      </p:sp>
    </p:spTree>
    <p:extLst>
      <p:ext uri="{BB962C8B-B14F-4D97-AF65-F5344CB8AC3E}">
        <p14:creationId xmlns:p14="http://schemas.microsoft.com/office/powerpoint/2010/main" val="4270773322"/>
      </p:ext>
    </p:extLst>
  </p:cSld>
  <p:clrMapOvr>
    <a:masterClrMapping/>
  </p:clrMapOvr>
  <p:transition spd="med"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close up of a computer keyboard&#10;&#10;Description automatically generated">
            <a:extLst>
              <a:ext uri="{FF2B5EF4-FFF2-40B4-BE49-F238E27FC236}">
                <a16:creationId xmlns:a16="http://schemas.microsoft.com/office/drawing/2014/main" id="{6B89BEA0-4FED-4FC1-867A-2D6E0B8ABEC0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22" b="10622"/>
          <a:stretch>
            <a:fillRect/>
          </a:stretch>
        </p:blipFill>
        <p:spPr>
          <a:xfrm>
            <a:off x="0" y="-8620"/>
            <a:ext cx="12192000" cy="6858000"/>
          </a:xfr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853879-B1F7-473D-8F7E-10DF8C1A8088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A41F8F6D-15E7-384F-8CF4-0E8EDCD0EB31}" type="datetime3">
              <a:rPr lang="en-US" smtClean="0"/>
              <a:t>6 November 2018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1E610E-1919-4A55-9A7C-B66FE91CA0C0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PRESENTATION TITLE  |  COMPANY NAME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6FB0FF-146E-443F-9897-04DE1051DF03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8E1C36C4-E9D3-A641-AE45-47024B03D7E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8" name="Title 78">
            <a:extLst>
              <a:ext uri="{FF2B5EF4-FFF2-40B4-BE49-F238E27FC236}">
                <a16:creationId xmlns:a16="http://schemas.microsoft.com/office/drawing/2014/main" id="{BD32FD22-6FB7-4E27-BE25-BA450FCB753C}"/>
              </a:ext>
            </a:extLst>
          </p:cNvPr>
          <p:cNvSpPr txBox="1">
            <a:spLocks/>
          </p:cNvSpPr>
          <p:nvPr/>
        </p:nvSpPr>
        <p:spPr>
          <a:xfrm>
            <a:off x="4368801" y="8620"/>
            <a:ext cx="7696199" cy="261230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spc="150">
                <a:solidFill>
                  <a:srgbClr val="FFFFFF"/>
                </a:solidFill>
                <a:latin typeface="Sketch Rockwell"/>
                <a:ea typeface="+mj-ea"/>
                <a:cs typeface="Sketch Rockwell"/>
                <a:sym typeface="Amatic SC Bold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800">
                <a:solidFill>
                  <a:srgbClr val="FFFFFF"/>
                </a:solidFill>
                <a:latin typeface="Amatic SC Bold" charset="0"/>
                <a:ea typeface="ヒラギノ角ゴ ProN W6" charset="0"/>
                <a:cs typeface="ヒラギノ角ゴ ProN W6" charset="0"/>
                <a:sym typeface="Amatic SC Bold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800">
                <a:solidFill>
                  <a:srgbClr val="FFFFFF"/>
                </a:solidFill>
                <a:latin typeface="Amatic SC Bold" charset="0"/>
                <a:ea typeface="ヒラギノ角ゴ ProN W6" charset="0"/>
                <a:cs typeface="ヒラギノ角ゴ ProN W6" charset="0"/>
                <a:sym typeface="Amatic SC Bold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800">
                <a:solidFill>
                  <a:srgbClr val="FFFFFF"/>
                </a:solidFill>
                <a:latin typeface="Amatic SC Bold" charset="0"/>
                <a:ea typeface="ヒラギノ角ゴ ProN W6" charset="0"/>
                <a:cs typeface="ヒラギノ角ゴ ProN W6" charset="0"/>
                <a:sym typeface="Amatic SC Bold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800">
                <a:solidFill>
                  <a:srgbClr val="FFFFFF"/>
                </a:solidFill>
                <a:latin typeface="Amatic SC Bold" charset="0"/>
                <a:ea typeface="ヒラギノ角ゴ ProN W6" charset="0"/>
                <a:cs typeface="ヒラギノ角ゴ ProN W6" charset="0"/>
                <a:sym typeface="Amatic SC Bold" charset="0"/>
              </a:defRPr>
            </a:lvl5pPr>
            <a:lvl6pPr marL="228600" algn="l" rtl="0" eaLnBrk="1" fontAlgn="base" hangingPunct="1">
              <a:spcBef>
                <a:spcPct val="0"/>
              </a:spcBef>
              <a:spcAft>
                <a:spcPct val="0"/>
              </a:spcAft>
              <a:defRPr sz="4800">
                <a:solidFill>
                  <a:srgbClr val="FFFFFF"/>
                </a:solidFill>
                <a:latin typeface="Amatic SC Bold" charset="0"/>
                <a:ea typeface="ヒラギノ角ゴ ProN W6" charset="0"/>
                <a:cs typeface="ヒラギノ角ゴ ProN W6" charset="0"/>
                <a:sym typeface="Amatic SC Bold" charset="0"/>
              </a:defRPr>
            </a:lvl6pPr>
            <a:lvl7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800">
                <a:solidFill>
                  <a:srgbClr val="FFFFFF"/>
                </a:solidFill>
                <a:latin typeface="Amatic SC Bold" charset="0"/>
                <a:ea typeface="ヒラギノ角ゴ ProN W6" charset="0"/>
                <a:cs typeface="ヒラギノ角ゴ ProN W6" charset="0"/>
                <a:sym typeface="Amatic SC Bold" charset="0"/>
              </a:defRPr>
            </a:lvl7pPr>
            <a:lvl8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4800">
                <a:solidFill>
                  <a:srgbClr val="FFFFFF"/>
                </a:solidFill>
                <a:latin typeface="Amatic SC Bold" charset="0"/>
                <a:ea typeface="ヒラギノ角ゴ ProN W6" charset="0"/>
                <a:cs typeface="ヒラギノ角ゴ ProN W6" charset="0"/>
                <a:sym typeface="Amatic SC Bold" charset="0"/>
              </a:defRPr>
            </a:lvl8pPr>
            <a:lvl9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800">
                <a:solidFill>
                  <a:srgbClr val="FFFFFF"/>
                </a:solidFill>
                <a:latin typeface="Amatic SC Bold" charset="0"/>
                <a:ea typeface="ヒラギノ角ゴ ProN W6" charset="0"/>
                <a:cs typeface="ヒラギノ角ゴ ProN W6" charset="0"/>
                <a:sym typeface="Amatic SC Bold" charset="0"/>
              </a:defRPr>
            </a:lvl9pPr>
          </a:lstStyle>
          <a:p>
            <a:r>
              <a:rPr lang="en-US" sz="6600" b="1" kern="0" dirty="0">
                <a:solidFill>
                  <a:schemeClr val="tx1"/>
                </a:solidFill>
                <a:latin typeface="TrashHand" panose="00000400000000000000" pitchFamily="2" charset="0"/>
              </a:rPr>
              <a:t>Not thinking about Unit or Integration testing</a:t>
            </a:r>
          </a:p>
        </p:txBody>
      </p:sp>
    </p:spTree>
    <p:extLst>
      <p:ext uri="{BB962C8B-B14F-4D97-AF65-F5344CB8AC3E}">
        <p14:creationId xmlns:p14="http://schemas.microsoft.com/office/powerpoint/2010/main" val="2584218719"/>
      </p:ext>
    </p:extLst>
  </p:cSld>
  <p:clrMapOvr>
    <a:masterClrMapping/>
  </p:clrMapOvr>
  <p:transition spd="med"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AC8D1563-47A8-42D2-A8DC-70E8204A3C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9600" dirty="0"/>
              <a:t>What does ASP.NET Core help us with?</a:t>
            </a:r>
          </a:p>
        </p:txBody>
      </p:sp>
    </p:spTree>
    <p:extLst>
      <p:ext uri="{BB962C8B-B14F-4D97-AF65-F5344CB8AC3E}">
        <p14:creationId xmlns:p14="http://schemas.microsoft.com/office/powerpoint/2010/main" val="1721095648"/>
      </p:ext>
    </p:extLst>
  </p:cSld>
  <p:clrMapOvr>
    <a:masterClrMapping/>
  </p:clrMapOvr>
  <p:transition spd="slow">
    <p:fade thruBlk="1"/>
  </p:transition>
</p:sld>
</file>

<file path=ppt/theme/theme1.xml><?xml version="1.0" encoding="utf-8"?>
<a:theme xmlns:a="http://schemas.openxmlformats.org/drawingml/2006/main" name="Title &amp; Subtitle 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ECB100"/>
      </a:accent1>
      <a:accent2>
        <a:srgbClr val="333399"/>
      </a:accent2>
      <a:accent3>
        <a:srgbClr val="FFFFFF"/>
      </a:accent3>
      <a:accent4>
        <a:srgbClr val="000000"/>
      </a:accent4>
      <a:accent5>
        <a:srgbClr val="F4D5AA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 ">
      <a:majorFont>
        <a:latin typeface="Amatic SC Bold"/>
        <a:ea typeface="ヒラギノ角ゴ ProN W6"/>
        <a:cs typeface="ヒラギノ角ゴ ProN W6"/>
      </a:majorFont>
      <a:minorFont>
        <a:latin typeface="Novecento wide Book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ECB100"/>
        </a:solidFill>
        <a:ln>
          <a:noFill/>
        </a:ln>
        <a:effectLst/>
        <a:extLst>
          <a:ext uri="{91240B29-F687-4f45-9708-019B960494DF}">
            <a14:hiddenLine xmlns="" xmlns:a14="http://schemas.microsoft.com/office/drawing/2010/main" w="508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triangl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ECB100"/>
        </a:solidFill>
        <a:ln>
          <a:noFill/>
        </a:ln>
        <a:effectLst/>
        <a:extLst>
          <a:ext uri="{91240B29-F687-4f45-9708-019B960494DF}">
            <a14:hiddenLine xmlns="" xmlns:a14="http://schemas.microsoft.com/office/drawing/2010/main" w="508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triangl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Subtitle 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No Heading Pages">
  <a:themeElements>
    <a:clrScheme name="">
      <a:dk1>
        <a:srgbClr val="000000"/>
      </a:dk1>
      <a:lt1>
        <a:srgbClr val="FFFFFF"/>
      </a:lt1>
      <a:dk2>
        <a:srgbClr val="000000"/>
      </a:dk2>
      <a:lt2>
        <a:srgbClr val="4C453D"/>
      </a:lt2>
      <a:accent1>
        <a:srgbClr val="ECB100"/>
      </a:accent1>
      <a:accent2>
        <a:srgbClr val="333399"/>
      </a:accent2>
      <a:accent3>
        <a:srgbClr val="FFFFFF"/>
      </a:accent3>
      <a:accent4>
        <a:srgbClr val="000000"/>
      </a:accent4>
      <a:accent5>
        <a:srgbClr val="F4D5AA"/>
      </a:accent5>
      <a:accent6>
        <a:srgbClr val="2D2D8A"/>
      </a:accent6>
      <a:hlink>
        <a:srgbClr val="009999"/>
      </a:hlink>
      <a:folHlink>
        <a:srgbClr val="99CC00"/>
      </a:folHlink>
    </a:clrScheme>
    <a:fontScheme name="A Single, Numbered Idea">
      <a:majorFont>
        <a:latin typeface="Amatic SC Bold"/>
        <a:ea typeface="ヒラギノ角ゴ ProN W6"/>
        <a:cs typeface="ヒラギノ角ゴ ProN W6"/>
      </a:majorFont>
      <a:minorFont>
        <a:latin typeface="Novecento wide Book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ECB100"/>
        </a:solidFill>
        <a:ln>
          <a:noFill/>
        </a:ln>
        <a:effectLst/>
        <a:extLst>
          <a:ext uri="{91240B29-F687-4f45-9708-019B960494DF}">
            <a14:hiddenLine xmlns="" xmlns:a14="http://schemas.microsoft.com/office/drawing/2010/main" w="508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triangl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ECB100"/>
        </a:solidFill>
        <a:ln>
          <a:noFill/>
        </a:ln>
        <a:effectLst/>
        <a:extLst>
          <a:ext uri="{91240B29-F687-4f45-9708-019B960494DF}">
            <a14:hiddenLine xmlns="" xmlns:a14="http://schemas.microsoft.com/office/drawing/2010/main" w="508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triangl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A Single, Numbered Ide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Heading Bar Pages">
  <a:themeElements>
    <a:clrScheme name="Morning Blue Sky">
      <a:dk1>
        <a:srgbClr val="000000"/>
      </a:dk1>
      <a:lt1>
        <a:srgbClr val="FFFFFF"/>
      </a:lt1>
      <a:dk2>
        <a:srgbClr val="000000"/>
      </a:dk2>
      <a:lt2>
        <a:srgbClr val="4C453D"/>
      </a:lt2>
      <a:accent1>
        <a:srgbClr val="ECB100"/>
      </a:accent1>
      <a:accent2>
        <a:srgbClr val="1FABD4"/>
      </a:accent2>
      <a:accent3>
        <a:srgbClr val="FFFFFF"/>
      </a:accent3>
      <a:accent4>
        <a:srgbClr val="000000"/>
      </a:accent4>
      <a:accent5>
        <a:srgbClr val="E96828"/>
      </a:accent5>
      <a:accent6>
        <a:srgbClr val="2D2D8A"/>
      </a:accent6>
      <a:hlink>
        <a:srgbClr val="1FABD4"/>
      </a:hlink>
      <a:folHlink>
        <a:srgbClr val="0A1C6C"/>
      </a:folHlink>
    </a:clrScheme>
    <a:fontScheme name="Bullets">
      <a:majorFont>
        <a:latin typeface="Amatic SC Bold"/>
        <a:ea typeface="ヒラギノ角ゴ ProN W6"/>
        <a:cs typeface="ヒラギノ角ゴ ProN W6"/>
      </a:majorFont>
      <a:minorFont>
        <a:latin typeface="Oswald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ECB100"/>
        </a:solidFill>
        <a:ln>
          <a:noFill/>
        </a:ln>
        <a:effectLst/>
        <a:extLst>
          <a:ext uri="{91240B29-F687-4f45-9708-019B960494DF}">
            <a14:hiddenLine xmlns="" xmlns:a14="http://schemas.microsoft.com/office/drawing/2010/main" w="508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triangl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ECB100"/>
        </a:solidFill>
        <a:ln>
          <a:noFill/>
        </a:ln>
        <a:effectLst/>
        <a:extLst>
          <a:ext uri="{91240B29-F687-4f45-9708-019B960494DF}">
            <a14:hiddenLine xmlns="" xmlns:a14="http://schemas.microsoft.com/office/drawing/2010/main" w="508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triangl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Chalkboard_DustyBlack</Template>
  <TotalTime>1981</TotalTime>
  <Words>671</Words>
  <Application>Microsoft Office PowerPoint</Application>
  <PresentationFormat>Widescreen</PresentationFormat>
  <Paragraphs>134</Paragraphs>
  <Slides>41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25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41</vt:i4>
      </vt:variant>
    </vt:vector>
  </HeadingPairs>
  <TitlesOfParts>
    <vt:vector size="70" baseType="lpstr">
      <vt:lpstr>Amatic SC Bold</vt:lpstr>
      <vt:lpstr>Amatic SC Regular</vt:lpstr>
      <vt:lpstr>Arial</vt:lpstr>
      <vt:lpstr>Bellota</vt:lpstr>
      <vt:lpstr>Calibri</vt:lpstr>
      <vt:lpstr>Cambria</vt:lpstr>
      <vt:lpstr>Consolas</vt:lpstr>
      <vt:lpstr>Gill Sans</vt:lpstr>
      <vt:lpstr>Gotham Book</vt:lpstr>
      <vt:lpstr>Gotham Light</vt:lpstr>
      <vt:lpstr>Lucida Grande</vt:lpstr>
      <vt:lpstr>Novecento wide Book</vt:lpstr>
      <vt:lpstr>Open Sans</vt:lpstr>
      <vt:lpstr>Oswald light</vt:lpstr>
      <vt:lpstr>Oswald light</vt:lpstr>
      <vt:lpstr>Segoe UI Semilight</vt:lpstr>
      <vt:lpstr>Sketch Gothic Light</vt:lpstr>
      <vt:lpstr>Sketch rockwell</vt:lpstr>
      <vt:lpstr>Sketch rockwell</vt:lpstr>
      <vt:lpstr>Sketch rockwell</vt:lpstr>
      <vt:lpstr>TrashHAND</vt:lpstr>
      <vt:lpstr>TrashHAND</vt:lpstr>
      <vt:lpstr>TrashHAND</vt:lpstr>
      <vt:lpstr>ヒラギノ角ゴ ProN W3</vt:lpstr>
      <vt:lpstr>ヒラギノ角ゴ ProN W6</vt:lpstr>
      <vt:lpstr>Title &amp; Subtitle </vt:lpstr>
      <vt:lpstr>No Heading Pages</vt:lpstr>
      <vt:lpstr>Heading Bar Pages</vt:lpstr>
      <vt:lpstr>Custom Design</vt:lpstr>
      <vt:lpstr>PowerPoint Presentation</vt:lpstr>
      <vt:lpstr>PowerPoint Presentation</vt:lpstr>
      <vt:lpstr>Chris Woodruff</vt:lpstr>
      <vt:lpstr>PowerPoint Presentation</vt:lpstr>
      <vt:lpstr>Calling Data Access functionality (EF Core) from Controllers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HTTP Quiz</vt:lpstr>
      <vt:lpstr>Workflow for an HTTP REST Request</vt:lpstr>
      <vt:lpstr>Always use Asynchronous Development</vt:lpstr>
      <vt:lpstr>PowerPoint Presentation</vt:lpstr>
      <vt:lpstr>How I build my APIs</vt:lpstr>
      <vt:lpstr>PowerPoint Presentation</vt:lpstr>
      <vt:lpstr>PowerPoint Presentation</vt:lpstr>
      <vt:lpstr>API Layer</vt:lpstr>
      <vt:lpstr>API Layer</vt:lpstr>
      <vt:lpstr>API Layer</vt:lpstr>
      <vt:lpstr>Domain Layer</vt:lpstr>
      <vt:lpstr>Domain Layer</vt:lpstr>
      <vt:lpstr>Domain Layer</vt:lpstr>
      <vt:lpstr>Domain Layer</vt:lpstr>
      <vt:lpstr>Domain Layer</vt:lpstr>
      <vt:lpstr>Data Layer</vt:lpstr>
      <vt:lpstr>Data Layer</vt:lpstr>
      <vt:lpstr>Data Layer</vt:lpstr>
      <vt:lpstr>Data Layer</vt:lpstr>
      <vt:lpstr>Data Layer</vt:lpstr>
      <vt:lpstr>Caching</vt:lpstr>
      <vt:lpstr>Caching for APIs</vt:lpstr>
      <vt:lpstr>Response Caching</vt:lpstr>
      <vt:lpstr>In-Memory Caching</vt:lpstr>
      <vt:lpstr>Distributed Caching</vt:lpstr>
      <vt:lpstr>Distributed  Caching</vt:lpstr>
      <vt:lpstr>Testing</vt:lpstr>
      <vt:lpstr>Tests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Woodruff</dc:creator>
  <cp:lastModifiedBy>Chris Woodruff</cp:lastModifiedBy>
  <cp:revision>1</cp:revision>
  <dcterms:created xsi:type="dcterms:W3CDTF">2018-11-01T19:34:17Z</dcterms:created>
  <dcterms:modified xsi:type="dcterms:W3CDTF">2018-11-07T11:13:58Z</dcterms:modified>
</cp:coreProperties>
</file>