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99" r:id="rId5"/>
    <p:sldMasterId id="2147483715" r:id="rId6"/>
  </p:sldMasterIdLst>
  <p:notesMasterIdLst>
    <p:notesMasterId r:id="rId32"/>
  </p:notesMasterIdLst>
  <p:sldIdLst>
    <p:sldId id="256" r:id="rId7"/>
    <p:sldId id="3364" r:id="rId8"/>
    <p:sldId id="3365" r:id="rId9"/>
    <p:sldId id="3366" r:id="rId10"/>
    <p:sldId id="3367" r:id="rId11"/>
    <p:sldId id="3369" r:id="rId12"/>
    <p:sldId id="3382" r:id="rId13"/>
    <p:sldId id="3408" r:id="rId14"/>
    <p:sldId id="3397" r:id="rId15"/>
    <p:sldId id="3398" r:id="rId16"/>
    <p:sldId id="3410" r:id="rId17"/>
    <p:sldId id="3411" r:id="rId18"/>
    <p:sldId id="2192" r:id="rId19"/>
    <p:sldId id="3412" r:id="rId20"/>
    <p:sldId id="3384" r:id="rId21"/>
    <p:sldId id="3413" r:id="rId22"/>
    <p:sldId id="2246" r:id="rId23"/>
    <p:sldId id="2302" r:id="rId24"/>
    <p:sldId id="2577" r:id="rId25"/>
    <p:sldId id="2584" r:id="rId26"/>
    <p:sldId id="3414" r:id="rId27"/>
    <p:sldId id="3415" r:id="rId28"/>
    <p:sldId id="3406" r:id="rId29"/>
    <p:sldId id="3403" r:id="rId30"/>
    <p:sldId id="2051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8BE"/>
    <a:srgbClr val="F7F9FB"/>
    <a:srgbClr val="00C895"/>
    <a:srgbClr val="E5E6E7"/>
    <a:srgbClr val="494949"/>
    <a:srgbClr val="505050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381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381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381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381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381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381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CDEE0"/>
          </a:solidFill>
        </a:fill>
      </a:tcStyle>
    </a:band2H>
    <a:firstCol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CDEE0"/>
          </a:solidFill>
        </a:fill>
      </a:tcStyle>
    </a:lastRow>
    <a:fir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381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381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DCDEE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solidFill>
            <a:srgbClr val="DCDEE0">
              <a:alpha val="20000"/>
            </a:srgbClr>
          </a:solidFill>
        </a:fill>
      </a:tcStyle>
    </a:firstCol>
    <a:la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50800" cap="flat">
              <a:solidFill>
                <a:srgbClr val="DCDEE0"/>
              </a:solidFill>
              <a:prstDash val="solid"/>
              <a:round/>
            </a:ln>
          </a:top>
          <a:bottom>
            <a:ln w="127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DCDEE0"/>
        </a:fontRef>
        <a:srgbClr val="DCDEE0"/>
      </a:tcTxStyle>
      <a:tcStyle>
        <a:tcBdr>
          <a:left>
            <a:ln w="12700" cap="flat">
              <a:solidFill>
                <a:srgbClr val="DCDEE0"/>
              </a:solidFill>
              <a:prstDash val="solid"/>
              <a:round/>
            </a:ln>
          </a:left>
          <a:right>
            <a:ln w="12700" cap="flat">
              <a:solidFill>
                <a:srgbClr val="DCDEE0"/>
              </a:solidFill>
              <a:prstDash val="solid"/>
              <a:round/>
            </a:ln>
          </a:right>
          <a:top>
            <a:ln w="12700" cap="flat">
              <a:solidFill>
                <a:srgbClr val="DCDEE0"/>
              </a:solidFill>
              <a:prstDash val="solid"/>
              <a:round/>
            </a:ln>
          </a:top>
          <a:bottom>
            <a:ln w="25400" cap="flat">
              <a:solidFill>
                <a:srgbClr val="DCDEE0"/>
              </a:solidFill>
              <a:prstDash val="solid"/>
              <a:round/>
            </a:ln>
          </a:bottom>
          <a:insideH>
            <a:ln w="12700" cap="flat">
              <a:solidFill>
                <a:srgbClr val="DCDEE0"/>
              </a:solidFill>
              <a:prstDash val="solid"/>
              <a:round/>
            </a:ln>
          </a:insideH>
          <a:insideV>
            <a:ln w="12700" cap="flat">
              <a:solidFill>
                <a:srgbClr val="DCDEE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85642" autoAdjust="0"/>
  </p:normalViewPr>
  <p:slideViewPr>
    <p:cSldViewPr snapToGrid="0">
      <p:cViewPr varScale="1">
        <p:scale>
          <a:sx n="41" d="100"/>
          <a:sy n="41" d="100"/>
        </p:scale>
        <p:origin x="6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1" name="Shape 6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Event Driven is certainly technical</a:t>
            </a:r>
          </a:p>
          <a:p>
            <a:r>
              <a:rPr lang="en-US" dirty="0"/>
              <a:t>- Events are also business or personal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276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 our event mesh through one pane of glass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5541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29467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57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API Management has solved this issue for a lots of event</a:t>
            </a:r>
            <a:br>
              <a:rPr lang="en-US" dirty="0"/>
            </a:br>
            <a:r>
              <a:rPr lang="en-US" dirty="0"/>
              <a:t>- API Portal is where you do your documentation, registration, analysis, </a:t>
            </a:r>
            <a:r>
              <a:rPr lang="en-US" dirty="0" err="1"/>
              <a:t>etc</a:t>
            </a:r>
            <a:br>
              <a:rPr lang="en-US" dirty="0"/>
            </a:br>
            <a:r>
              <a:rPr lang="en-US" dirty="0"/>
              <a:t>	- this is great for RESTful APIs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6688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From our perspective, we have been providing event brokers for over a decade</a:t>
            </a:r>
            <a:br>
              <a:rPr lang="en-US" dirty="0"/>
            </a:br>
            <a:r>
              <a:rPr lang="en-US" dirty="0"/>
              <a:t>- The event mesh connects sources and sinks all across the world to exchange information in real time</a:t>
            </a:r>
            <a:br>
              <a:rPr lang="en-US" dirty="0"/>
            </a:br>
            <a:r>
              <a:rPr lang="en-US" dirty="0"/>
              <a:t>- We, and the industry, have completely ignored the design, development and management time from an API / Event Driven perspective</a:t>
            </a:r>
            <a:br>
              <a:rPr lang="en-US" dirty="0"/>
            </a:br>
            <a:r>
              <a:rPr lang="en-US" dirty="0"/>
              <a:t>- We have created something that will do the same as an API Portal in terms of design, management, </a:t>
            </a:r>
            <a:r>
              <a:rPr lang="en-US" dirty="0" err="1"/>
              <a:t>etc</a:t>
            </a:r>
            <a:r>
              <a:rPr lang="en-US" dirty="0"/>
              <a:t> but tailored towards the Event Driven, async domain</a:t>
            </a:r>
          </a:p>
        </p:txBody>
      </p:sp>
    </p:spTree>
    <p:extLst>
      <p:ext uri="{BB962C8B-B14F-4D97-AF65-F5344CB8AC3E}">
        <p14:creationId xmlns:p14="http://schemas.microsoft.com/office/powerpoint/2010/main" val="1567765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 Domain: Lines of business; in bank wealth management vs securities</a:t>
            </a:r>
          </a:p>
          <a:p>
            <a:r>
              <a:rPr lang="en-US" dirty="0"/>
              <a:t>Event has business context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791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6380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3630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204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How do we key into these events as a business?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901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Bar offer: maybe I was there last night, and you give me a 2for1 offer</a:t>
            </a:r>
            <a:br>
              <a:rPr lang="en-US" dirty="0"/>
            </a:br>
            <a:r>
              <a:rPr lang="en-US" dirty="0"/>
              <a:t>- Personalization to give me more incentive to stay at this hotel again</a:t>
            </a:r>
            <a:br>
              <a:rPr lang="en-US" dirty="0"/>
            </a:br>
            <a:r>
              <a:rPr lang="en-US" dirty="0"/>
              <a:t>	Traveling for business sucks, but personalization makes it more unique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6492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Credit Limit so I spend more money</a:t>
            </a:r>
            <a:br>
              <a:rPr lang="en-US" dirty="0"/>
            </a:br>
            <a:r>
              <a:rPr lang="en-US" dirty="0"/>
              <a:t>- Study that says job/salary increase =&gt; buy new vehicle, so offer lower loan rate to incentivize my purchase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51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420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973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311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92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9472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26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1196519" y="2695706"/>
            <a:ext cx="22055367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38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xfrm>
            <a:off x="1196520" y="2695706"/>
            <a:ext cx="10138973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50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Dark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75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body" sz="half" idx="1"/>
          </p:nvPr>
        </p:nvSpPr>
        <p:spPr>
          <a:xfrm>
            <a:off x="1196520" y="2695706"/>
            <a:ext cx="10138973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pic>
        <p:nvPicPr>
          <p:cNvPr id="178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0" y="217851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474747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Emphasis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02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/>
          <p:nvPr/>
        </p:nvSpPr>
        <p:spPr>
          <a:xfrm>
            <a:off x="13411200" y="2188040"/>
            <a:ext cx="10972800" cy="11527960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7355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"/>
          </p:nvPr>
        </p:nvSpPr>
        <p:spPr>
          <a:xfrm>
            <a:off x="1196520" y="2695706"/>
            <a:ext cx="11536500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pic>
        <p:nvPicPr>
          <p:cNvPr id="206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all Emphasis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16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17983200" y="2183276"/>
            <a:ext cx="6400800" cy="11532725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half" idx="1"/>
          </p:nvPr>
        </p:nvSpPr>
        <p:spPr>
          <a:xfrm>
            <a:off x="1196519" y="2674618"/>
            <a:ext cx="7772401" cy="962152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760761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220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Emphasis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30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0" y="2183275"/>
            <a:ext cx="10972800" cy="11532725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half" idx="1"/>
          </p:nvPr>
        </p:nvSpPr>
        <p:spPr>
          <a:xfrm>
            <a:off x="11544300" y="2651760"/>
            <a:ext cx="12207241" cy="98566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555020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all Emphasis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43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0" y="2183276"/>
            <a:ext cx="6400800" cy="11532725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half" idx="1"/>
          </p:nvPr>
        </p:nvSpPr>
        <p:spPr>
          <a:xfrm>
            <a:off x="7292747" y="2674620"/>
            <a:ext cx="7772401" cy="962152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295532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95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1176462" y="216035"/>
            <a:ext cx="22459043" cy="2047877"/>
          </a:xfrm>
          <a:prstGeom prst="rect">
            <a:avLst/>
          </a:prstGeom>
        </p:spPr>
        <p:txBody>
          <a:bodyPr lIns="76200" tIns="76200" rIns="76200" bIns="76200" anchor="t"/>
          <a:lstStyle>
            <a:lvl1pPr defTabSz="819150">
              <a:defRPr sz="7200">
                <a:solidFill>
                  <a:srgbClr val="005DA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sz="half" idx="1"/>
          </p:nvPr>
        </p:nvSpPr>
        <p:spPr>
          <a:xfrm>
            <a:off x="3040659" y="2692766"/>
            <a:ext cx="9853541" cy="97536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  <a:lvl4pPr marL="2202179" indent="-1097279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4pPr>
            <a:lvl5pPr marL="2494279" indent="-1097279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98" name="Shape 298"/>
          <p:cNvSpPr>
            <a:spLocks noGrp="1"/>
          </p:cNvSpPr>
          <p:nvPr>
            <p:ph type="sldNum" sz="quarter" idx="2"/>
          </p:nvPr>
        </p:nvSpPr>
        <p:spPr>
          <a:xfrm>
            <a:off x="14630400" y="12712700"/>
            <a:ext cx="5689600" cy="736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Op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Shape 306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07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Shape 308"/>
          <p:cNvSpPr>
            <a:spLocks noGrp="1"/>
          </p:cNvSpPr>
          <p:nvPr>
            <p:ph type="sldNum" sz="quarter" idx="2"/>
          </p:nvPr>
        </p:nvSpPr>
        <p:spPr>
          <a:xfrm>
            <a:off x="372518" y="12485441"/>
            <a:ext cx="629841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17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yebrow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Shape 326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2500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27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4" y="5344"/>
            <a:ext cx="1285827" cy="2194608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1196522" y="453945"/>
            <a:ext cx="22463578" cy="1379765"/>
          </a:xfrm>
          <a:prstGeom prst="rect">
            <a:avLst/>
          </a:prstGeom>
        </p:spPr>
        <p:txBody>
          <a:bodyPr lIns="76200" tIns="76200" rIns="76200" bIns="76200" anchor="t"/>
          <a:lstStyle>
            <a:lvl1pPr defTabSz="819150">
              <a:defRPr sz="80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sz="quarter" idx="1"/>
          </p:nvPr>
        </p:nvSpPr>
        <p:spPr>
          <a:xfrm>
            <a:off x="1233680" y="443299"/>
            <a:ext cx="22389262" cy="638176"/>
          </a:xfrm>
          <a:prstGeom prst="rect">
            <a:avLst/>
          </a:prstGeom>
        </p:spPr>
        <p:txBody>
          <a:bodyPr lIns="0" tIns="0" rIns="0" bIns="0" anchor="b"/>
          <a:lstStyle>
            <a:lvl1pPr marL="15875" indent="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3200" cap="all" spc="400">
                <a:solidFill>
                  <a:srgbClr val="00C895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</a:lstStyle>
          <a:p>
            <a:r>
              <a:t>Edit Master text styles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idx="13"/>
          </p:nvPr>
        </p:nvSpPr>
        <p:spPr>
          <a:xfrm>
            <a:off x="1015161" y="2386583"/>
            <a:ext cx="20524040" cy="8578851"/>
          </a:xfrm>
          <a:prstGeom prst="rect">
            <a:avLst/>
          </a:prstGeom>
        </p:spPr>
        <p:txBody>
          <a:bodyPr lIns="0" tIns="0" rIns="0" bIns="0" anchor="t"/>
          <a:lstStyle/>
          <a:p>
            <a: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Shape 339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40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idx="1"/>
          </p:nvPr>
        </p:nvSpPr>
        <p:spPr>
          <a:xfrm>
            <a:off x="1196519" y="2695706"/>
            <a:ext cx="22055367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343" name="Shape 343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52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Shape 353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54" name="Shape 354"/>
          <p:cNvSpPr>
            <a:spLocks noGrp="1"/>
          </p:cNvSpPr>
          <p:nvPr>
            <p:ph type="body" sz="half" idx="1"/>
          </p:nvPr>
        </p:nvSpPr>
        <p:spPr>
          <a:xfrm>
            <a:off x="1196520" y="2695706"/>
            <a:ext cx="10138973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355" name="Shape 355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e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hape 363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64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66" name="Shape 366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Column Dark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89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0553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sz="half" idx="1"/>
          </p:nvPr>
        </p:nvSpPr>
        <p:spPr>
          <a:xfrm>
            <a:off x="1196520" y="2695706"/>
            <a:ext cx="10138973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pic>
        <p:nvPicPr>
          <p:cNvPr id="392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/>
          <p:nvPr/>
        </p:nvSpPr>
        <p:spPr>
          <a:xfrm>
            <a:off x="0" y="217851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474747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Emphasis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Shape 415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16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/>
        </p:nvSpPr>
        <p:spPr>
          <a:xfrm>
            <a:off x="13411200" y="2178515"/>
            <a:ext cx="10972800" cy="11537486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735567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19" name="Shape 419"/>
          <p:cNvSpPr>
            <a:spLocks noGrp="1"/>
          </p:cNvSpPr>
          <p:nvPr>
            <p:ph type="body" sz="half" idx="1"/>
          </p:nvPr>
        </p:nvSpPr>
        <p:spPr>
          <a:xfrm>
            <a:off x="1196520" y="2695706"/>
            <a:ext cx="11536500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pic>
        <p:nvPicPr>
          <p:cNvPr id="420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all Emphasis/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30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Shape 431"/>
          <p:cNvSpPr/>
          <p:nvPr/>
        </p:nvSpPr>
        <p:spPr>
          <a:xfrm>
            <a:off x="17983200" y="2184865"/>
            <a:ext cx="6400800" cy="11531136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body" sz="half" idx="1"/>
          </p:nvPr>
        </p:nvSpPr>
        <p:spPr>
          <a:xfrm>
            <a:off x="1196519" y="2674618"/>
            <a:ext cx="7772401" cy="962152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433" name="Shape 433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760761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434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hape 435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rge Emphasis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Shape 443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44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Shape 445"/>
          <p:cNvSpPr/>
          <p:nvPr/>
        </p:nvSpPr>
        <p:spPr>
          <a:xfrm>
            <a:off x="0" y="2177721"/>
            <a:ext cx="10972800" cy="11538278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46" name="Shape 446"/>
          <p:cNvSpPr>
            <a:spLocks noGrp="1"/>
          </p:cNvSpPr>
          <p:nvPr>
            <p:ph type="body" sz="half" idx="1"/>
          </p:nvPr>
        </p:nvSpPr>
        <p:spPr>
          <a:xfrm>
            <a:off x="11544300" y="2651760"/>
            <a:ext cx="12207241" cy="98566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447" name="Shape 447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555020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8" name="Shape 448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all Emphasis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456" name="Shape 456"/>
          <p:cNvSpPr/>
          <p:nvPr/>
        </p:nvSpPr>
        <p:spPr>
          <a:xfrm>
            <a:off x="0" y="2159465"/>
            <a:ext cx="24384000" cy="18289"/>
          </a:xfrm>
          <a:prstGeom prst="rect">
            <a:avLst/>
          </a:prstGeom>
          <a:gradFill>
            <a:gsLst>
              <a:gs pos="0">
                <a:srgbClr val="00C895"/>
              </a:gs>
              <a:gs pos="100000">
                <a:srgbClr val="00C895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57" name="image5.png"/>
          <p:cNvPicPr>
            <a:picLocks noChangeAspect="1"/>
          </p:cNvPicPr>
          <p:nvPr/>
        </p:nvPicPr>
        <p:blipFill>
          <a:blip r:embed="rId3"/>
          <a:srcRect l="84401" t="73917" r="437" b="2"/>
          <a:stretch>
            <a:fillRect/>
          </a:stretch>
        </p:blipFill>
        <p:spPr>
          <a:xfrm>
            <a:off x="108634" y="5345"/>
            <a:ext cx="1285827" cy="2194607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Shape 458"/>
          <p:cNvSpPr/>
          <p:nvPr/>
        </p:nvSpPr>
        <p:spPr>
          <a:xfrm>
            <a:off x="0" y="2180898"/>
            <a:ext cx="6400800" cy="11535103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59" name="Shape 459"/>
          <p:cNvSpPr>
            <a:spLocks noGrp="1"/>
          </p:cNvSpPr>
          <p:nvPr>
            <p:ph type="body" sz="half" idx="1"/>
          </p:nvPr>
        </p:nvSpPr>
        <p:spPr>
          <a:xfrm>
            <a:off x="7292747" y="2674620"/>
            <a:ext cx="7772401" cy="962152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460" name="Shape 460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295532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61" name="Shape 461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Title Page">
    <p:bg>
      <p:bgPr>
        <a:solidFill>
          <a:srgbClr val="00C8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Shape 469"/>
          <p:cNvSpPr/>
          <p:nvPr/>
        </p:nvSpPr>
        <p:spPr>
          <a:xfrm>
            <a:off x="18717184" y="954862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5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18717184" y="6805401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4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18717183" y="5433795"/>
            <a:ext cx="775899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27998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18717184" y="4062188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4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18717184" y="2690578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3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18717184" y="1318969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3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18717184" y="-9098"/>
            <a:ext cx="775900" cy="777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20203010" y="954862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5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20203010" y="6805401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4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20203008" y="5433795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27998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20203010" y="4062188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4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20203010" y="2690578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3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20203010" y="1318969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3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20203010" y="-9098"/>
            <a:ext cx="775900" cy="777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17218871" y="954862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5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17218871" y="6805401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4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17218868" y="5433795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27998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17218871" y="4062188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4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17218871" y="2690578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3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17218871" y="1318969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3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17218871" y="-9098"/>
            <a:ext cx="775900" cy="777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1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8"/>
                </a:lnTo>
                <a:lnTo>
                  <a:pt x="4422" y="19516"/>
                </a:lnTo>
                <a:lnTo>
                  <a:pt x="5349" y="20126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6"/>
                </a:lnTo>
                <a:lnTo>
                  <a:pt x="17178" y="19516"/>
                </a:lnTo>
                <a:lnTo>
                  <a:pt x="18036" y="18818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1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2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0" name="Shape 490"/>
          <p:cNvSpPr>
            <a:spLocks noGrp="1"/>
          </p:cNvSpPr>
          <p:nvPr>
            <p:ph type="title"/>
          </p:nvPr>
        </p:nvSpPr>
        <p:spPr>
          <a:xfrm>
            <a:off x="3071925" y="1866900"/>
            <a:ext cx="13245777" cy="4982584"/>
          </a:xfrm>
          <a:prstGeom prst="rect">
            <a:avLst/>
          </a:prstGeom>
        </p:spPr>
        <p:txBody>
          <a:bodyPr lIns="76200" tIns="76200" rIns="76200" bIns="76200" anchor="b"/>
          <a:lstStyle>
            <a:lvl1pPr defTabSz="819150">
              <a:lnSpc>
                <a:spcPct val="90000"/>
              </a:lnSpc>
              <a:defRPr sz="138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Master title style</a:t>
            </a:r>
          </a:p>
        </p:txBody>
      </p:sp>
      <p:sp>
        <p:nvSpPr>
          <p:cNvPr id="491" name="Shape 491"/>
          <p:cNvSpPr>
            <a:spLocks noGrp="1"/>
          </p:cNvSpPr>
          <p:nvPr>
            <p:ph type="body" sz="quarter" idx="1"/>
          </p:nvPr>
        </p:nvSpPr>
        <p:spPr>
          <a:xfrm>
            <a:off x="4241768" y="10137547"/>
            <a:ext cx="11818689" cy="2010343"/>
          </a:xfrm>
          <a:prstGeom prst="rect">
            <a:avLst/>
          </a:prstGeom>
        </p:spPr>
        <p:txBody>
          <a:bodyPr lIns="0" tIns="0" rIns="0" bIns="0" anchor="t"/>
          <a:lstStyle>
            <a:lvl1pPr marL="0" indent="15875" algn="r" defTabSz="819150">
              <a:lnSpc>
                <a:spcPct val="120000"/>
              </a:lnSpc>
              <a:spcBef>
                <a:spcPts val="500"/>
              </a:spcBef>
              <a:buSzTx/>
              <a:buNone/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indent="15875" algn="r" defTabSz="819150">
              <a:lnSpc>
                <a:spcPct val="120000"/>
              </a:lnSpc>
              <a:spcBef>
                <a:spcPts val="500"/>
              </a:spcBef>
              <a:buSzTx/>
              <a:buNone/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</p:txBody>
      </p:sp>
      <p:sp>
        <p:nvSpPr>
          <p:cNvPr id="492" name="Shape 492"/>
          <p:cNvSpPr/>
          <p:nvPr/>
        </p:nvSpPr>
        <p:spPr>
          <a:xfrm>
            <a:off x="18717184" y="1239703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64999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18717184" y="11025422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6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20203010" y="1239703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64999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20203010" y="11025422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6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17218871" y="1239703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64999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17218871" y="11025422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6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498" name="Shape 498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18717184" y="819606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20203010" y="819606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17218871" y="8196060"/>
            <a:ext cx="775900" cy="777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23" y="63"/>
                </a:lnTo>
                <a:lnTo>
                  <a:pt x="8483" y="249"/>
                </a:lnTo>
                <a:lnTo>
                  <a:pt x="7386" y="551"/>
                </a:lnTo>
                <a:lnTo>
                  <a:pt x="6340" y="961"/>
                </a:lnTo>
                <a:lnTo>
                  <a:pt x="5349" y="1474"/>
                </a:lnTo>
                <a:lnTo>
                  <a:pt x="4422" y="2084"/>
                </a:lnTo>
                <a:lnTo>
                  <a:pt x="3564" y="2782"/>
                </a:lnTo>
                <a:lnTo>
                  <a:pt x="2783" y="3564"/>
                </a:lnTo>
                <a:lnTo>
                  <a:pt x="2084" y="4422"/>
                </a:lnTo>
                <a:lnTo>
                  <a:pt x="1475" y="5349"/>
                </a:lnTo>
                <a:lnTo>
                  <a:pt x="961" y="6339"/>
                </a:lnTo>
                <a:lnTo>
                  <a:pt x="551" y="7386"/>
                </a:lnTo>
                <a:lnTo>
                  <a:pt x="249" y="8483"/>
                </a:lnTo>
                <a:lnTo>
                  <a:pt x="63" y="9623"/>
                </a:lnTo>
                <a:lnTo>
                  <a:pt x="0" y="10800"/>
                </a:lnTo>
                <a:lnTo>
                  <a:pt x="63" y="11977"/>
                </a:lnTo>
                <a:lnTo>
                  <a:pt x="249" y="13117"/>
                </a:lnTo>
                <a:lnTo>
                  <a:pt x="551" y="14214"/>
                </a:lnTo>
                <a:lnTo>
                  <a:pt x="961" y="15260"/>
                </a:lnTo>
                <a:lnTo>
                  <a:pt x="1475" y="16251"/>
                </a:lnTo>
                <a:lnTo>
                  <a:pt x="2084" y="17178"/>
                </a:lnTo>
                <a:lnTo>
                  <a:pt x="2783" y="18036"/>
                </a:lnTo>
                <a:lnTo>
                  <a:pt x="3564" y="18817"/>
                </a:lnTo>
                <a:lnTo>
                  <a:pt x="4422" y="19516"/>
                </a:lnTo>
                <a:lnTo>
                  <a:pt x="5349" y="20125"/>
                </a:lnTo>
                <a:lnTo>
                  <a:pt x="6340" y="20639"/>
                </a:lnTo>
                <a:lnTo>
                  <a:pt x="7386" y="21049"/>
                </a:lnTo>
                <a:lnTo>
                  <a:pt x="8483" y="21351"/>
                </a:lnTo>
                <a:lnTo>
                  <a:pt x="9623" y="21537"/>
                </a:lnTo>
                <a:lnTo>
                  <a:pt x="10800" y="21600"/>
                </a:lnTo>
                <a:lnTo>
                  <a:pt x="11977" y="21537"/>
                </a:lnTo>
                <a:lnTo>
                  <a:pt x="13117" y="21351"/>
                </a:lnTo>
                <a:lnTo>
                  <a:pt x="14214" y="21049"/>
                </a:lnTo>
                <a:lnTo>
                  <a:pt x="15261" y="20639"/>
                </a:lnTo>
                <a:lnTo>
                  <a:pt x="16251" y="20125"/>
                </a:lnTo>
                <a:lnTo>
                  <a:pt x="17178" y="19516"/>
                </a:lnTo>
                <a:lnTo>
                  <a:pt x="18036" y="18817"/>
                </a:lnTo>
                <a:lnTo>
                  <a:pt x="18818" y="18036"/>
                </a:lnTo>
                <a:lnTo>
                  <a:pt x="19516" y="17178"/>
                </a:lnTo>
                <a:lnTo>
                  <a:pt x="20126" y="16251"/>
                </a:lnTo>
                <a:lnTo>
                  <a:pt x="20639" y="15260"/>
                </a:lnTo>
                <a:lnTo>
                  <a:pt x="21049" y="14214"/>
                </a:lnTo>
                <a:lnTo>
                  <a:pt x="21351" y="13117"/>
                </a:lnTo>
                <a:lnTo>
                  <a:pt x="21537" y="11977"/>
                </a:lnTo>
                <a:lnTo>
                  <a:pt x="21600" y="10800"/>
                </a:lnTo>
                <a:lnTo>
                  <a:pt x="21537" y="9623"/>
                </a:lnTo>
                <a:lnTo>
                  <a:pt x="21351" y="8483"/>
                </a:lnTo>
                <a:lnTo>
                  <a:pt x="21049" y="7386"/>
                </a:lnTo>
                <a:lnTo>
                  <a:pt x="20639" y="6339"/>
                </a:lnTo>
                <a:lnTo>
                  <a:pt x="20126" y="5349"/>
                </a:lnTo>
                <a:lnTo>
                  <a:pt x="19516" y="4422"/>
                </a:lnTo>
                <a:lnTo>
                  <a:pt x="18818" y="3564"/>
                </a:lnTo>
                <a:lnTo>
                  <a:pt x="18036" y="2782"/>
                </a:lnTo>
                <a:lnTo>
                  <a:pt x="17178" y="2084"/>
                </a:lnTo>
                <a:lnTo>
                  <a:pt x="16251" y="1474"/>
                </a:lnTo>
                <a:lnTo>
                  <a:pt x="15261" y="961"/>
                </a:lnTo>
                <a:lnTo>
                  <a:pt x="14214" y="551"/>
                </a:lnTo>
                <a:lnTo>
                  <a:pt x="13117" y="249"/>
                </a:lnTo>
                <a:lnTo>
                  <a:pt x="11977" y="63"/>
                </a:lnTo>
                <a:lnTo>
                  <a:pt x="10800" y="0"/>
                </a:lnTo>
                <a:close/>
              </a:path>
            </a:pathLst>
          </a:custGeom>
          <a:solidFill>
            <a:srgbClr val="01AD93">
              <a:alpha val="5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5235400" y="8247470"/>
            <a:ext cx="766814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19608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6733713" y="8247470"/>
            <a:ext cx="766814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8232026" y="8247470"/>
            <a:ext cx="766814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9730340" y="8247470"/>
            <a:ext cx="766814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3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11228651" y="8247470"/>
            <a:ext cx="766813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12726965" y="8247470"/>
            <a:ext cx="766815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4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14225272" y="8247470"/>
            <a:ext cx="766820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15723584" y="8247470"/>
            <a:ext cx="766819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5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17221899" y="8247470"/>
            <a:ext cx="766819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18720212" y="8247470"/>
            <a:ext cx="766819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64999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0218525" y="8247471"/>
            <a:ext cx="766819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21716838" y="8247470"/>
            <a:ext cx="766820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75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23215150" y="8247470"/>
            <a:ext cx="766819" cy="76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9617" y="65"/>
                </a:lnTo>
                <a:lnTo>
                  <a:pt x="8446" y="258"/>
                </a:lnTo>
                <a:lnTo>
                  <a:pt x="7298" y="581"/>
                </a:lnTo>
                <a:lnTo>
                  <a:pt x="6184" y="1033"/>
                </a:lnTo>
                <a:lnTo>
                  <a:pt x="5116" y="1614"/>
                </a:lnTo>
                <a:lnTo>
                  <a:pt x="4105" y="2324"/>
                </a:lnTo>
                <a:lnTo>
                  <a:pt x="3163" y="3163"/>
                </a:lnTo>
                <a:lnTo>
                  <a:pt x="2324" y="4105"/>
                </a:lnTo>
                <a:lnTo>
                  <a:pt x="1614" y="5116"/>
                </a:lnTo>
                <a:lnTo>
                  <a:pt x="1033" y="6184"/>
                </a:lnTo>
                <a:lnTo>
                  <a:pt x="581" y="7298"/>
                </a:lnTo>
                <a:lnTo>
                  <a:pt x="258" y="8446"/>
                </a:lnTo>
                <a:lnTo>
                  <a:pt x="65" y="9617"/>
                </a:lnTo>
                <a:lnTo>
                  <a:pt x="0" y="10800"/>
                </a:lnTo>
                <a:lnTo>
                  <a:pt x="65" y="11983"/>
                </a:lnTo>
                <a:lnTo>
                  <a:pt x="258" y="13154"/>
                </a:lnTo>
                <a:lnTo>
                  <a:pt x="581" y="14302"/>
                </a:lnTo>
                <a:lnTo>
                  <a:pt x="1033" y="15416"/>
                </a:lnTo>
                <a:lnTo>
                  <a:pt x="1614" y="16484"/>
                </a:lnTo>
                <a:lnTo>
                  <a:pt x="2324" y="17495"/>
                </a:lnTo>
                <a:lnTo>
                  <a:pt x="3163" y="18437"/>
                </a:lnTo>
                <a:lnTo>
                  <a:pt x="4105" y="19276"/>
                </a:lnTo>
                <a:lnTo>
                  <a:pt x="5116" y="19986"/>
                </a:lnTo>
                <a:lnTo>
                  <a:pt x="6184" y="20567"/>
                </a:lnTo>
                <a:lnTo>
                  <a:pt x="7298" y="21019"/>
                </a:lnTo>
                <a:lnTo>
                  <a:pt x="8446" y="21342"/>
                </a:lnTo>
                <a:lnTo>
                  <a:pt x="9617" y="21535"/>
                </a:lnTo>
                <a:lnTo>
                  <a:pt x="10800" y="21600"/>
                </a:lnTo>
                <a:lnTo>
                  <a:pt x="11983" y="21535"/>
                </a:lnTo>
                <a:lnTo>
                  <a:pt x="13154" y="21342"/>
                </a:lnTo>
                <a:lnTo>
                  <a:pt x="14302" y="21019"/>
                </a:lnTo>
                <a:lnTo>
                  <a:pt x="15416" y="20567"/>
                </a:lnTo>
                <a:lnTo>
                  <a:pt x="16484" y="19986"/>
                </a:lnTo>
                <a:lnTo>
                  <a:pt x="17495" y="19276"/>
                </a:lnTo>
                <a:lnTo>
                  <a:pt x="18437" y="18437"/>
                </a:lnTo>
                <a:lnTo>
                  <a:pt x="19276" y="17495"/>
                </a:lnTo>
                <a:lnTo>
                  <a:pt x="19986" y="16484"/>
                </a:lnTo>
                <a:lnTo>
                  <a:pt x="20567" y="15416"/>
                </a:lnTo>
                <a:lnTo>
                  <a:pt x="21019" y="14302"/>
                </a:lnTo>
                <a:lnTo>
                  <a:pt x="21342" y="13154"/>
                </a:lnTo>
                <a:lnTo>
                  <a:pt x="21535" y="11983"/>
                </a:lnTo>
                <a:lnTo>
                  <a:pt x="21600" y="10800"/>
                </a:lnTo>
                <a:lnTo>
                  <a:pt x="21535" y="9617"/>
                </a:lnTo>
                <a:lnTo>
                  <a:pt x="21342" y="8446"/>
                </a:lnTo>
                <a:lnTo>
                  <a:pt x="21019" y="7298"/>
                </a:lnTo>
                <a:lnTo>
                  <a:pt x="20567" y="6184"/>
                </a:lnTo>
                <a:lnTo>
                  <a:pt x="19986" y="5116"/>
                </a:lnTo>
                <a:lnTo>
                  <a:pt x="19276" y="4105"/>
                </a:lnTo>
                <a:lnTo>
                  <a:pt x="18437" y="3163"/>
                </a:lnTo>
                <a:lnTo>
                  <a:pt x="17495" y="2324"/>
                </a:lnTo>
                <a:lnTo>
                  <a:pt x="16484" y="1614"/>
                </a:lnTo>
                <a:lnTo>
                  <a:pt x="15416" y="1033"/>
                </a:lnTo>
                <a:lnTo>
                  <a:pt x="14302" y="581"/>
                </a:lnTo>
                <a:lnTo>
                  <a:pt x="13154" y="258"/>
                </a:lnTo>
                <a:lnTo>
                  <a:pt x="11983" y="65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litscreen Gra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Shape 559"/>
          <p:cNvSpPr/>
          <p:nvPr/>
        </p:nvSpPr>
        <p:spPr>
          <a:xfrm>
            <a:off x="-1" y="0"/>
            <a:ext cx="12220701" cy="13716000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562" name="Group 562"/>
          <p:cNvGrpSpPr/>
          <p:nvPr/>
        </p:nvGrpSpPr>
        <p:grpSpPr>
          <a:xfrm>
            <a:off x="0" y="-1"/>
            <a:ext cx="14785256" cy="13716002"/>
            <a:chOff x="0" y="0"/>
            <a:chExt cx="14785255" cy="13716001"/>
          </a:xfrm>
        </p:grpSpPr>
        <p:pic>
          <p:nvPicPr>
            <p:cNvPr id="560" name="image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0" y="-1"/>
              <a:ext cx="14785256" cy="7658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1" name="image8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0" y="7492181"/>
              <a:ext cx="14785256" cy="62238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63" name="Shape 563"/>
          <p:cNvSpPr>
            <a:spLocks noGrp="1"/>
          </p:cNvSpPr>
          <p:nvPr>
            <p:ph type="body" sz="half" idx="1"/>
          </p:nvPr>
        </p:nvSpPr>
        <p:spPr>
          <a:xfrm>
            <a:off x="13594015" y="2057400"/>
            <a:ext cx="9611980" cy="96012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564" name="Shape 564"/>
          <p:cNvSpPr>
            <a:spLocks noGrp="1"/>
          </p:cNvSpPr>
          <p:nvPr>
            <p:ph type="title"/>
          </p:nvPr>
        </p:nvSpPr>
        <p:spPr>
          <a:xfrm>
            <a:off x="977894" y="4904587"/>
            <a:ext cx="10167902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11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565" name="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litscreen Gra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0"/>
            <a:ext cx="3429001" cy="765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3" y="7492179"/>
            <a:ext cx="3616039" cy="6223820"/>
          </a:xfrm>
          <a:prstGeom prst="rect">
            <a:avLst/>
          </a:prstGeom>
          <a:ln w="12700">
            <a:miter lim="400000"/>
          </a:ln>
        </p:spPr>
      </p:pic>
      <p:sp>
        <p:nvSpPr>
          <p:cNvPr id="576" name="Shape 576"/>
          <p:cNvSpPr>
            <a:spLocks noGrp="1"/>
          </p:cNvSpPr>
          <p:nvPr>
            <p:ph type="body" sz="half" idx="1"/>
          </p:nvPr>
        </p:nvSpPr>
        <p:spPr>
          <a:xfrm>
            <a:off x="1408670" y="2057400"/>
            <a:ext cx="9366423" cy="96012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577" name="Shape 577"/>
          <p:cNvSpPr/>
          <p:nvPr/>
        </p:nvSpPr>
        <p:spPr>
          <a:xfrm>
            <a:off x="12163300" y="0"/>
            <a:ext cx="12220700" cy="13716000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78" name="Shape 578"/>
          <p:cNvSpPr>
            <a:spLocks noGrp="1"/>
          </p:cNvSpPr>
          <p:nvPr>
            <p:ph type="title"/>
          </p:nvPr>
        </p:nvSpPr>
        <p:spPr>
          <a:xfrm>
            <a:off x="13141196" y="4904587"/>
            <a:ext cx="10167901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11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579" name="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litscreen Gree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Shape 588"/>
          <p:cNvSpPr/>
          <p:nvPr/>
        </p:nvSpPr>
        <p:spPr>
          <a:xfrm>
            <a:off x="-1" y="0"/>
            <a:ext cx="12220701" cy="13716000"/>
          </a:xfrm>
          <a:prstGeom prst="rect">
            <a:avLst/>
          </a:prstGeom>
          <a:solidFill>
            <a:srgbClr val="00C89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589" name="image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4000500" y="4000500"/>
            <a:ext cx="13716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>
            <a:spLocks noGrp="1"/>
          </p:cNvSpPr>
          <p:nvPr>
            <p:ph type="body" sz="half" idx="1"/>
          </p:nvPr>
        </p:nvSpPr>
        <p:spPr>
          <a:xfrm>
            <a:off x="13594015" y="2057400"/>
            <a:ext cx="9611980" cy="96012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591" name="Shape 591"/>
          <p:cNvSpPr>
            <a:spLocks noGrp="1"/>
          </p:cNvSpPr>
          <p:nvPr>
            <p:ph type="title"/>
          </p:nvPr>
        </p:nvSpPr>
        <p:spPr>
          <a:xfrm>
            <a:off x="977894" y="4904587"/>
            <a:ext cx="10167902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11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592" name="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Shape 593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litscreen Gree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0"/>
            <a:ext cx="3429001" cy="765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imag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3" y="7492179"/>
            <a:ext cx="3616039" cy="6223820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hape 603"/>
          <p:cNvSpPr/>
          <p:nvPr/>
        </p:nvSpPr>
        <p:spPr>
          <a:xfrm>
            <a:off x="12152896" y="0"/>
            <a:ext cx="12220700" cy="13716000"/>
          </a:xfrm>
          <a:prstGeom prst="rect">
            <a:avLst/>
          </a:prstGeom>
          <a:solidFill>
            <a:srgbClr val="00C89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04" name="Shape 604"/>
          <p:cNvSpPr>
            <a:spLocks noGrp="1"/>
          </p:cNvSpPr>
          <p:nvPr>
            <p:ph type="body" sz="half" idx="1"/>
          </p:nvPr>
        </p:nvSpPr>
        <p:spPr>
          <a:xfrm>
            <a:off x="1408670" y="2057400"/>
            <a:ext cx="9366423" cy="96012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605" name="Shape 605"/>
          <p:cNvSpPr>
            <a:spLocks noGrp="1"/>
          </p:cNvSpPr>
          <p:nvPr>
            <p:ph type="title"/>
          </p:nvPr>
        </p:nvSpPr>
        <p:spPr>
          <a:xfrm>
            <a:off x="13141196" y="4904587"/>
            <a:ext cx="10167901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11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606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07" name="Shape 607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litscreen Green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Shape 615"/>
          <p:cNvSpPr/>
          <p:nvPr/>
        </p:nvSpPr>
        <p:spPr>
          <a:xfrm>
            <a:off x="12163300" y="0"/>
            <a:ext cx="12220700" cy="13716000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6" name="Shape 616"/>
          <p:cNvSpPr>
            <a:spLocks noGrp="1"/>
          </p:cNvSpPr>
          <p:nvPr>
            <p:ph type="body" sz="half" idx="1"/>
          </p:nvPr>
        </p:nvSpPr>
        <p:spPr>
          <a:xfrm>
            <a:off x="13594015" y="2057400"/>
            <a:ext cx="9611980" cy="96012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617" name="Shape 617"/>
          <p:cNvSpPr/>
          <p:nvPr/>
        </p:nvSpPr>
        <p:spPr>
          <a:xfrm>
            <a:off x="-1" y="0"/>
            <a:ext cx="12220701" cy="13716000"/>
          </a:xfrm>
          <a:prstGeom prst="rect">
            <a:avLst/>
          </a:prstGeom>
          <a:solidFill>
            <a:srgbClr val="00C89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18" name="Shape 618"/>
          <p:cNvSpPr>
            <a:spLocks noGrp="1"/>
          </p:cNvSpPr>
          <p:nvPr>
            <p:ph type="title"/>
          </p:nvPr>
        </p:nvSpPr>
        <p:spPr>
          <a:xfrm>
            <a:off x="977894" y="4904587"/>
            <a:ext cx="10167902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11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61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7148" y="12680950"/>
            <a:ext cx="2285174" cy="6347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4000500" y="4000500"/>
            <a:ext cx="13716000" cy="5715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plitscreen Gra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hape 629"/>
          <p:cNvSpPr/>
          <p:nvPr/>
        </p:nvSpPr>
        <p:spPr>
          <a:xfrm>
            <a:off x="10404" y="0"/>
            <a:ext cx="12142493" cy="13716000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12152896" y="0"/>
            <a:ext cx="12220700" cy="13716000"/>
          </a:xfrm>
          <a:prstGeom prst="rect">
            <a:avLst/>
          </a:prstGeom>
          <a:solidFill>
            <a:srgbClr val="00C89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31" name="Shape 631"/>
          <p:cNvSpPr>
            <a:spLocks noGrp="1"/>
          </p:cNvSpPr>
          <p:nvPr>
            <p:ph type="body" sz="half" idx="1"/>
          </p:nvPr>
        </p:nvSpPr>
        <p:spPr>
          <a:xfrm>
            <a:off x="1408670" y="2057400"/>
            <a:ext cx="9366423" cy="960120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632" name="Shape 632"/>
          <p:cNvSpPr>
            <a:spLocks noGrp="1"/>
          </p:cNvSpPr>
          <p:nvPr>
            <p:ph type="title"/>
          </p:nvPr>
        </p:nvSpPr>
        <p:spPr>
          <a:xfrm>
            <a:off x="13141196" y="4904587"/>
            <a:ext cx="10167901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115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Click to edit Master title style</a:t>
            </a:r>
          </a:p>
        </p:txBody>
      </p:sp>
      <p:pic>
        <p:nvPicPr>
          <p:cNvPr id="633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4" name="image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0"/>
            <a:ext cx="3429001" cy="7658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5" name="image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3" y="7492179"/>
            <a:ext cx="3616039" cy="6223820"/>
          </a:xfrm>
          <a:prstGeom prst="rect">
            <a:avLst/>
          </a:prstGeom>
          <a:ln w="12700">
            <a:miter lim="400000"/>
          </a:ln>
        </p:spPr>
      </p:pic>
      <p:sp>
        <p:nvSpPr>
          <p:cNvPr id="636" name="Shape 636"/>
          <p:cNvSpPr>
            <a:spLocks noGrp="1"/>
          </p:cNvSpPr>
          <p:nvPr>
            <p:ph type="sldNum" sz="quarter" idx="2"/>
          </p:nvPr>
        </p:nvSpPr>
        <p:spPr>
          <a:xfrm>
            <a:off x="259262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>
            <a:spLocks noGrp="1"/>
          </p:cNvSpPr>
          <p:nvPr>
            <p:ph type="title"/>
          </p:nvPr>
        </p:nvSpPr>
        <p:spPr>
          <a:xfrm>
            <a:off x="1162049" y="184891"/>
            <a:ext cx="21686278" cy="2047877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defRPr sz="8000">
                <a:solidFill>
                  <a:srgbClr val="33333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645" name="Shape 645"/>
          <p:cNvSpPr>
            <a:spLocks noGrp="1"/>
          </p:cNvSpPr>
          <p:nvPr>
            <p:ph type="sldNum" sz="quarter" idx="2"/>
          </p:nvPr>
        </p:nvSpPr>
        <p:spPr>
          <a:xfrm>
            <a:off x="14630400" y="12712700"/>
            <a:ext cx="5689600" cy="736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79" y="1104900"/>
            <a:ext cx="9525002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 algn="ctr">
              <a:defRPr sz="8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1pPr>
            <a:lvl2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2pPr>
            <a:lvl3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3pPr>
            <a:lvl4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4pPr>
            <a:lvl5pPr marL="0" indent="0" algn="ctr">
              <a:spcBef>
                <a:spcPts val="0"/>
              </a:spcBef>
              <a:buSzTx/>
              <a:buNone/>
              <a:defRPr sz="4400">
                <a:solidFill>
                  <a:srgbClr val="A6AAA9"/>
                </a:solidFill>
                <a:latin typeface="Helvetica Neue Black Condensed"/>
                <a:ea typeface="Helvetica Neue Black Condensed"/>
                <a:cs typeface="Helvetica Neue Black Condensed"/>
                <a:sym typeface="Helvetica Neue Black Condense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53" name="Shape 653"/>
          <p:cNvSpPr>
            <a:spLocks noGrp="1"/>
          </p:cNvSpPr>
          <p:nvPr>
            <p:ph type="sldNum" sz="quarter" idx="2"/>
          </p:nvPr>
        </p:nvSpPr>
        <p:spPr>
          <a:xfrm>
            <a:off x="0" y="0"/>
            <a:ext cx="669036" cy="699005"/>
          </a:xfrm>
          <a:prstGeom prst="rect">
            <a:avLst/>
          </a:prstGeom>
        </p:spPr>
        <p:txBody>
          <a:bodyPr lIns="45719" tIns="45719" rIns="45719" bIns="45719"/>
          <a:lstStyle>
            <a:lvl1pPr algn="l">
              <a:defRPr sz="4000"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mall Emphasis/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61" name="Shape 661"/>
          <p:cNvSpPr/>
          <p:nvPr/>
        </p:nvSpPr>
        <p:spPr>
          <a:xfrm>
            <a:off x="0" y="2180898"/>
            <a:ext cx="6400800" cy="11535103"/>
          </a:xfrm>
          <a:prstGeom prst="rect">
            <a:avLst/>
          </a:prstGeom>
          <a:solidFill>
            <a:srgbClr val="47474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76300">
              <a:defRPr sz="6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662" name="Shape 662"/>
          <p:cNvSpPr>
            <a:spLocks noGrp="1"/>
          </p:cNvSpPr>
          <p:nvPr>
            <p:ph type="body" sz="half" idx="1"/>
          </p:nvPr>
        </p:nvSpPr>
        <p:spPr>
          <a:xfrm>
            <a:off x="7292747" y="2674620"/>
            <a:ext cx="7772401" cy="9621520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20000"/>
              </a:lnSpc>
              <a:spcBef>
                <a:spcPts val="12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663" name="Shape 663"/>
          <p:cNvSpPr>
            <a:spLocks noGrp="1"/>
          </p:cNvSpPr>
          <p:nvPr>
            <p:ph type="title"/>
          </p:nvPr>
        </p:nvSpPr>
        <p:spPr>
          <a:xfrm>
            <a:off x="1196520" y="177138"/>
            <a:ext cx="22295532" cy="1953413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664" name="Shape 664"/>
          <p:cNvSpPr>
            <a:spLocks noGrp="1"/>
          </p:cNvSpPr>
          <p:nvPr>
            <p:ph type="sldNum" sz="quarter" idx="2"/>
          </p:nvPr>
        </p:nvSpPr>
        <p:spPr>
          <a:xfrm>
            <a:off x="284351" y="12485440"/>
            <a:ext cx="629842" cy="698501"/>
          </a:xfrm>
          <a:prstGeom prst="rect">
            <a:avLst/>
          </a:prstGeom>
        </p:spPr>
        <p:txBody>
          <a:bodyPr lIns="76200" tIns="76200" rIns="76200" bIns="76200" anchor="b"/>
          <a:lstStyle>
            <a:lvl1pPr algn="l">
              <a:defRPr sz="3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701" y="12727388"/>
            <a:ext cx="2167452" cy="536435"/>
          </a:xfrm>
          <a:prstGeom prst="rect">
            <a:avLst/>
          </a:prstGeom>
          <a:ln w="12700">
            <a:miter lim="400000"/>
          </a:ln>
        </p:spPr>
      </p:pic>
      <p:sp>
        <p:nvSpPr>
          <p:cNvPr id="672" name="Shape 672"/>
          <p:cNvSpPr>
            <a:spLocks noGrp="1"/>
          </p:cNvSpPr>
          <p:nvPr>
            <p:ph type="title"/>
          </p:nvPr>
        </p:nvSpPr>
        <p:spPr>
          <a:xfrm>
            <a:off x="1196522" y="177139"/>
            <a:ext cx="22055367" cy="1953414"/>
          </a:xfrm>
          <a:prstGeom prst="rect">
            <a:avLst/>
          </a:prstGeom>
        </p:spPr>
        <p:txBody>
          <a:bodyPr lIns="76200" tIns="76200" rIns="76200" bIns="76200"/>
          <a:lstStyle>
            <a:lvl1pPr defTabSz="819150">
              <a:lnSpc>
                <a:spcPct val="90000"/>
              </a:lnSpc>
              <a:defRPr sz="66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673" name="Shape 673"/>
          <p:cNvSpPr>
            <a:spLocks noGrp="1"/>
          </p:cNvSpPr>
          <p:nvPr>
            <p:ph type="body" idx="1"/>
          </p:nvPr>
        </p:nvSpPr>
        <p:spPr>
          <a:xfrm>
            <a:off x="1196520" y="2695707"/>
            <a:ext cx="22055367" cy="9601201"/>
          </a:xfrm>
          <a:prstGeom prst="rect">
            <a:avLst/>
          </a:prstGeom>
        </p:spPr>
        <p:txBody>
          <a:bodyPr lIns="0" tIns="0" rIns="0" bIns="0" anchor="t"/>
          <a:lstStyle>
            <a:lvl1pPr marL="577850" indent="-439737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10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1pPr>
            <a:lvl2pPr marL="1381443" indent="-449580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100000"/>
              <a:buFont typeface="Arial"/>
              <a:buChar char="–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2pPr>
            <a:lvl3pPr marL="2005807" indent="-364332" defTabSz="819150">
              <a:lnSpc>
                <a:spcPct val="114000"/>
              </a:lnSpc>
              <a:spcBef>
                <a:spcPts val="1800"/>
              </a:spcBef>
              <a:buClr>
                <a:srgbClr val="00AD93"/>
              </a:buClr>
              <a:buSzPct val="70000"/>
              <a:buFont typeface="Arial"/>
              <a:defRPr sz="4800">
                <a:solidFill>
                  <a:srgbClr val="474747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lvl3pPr>
          </a:lstStyle>
          <a:p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674" name="Shape 674"/>
          <p:cNvSpPr>
            <a:spLocks noGrp="1"/>
          </p:cNvSpPr>
          <p:nvPr>
            <p:ph type="sldNum" sz="quarter" idx="2"/>
          </p:nvPr>
        </p:nvSpPr>
        <p:spPr>
          <a:xfrm>
            <a:off x="335406" y="12367390"/>
            <a:ext cx="571749" cy="635001"/>
          </a:xfrm>
          <a:prstGeom prst="rect">
            <a:avLst/>
          </a:prstGeom>
        </p:spPr>
        <p:txBody>
          <a:bodyPr lIns="76200" tIns="76200" rIns="76200" bIns="76200"/>
          <a:lstStyle>
            <a:lvl1pPr algn="l">
              <a:defRPr sz="2800">
                <a:solidFill>
                  <a:srgbClr val="47474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95707"/>
            <a:ext cx="22055365" cy="9601200"/>
          </a:xfrm>
        </p:spPr>
        <p:txBody>
          <a:bodyPr/>
          <a:lstStyle>
            <a:lvl1pPr>
              <a:lnSpc>
                <a:spcPct val="114000"/>
              </a:lnSpc>
              <a:spcAft>
                <a:spcPts val="1800"/>
              </a:spcAft>
              <a:defRPr b="1"/>
            </a:lvl1pPr>
            <a:lvl2pPr>
              <a:lnSpc>
                <a:spcPct val="150000"/>
              </a:lnSpc>
              <a:spcAft>
                <a:spcPts val="1800"/>
              </a:spcAft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E455569-37A5-419E-9E03-CB89C9FC6C9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54852A-33D5-466F-9E76-CECC23265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rgbClr val="474747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97064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1" y="2695707"/>
            <a:ext cx="10138972" cy="9601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FDF5E-4912-46E1-BC83-7C00373624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2000" y="2694940"/>
            <a:ext cx="10139363" cy="960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B431017-4122-4D4F-ACAC-6F27EDD5CA2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23B9484-4DC5-44F8-AAE5-541A7D20C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rgbClr val="474747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6786428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60F8F57-C2A3-4CAF-B6D1-501519708F0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533A821D-CF3F-446D-ADFD-652B964ED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rgbClr val="474747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658466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16F26DE-79B7-44D6-BCE8-8A89D076E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95707"/>
            <a:ext cx="22055365" cy="9601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25D848-DE5D-48CC-80A6-FFCAA87D1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EE3668-FA34-4379-9E79-33804C514D37}"/>
              </a:ext>
            </a:extLst>
          </p:cNvPr>
          <p:cNvSpPr/>
          <p:nvPr userDrawn="1"/>
        </p:nvSpPr>
        <p:spPr>
          <a:xfrm>
            <a:off x="1" y="2178515"/>
            <a:ext cx="24383998" cy="18288"/>
          </a:xfrm>
          <a:prstGeom prst="rect">
            <a:avLst/>
          </a:prstGeom>
          <a:gradFill>
            <a:gsLst>
              <a:gs pos="100000">
                <a:srgbClr val="474747"/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680BA978-9764-4581-98AD-8698FACA201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493BF0-5FD5-4FE4-82F9-A9497709C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43827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16F26DE-79B7-44D6-BCE8-8A89D076E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1" y="2695707"/>
            <a:ext cx="10138972" cy="9601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6E82848-5D7E-48CC-BE9D-8DA26AD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2000" y="2694940"/>
            <a:ext cx="10139363" cy="9601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25D848-DE5D-48CC-80A6-FFCAA87D1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10473E-767C-4933-B8FE-FE4B6B23453C}"/>
              </a:ext>
            </a:extLst>
          </p:cNvPr>
          <p:cNvSpPr/>
          <p:nvPr userDrawn="1"/>
        </p:nvSpPr>
        <p:spPr>
          <a:xfrm>
            <a:off x="1" y="2178515"/>
            <a:ext cx="24383998" cy="18288"/>
          </a:xfrm>
          <a:prstGeom prst="rect">
            <a:avLst/>
          </a:prstGeom>
          <a:gradFill>
            <a:gsLst>
              <a:gs pos="100000">
                <a:srgbClr val="474747"/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511726A-C2CB-49F0-A56E-8064338688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9746B64-2B8F-465B-A883-D48F64C78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6449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25D848-DE5D-48CC-80A6-FFCAA87D1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0F2FB9-7C3A-4DF9-B222-16EAE2B988BE}"/>
              </a:ext>
            </a:extLst>
          </p:cNvPr>
          <p:cNvSpPr/>
          <p:nvPr userDrawn="1"/>
        </p:nvSpPr>
        <p:spPr>
          <a:xfrm>
            <a:off x="1" y="2178515"/>
            <a:ext cx="24383998" cy="18288"/>
          </a:xfrm>
          <a:prstGeom prst="rect">
            <a:avLst/>
          </a:prstGeom>
          <a:gradFill>
            <a:gsLst>
              <a:gs pos="100000">
                <a:srgbClr val="474747"/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9354CE5-49B5-4BE6-BD79-2E0EA4E29E6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FDD1D3D-47BD-4527-AF87-85C9012386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37002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Emphasis/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13411200" y="2188040"/>
            <a:ext cx="10972800" cy="1152795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735566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5A7B58D-A6EC-43C9-8E17-BEE465D370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1" y="2695707"/>
            <a:ext cx="11536499" cy="9601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5C50785-A2A4-4A43-88A7-3F974F399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013180" y="2694940"/>
            <a:ext cx="9918907" cy="960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96310-6F39-4DDC-995E-2454DB53E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A1CE4791-1D73-46D4-A291-879FF6D3EFA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F3150F4-6139-447B-A744-B843D1ECB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rgbClr val="474747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68982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Emphasis/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17983200" y="2183277"/>
            <a:ext cx="6400800" cy="115327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74619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6E24-A6C9-478B-8001-FECF88B8A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470880" y="2674619"/>
            <a:ext cx="5486400" cy="962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760759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91F5-7480-4829-801E-64461B408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623425" y="2674619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3F42A-DDF2-4B88-8A2A-08F0CC913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8B266A92-1F0C-4C27-84A2-CCA7651532D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B5AE4FB-1481-467B-BDD2-E911ED480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rgbClr val="474747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8766354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Emphasis/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0" y="2183276"/>
            <a:ext cx="10972800" cy="1153272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44300" y="2651760"/>
            <a:ext cx="12207240" cy="9856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555019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6E24-A6C9-478B-8001-FECF88B8A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6520" y="2651760"/>
            <a:ext cx="9067619" cy="9819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7914DE7-691B-40E4-B191-998AE35D0D2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81046D1B-5F9E-4849-8D9D-73791DD8C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2546377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Emphasis/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0" y="2183276"/>
            <a:ext cx="6400800" cy="1153272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2747" y="2674620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6E24-A6C9-478B-8001-FECF88B8A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2674619"/>
            <a:ext cx="5486400" cy="962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295531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91F5-7480-4829-801E-64461B408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719652" y="2674620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BE517445-F7B4-4C97-A289-157FC44C9A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D236D35E-2B71-47B3-9D68-AE19F184E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240374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0A8B48C-44BA-4E42-825E-B1C21FD0BCAB}"/>
              </a:ext>
            </a:extLst>
          </p:cNvPr>
          <p:cNvSpPr/>
          <p:nvPr userDrawn="1"/>
        </p:nvSpPr>
        <p:spPr>
          <a:xfrm>
            <a:off x="21099127" y="12241310"/>
            <a:ext cx="3284873" cy="147468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425" y="3685632"/>
            <a:ext cx="15233103" cy="540448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13800" b="1">
                <a:solidFill>
                  <a:schemeClr val="bg1"/>
                </a:solidFill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AAAD7A-7B58-4619-8E44-C4F04FD40D26}"/>
              </a:ext>
            </a:extLst>
          </p:cNvPr>
          <p:cNvGrpSpPr/>
          <p:nvPr userDrawn="1"/>
        </p:nvGrpSpPr>
        <p:grpSpPr>
          <a:xfrm rot="164089">
            <a:off x="-207820" y="42312"/>
            <a:ext cx="4468981" cy="12803656"/>
            <a:chOff x="1" y="2083708"/>
            <a:chExt cx="2492196" cy="7140155"/>
          </a:xfrm>
        </p:grpSpPr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623642BC-BF45-4117-9ADD-2A01B19CEA80}"/>
                </a:ext>
              </a:extLst>
            </p:cNvPr>
            <p:cNvSpPr/>
            <p:nvPr userDrawn="1"/>
          </p:nvSpPr>
          <p:spPr>
            <a:xfrm>
              <a:off x="2118912" y="8848661"/>
              <a:ext cx="370840" cy="371475"/>
            </a:xfrm>
            <a:custGeom>
              <a:avLst/>
              <a:gdLst/>
              <a:ahLst/>
              <a:cxnLst/>
              <a:rect l="l" t="t" r="r" b="b"/>
              <a:pathLst>
                <a:path w="370839" h="371475">
                  <a:moveTo>
                    <a:pt x="162871" y="0"/>
                  </a:moveTo>
                  <a:lnTo>
                    <a:pt x="114418" y="12586"/>
                  </a:lnTo>
                  <a:lnTo>
                    <a:pt x="72418" y="36637"/>
                  </a:lnTo>
                  <a:lnTo>
                    <a:pt x="38425" y="70170"/>
                  </a:lnTo>
                  <a:lnTo>
                    <a:pt x="13990" y="111206"/>
                  </a:lnTo>
                  <a:lnTo>
                    <a:pt x="664" y="157762"/>
                  </a:lnTo>
                  <a:lnTo>
                    <a:pt x="0" y="207857"/>
                  </a:lnTo>
                  <a:lnTo>
                    <a:pt x="12570" y="256355"/>
                  </a:lnTo>
                  <a:lnTo>
                    <a:pt x="36597" y="298394"/>
                  </a:lnTo>
                  <a:lnTo>
                    <a:pt x="70099" y="332421"/>
                  </a:lnTo>
                  <a:lnTo>
                    <a:pt x="111097" y="356881"/>
                  </a:lnTo>
                  <a:lnTo>
                    <a:pt x="157613" y="370221"/>
                  </a:lnTo>
                  <a:lnTo>
                    <a:pt x="207666" y="370887"/>
                  </a:lnTo>
                  <a:lnTo>
                    <a:pt x="256120" y="358300"/>
                  </a:lnTo>
                  <a:lnTo>
                    <a:pt x="298121" y="334249"/>
                  </a:lnTo>
                  <a:lnTo>
                    <a:pt x="332116" y="300715"/>
                  </a:lnTo>
                  <a:lnTo>
                    <a:pt x="356552" y="259678"/>
                  </a:lnTo>
                  <a:lnTo>
                    <a:pt x="369877" y="213119"/>
                  </a:lnTo>
                  <a:lnTo>
                    <a:pt x="370538" y="163020"/>
                  </a:lnTo>
                  <a:lnTo>
                    <a:pt x="357966" y="114526"/>
                  </a:lnTo>
                  <a:lnTo>
                    <a:pt x="333939" y="72489"/>
                  </a:lnTo>
                  <a:lnTo>
                    <a:pt x="300435" y="38464"/>
                  </a:lnTo>
                  <a:lnTo>
                    <a:pt x="259436" y="14005"/>
                  </a:lnTo>
                  <a:lnTo>
                    <a:pt x="212921" y="666"/>
                  </a:lnTo>
                  <a:lnTo>
                    <a:pt x="162871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4C829D8A-8207-4359-9F4F-8869464768E2}"/>
                </a:ext>
              </a:extLst>
            </p:cNvPr>
            <p:cNvSpPr/>
            <p:nvPr userDrawn="1"/>
          </p:nvSpPr>
          <p:spPr>
            <a:xfrm>
              <a:off x="1325040" y="8852388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206023" y="0"/>
                  </a:moveTo>
                  <a:lnTo>
                    <a:pt x="155979" y="1167"/>
                  </a:lnTo>
                  <a:lnTo>
                    <a:pt x="109600" y="14972"/>
                  </a:lnTo>
                  <a:lnTo>
                    <a:pt x="68849" y="39840"/>
                  </a:lnTo>
                  <a:lnTo>
                    <a:pt x="35689" y="74199"/>
                  </a:lnTo>
                  <a:lnTo>
                    <a:pt x="12084" y="116475"/>
                  </a:lnTo>
                  <a:lnTo>
                    <a:pt x="0" y="165095"/>
                  </a:lnTo>
                  <a:lnTo>
                    <a:pt x="1163" y="215184"/>
                  </a:lnTo>
                  <a:lnTo>
                    <a:pt x="14954" y="261606"/>
                  </a:lnTo>
                  <a:lnTo>
                    <a:pt x="39800" y="302395"/>
                  </a:lnTo>
                  <a:lnTo>
                    <a:pt x="74129" y="335585"/>
                  </a:lnTo>
                  <a:lnTo>
                    <a:pt x="116368" y="359211"/>
                  </a:lnTo>
                  <a:lnTo>
                    <a:pt x="164944" y="371307"/>
                  </a:lnTo>
                  <a:lnTo>
                    <a:pt x="214984" y="370142"/>
                  </a:lnTo>
                  <a:lnTo>
                    <a:pt x="261362" y="356339"/>
                  </a:lnTo>
                  <a:lnTo>
                    <a:pt x="302115" y="331470"/>
                  </a:lnTo>
                  <a:lnTo>
                    <a:pt x="335276" y="297109"/>
                  </a:lnTo>
                  <a:lnTo>
                    <a:pt x="358882" y="254832"/>
                  </a:lnTo>
                  <a:lnTo>
                    <a:pt x="370967" y="206211"/>
                  </a:lnTo>
                  <a:lnTo>
                    <a:pt x="369801" y="156126"/>
                  </a:lnTo>
                  <a:lnTo>
                    <a:pt x="356009" y="109705"/>
                  </a:lnTo>
                  <a:lnTo>
                    <a:pt x="331164" y="68916"/>
                  </a:lnTo>
                  <a:lnTo>
                    <a:pt x="296836" y="35724"/>
                  </a:lnTo>
                  <a:lnTo>
                    <a:pt x="254598" y="12096"/>
                  </a:lnTo>
                  <a:lnTo>
                    <a:pt x="206023" y="0"/>
                  </a:lnTo>
                  <a:close/>
                </a:path>
              </a:pathLst>
            </a:custGeom>
            <a:solidFill>
              <a:srgbClr val="FFFFFF">
                <a:alpha val="164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407EB41-2F36-420A-948C-F40F9BB5A298}"/>
                </a:ext>
              </a:extLst>
            </p:cNvPr>
            <p:cNvSpPr/>
            <p:nvPr userDrawn="1"/>
          </p:nvSpPr>
          <p:spPr>
            <a:xfrm>
              <a:off x="558450" y="8674937"/>
              <a:ext cx="372745" cy="372745"/>
            </a:xfrm>
            <a:custGeom>
              <a:avLst/>
              <a:gdLst/>
              <a:ahLst/>
              <a:cxnLst/>
              <a:rect l="l" t="t" r="r" b="b"/>
              <a:pathLst>
                <a:path w="372744" h="372745">
                  <a:moveTo>
                    <a:pt x="200087" y="0"/>
                  </a:moveTo>
                  <a:lnTo>
                    <a:pt x="151774" y="2689"/>
                  </a:lnTo>
                  <a:lnTo>
                    <a:pt x="106379" y="17447"/>
                  </a:lnTo>
                  <a:lnTo>
                    <a:pt x="66175" y="43195"/>
                  </a:lnTo>
                  <a:lnTo>
                    <a:pt x="33439" y="78857"/>
                  </a:lnTo>
                  <a:lnTo>
                    <a:pt x="10443" y="123355"/>
                  </a:lnTo>
                  <a:lnTo>
                    <a:pt x="0" y="172355"/>
                  </a:lnTo>
                  <a:lnTo>
                    <a:pt x="2686" y="220711"/>
                  </a:lnTo>
                  <a:lnTo>
                    <a:pt x="17428" y="266146"/>
                  </a:lnTo>
                  <a:lnTo>
                    <a:pt x="43150" y="306385"/>
                  </a:lnTo>
                  <a:lnTo>
                    <a:pt x="78779" y="339153"/>
                  </a:lnTo>
                  <a:lnTo>
                    <a:pt x="123240" y="362173"/>
                  </a:lnTo>
                  <a:lnTo>
                    <a:pt x="172192" y="372630"/>
                  </a:lnTo>
                  <a:lnTo>
                    <a:pt x="220502" y="369942"/>
                  </a:lnTo>
                  <a:lnTo>
                    <a:pt x="265896" y="355186"/>
                  </a:lnTo>
                  <a:lnTo>
                    <a:pt x="306101" y="329439"/>
                  </a:lnTo>
                  <a:lnTo>
                    <a:pt x="338840" y="293775"/>
                  </a:lnTo>
                  <a:lnTo>
                    <a:pt x="361840" y="249273"/>
                  </a:lnTo>
                  <a:lnTo>
                    <a:pt x="372283" y="200273"/>
                  </a:lnTo>
                  <a:lnTo>
                    <a:pt x="369597" y="151918"/>
                  </a:lnTo>
                  <a:lnTo>
                    <a:pt x="354855" y="106483"/>
                  </a:lnTo>
                  <a:lnTo>
                    <a:pt x="329133" y="66243"/>
                  </a:lnTo>
                  <a:lnTo>
                    <a:pt x="293504" y="33476"/>
                  </a:lnTo>
                  <a:lnTo>
                    <a:pt x="249043" y="10455"/>
                  </a:lnTo>
                  <a:lnTo>
                    <a:pt x="200087" y="0"/>
                  </a:lnTo>
                  <a:close/>
                </a:path>
              </a:pathLst>
            </a:custGeom>
            <a:solidFill>
              <a:srgbClr val="FFFFFF">
                <a:alpha val="228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978A70C-3725-4465-862F-537E45868A6A}"/>
                </a:ext>
              </a:extLst>
            </p:cNvPr>
            <p:cNvSpPr/>
            <p:nvPr userDrawn="1"/>
          </p:nvSpPr>
          <p:spPr>
            <a:xfrm>
              <a:off x="1" y="8326194"/>
              <a:ext cx="230504" cy="374015"/>
            </a:xfrm>
            <a:custGeom>
              <a:avLst/>
              <a:gdLst/>
              <a:ahLst/>
              <a:cxnLst/>
              <a:rect l="l" t="t" r="r" b="b"/>
              <a:pathLst>
                <a:path w="230504" h="374015">
                  <a:moveTo>
                    <a:pt x="36763" y="0"/>
                  </a:moveTo>
                  <a:lnTo>
                    <a:pt x="0" y="5067"/>
                  </a:lnTo>
                  <a:lnTo>
                    <a:pt x="0" y="368336"/>
                  </a:lnTo>
                  <a:lnTo>
                    <a:pt x="45198" y="373476"/>
                  </a:lnTo>
                  <a:lnTo>
                    <a:pt x="89869" y="367643"/>
                  </a:lnTo>
                  <a:lnTo>
                    <a:pt x="131938" y="351275"/>
                  </a:lnTo>
                  <a:lnTo>
                    <a:pt x="169333" y="324808"/>
                  </a:lnTo>
                  <a:lnTo>
                    <a:pt x="199981" y="288681"/>
                  </a:lnTo>
                  <a:lnTo>
                    <a:pt x="221488" y="243436"/>
                  </a:lnTo>
                  <a:lnTo>
                    <a:pt x="230072" y="195772"/>
                  </a:lnTo>
                  <a:lnTo>
                    <a:pt x="226252" y="148152"/>
                  </a:lnTo>
                  <a:lnTo>
                    <a:pt x="210546" y="103038"/>
                  </a:lnTo>
                  <a:lnTo>
                    <a:pt x="183473" y="62897"/>
                  </a:lnTo>
                  <a:lnTo>
                    <a:pt x="145551" y="30190"/>
                  </a:lnTo>
                  <a:lnTo>
                    <a:pt x="110695" y="12313"/>
                  </a:lnTo>
                  <a:lnTo>
                    <a:pt x="36763" y="0"/>
                  </a:lnTo>
                  <a:close/>
                </a:path>
              </a:pathLst>
            </a:custGeom>
            <a:solidFill>
              <a:srgbClr val="FFFFFF">
                <a:alpha val="2928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A7DF299-6289-4392-AFAD-2B3E84F77E99}"/>
                </a:ext>
              </a:extLst>
            </p:cNvPr>
            <p:cNvSpPr/>
            <p:nvPr userDrawn="1"/>
          </p:nvSpPr>
          <p:spPr>
            <a:xfrm>
              <a:off x="180971" y="2443735"/>
              <a:ext cx="372745" cy="373380"/>
            </a:xfrm>
            <a:custGeom>
              <a:avLst/>
              <a:gdLst/>
              <a:ahLst/>
              <a:cxnLst/>
              <a:rect l="l" t="t" r="r" b="b"/>
              <a:pathLst>
                <a:path w="372745" h="373380">
                  <a:moveTo>
                    <a:pt x="197927" y="0"/>
                  </a:moveTo>
                  <a:lnTo>
                    <a:pt x="149651" y="3252"/>
                  </a:lnTo>
                  <a:lnTo>
                    <a:pt x="102343" y="19627"/>
                  </a:lnTo>
                  <a:lnTo>
                    <a:pt x="61033" y="47924"/>
                  </a:lnTo>
                  <a:lnTo>
                    <a:pt x="29680" y="84813"/>
                  </a:lnTo>
                  <a:lnTo>
                    <a:pt x="9072" y="127904"/>
                  </a:lnTo>
                  <a:lnTo>
                    <a:pt x="0" y="174805"/>
                  </a:lnTo>
                  <a:lnTo>
                    <a:pt x="3249" y="223126"/>
                  </a:lnTo>
                  <a:lnTo>
                    <a:pt x="19609" y="270477"/>
                  </a:lnTo>
                  <a:lnTo>
                    <a:pt x="47877" y="311825"/>
                  </a:lnTo>
                  <a:lnTo>
                    <a:pt x="84732" y="343207"/>
                  </a:lnTo>
                  <a:lnTo>
                    <a:pt x="127783" y="363833"/>
                  </a:lnTo>
                  <a:lnTo>
                    <a:pt x="174643" y="372914"/>
                  </a:lnTo>
                  <a:lnTo>
                    <a:pt x="222922" y="369661"/>
                  </a:lnTo>
                  <a:lnTo>
                    <a:pt x="270230" y="353286"/>
                  </a:lnTo>
                  <a:lnTo>
                    <a:pt x="311537" y="324992"/>
                  </a:lnTo>
                  <a:lnTo>
                    <a:pt x="342888" y="288104"/>
                  </a:lnTo>
                  <a:lnTo>
                    <a:pt x="363495" y="245013"/>
                  </a:lnTo>
                  <a:lnTo>
                    <a:pt x="372568" y="198111"/>
                  </a:lnTo>
                  <a:lnTo>
                    <a:pt x="369317" y="149788"/>
                  </a:lnTo>
                  <a:lnTo>
                    <a:pt x="352953" y="102437"/>
                  </a:lnTo>
                  <a:lnTo>
                    <a:pt x="324686" y="61088"/>
                  </a:lnTo>
                  <a:lnTo>
                    <a:pt x="287834" y="29707"/>
                  </a:lnTo>
                  <a:lnTo>
                    <a:pt x="244785" y="9081"/>
                  </a:lnTo>
                  <a:lnTo>
                    <a:pt x="197927" y="0"/>
                  </a:lnTo>
                  <a:close/>
                </a:path>
              </a:pathLst>
            </a:custGeom>
            <a:solidFill>
              <a:srgbClr val="FFFFFF">
                <a:alpha val="871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E515E665-7A5B-4EB4-B77B-E0FAE30F12CF}"/>
                </a:ext>
              </a:extLst>
            </p:cNvPr>
            <p:cNvSpPr/>
            <p:nvPr userDrawn="1"/>
          </p:nvSpPr>
          <p:spPr>
            <a:xfrm>
              <a:off x="915627" y="2175409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93330" y="0"/>
                  </a:moveTo>
                  <a:lnTo>
                    <a:pt x="143517" y="4954"/>
                  </a:lnTo>
                  <a:lnTo>
                    <a:pt x="96782" y="22893"/>
                  </a:lnTo>
                  <a:lnTo>
                    <a:pt x="57741" y="51501"/>
                  </a:lnTo>
                  <a:lnTo>
                    <a:pt x="27717" y="88635"/>
                  </a:lnTo>
                  <a:lnTo>
                    <a:pt x="8029" y="132153"/>
                  </a:lnTo>
                  <a:lnTo>
                    <a:pt x="0" y="179911"/>
                  </a:lnTo>
                  <a:lnTo>
                    <a:pt x="4949" y="229769"/>
                  </a:lnTo>
                  <a:lnTo>
                    <a:pt x="22873" y="276550"/>
                  </a:lnTo>
                  <a:lnTo>
                    <a:pt x="51456" y="315628"/>
                  </a:lnTo>
                  <a:lnTo>
                    <a:pt x="88558" y="345680"/>
                  </a:lnTo>
                  <a:lnTo>
                    <a:pt x="132036" y="365386"/>
                  </a:lnTo>
                  <a:lnTo>
                    <a:pt x="179751" y="373424"/>
                  </a:lnTo>
                  <a:lnTo>
                    <a:pt x="229559" y="368474"/>
                  </a:lnTo>
                  <a:lnTo>
                    <a:pt x="276299" y="350534"/>
                  </a:lnTo>
                  <a:lnTo>
                    <a:pt x="315342" y="321924"/>
                  </a:lnTo>
                  <a:lnTo>
                    <a:pt x="345368" y="284789"/>
                  </a:lnTo>
                  <a:lnTo>
                    <a:pt x="365057" y="241270"/>
                  </a:lnTo>
                  <a:lnTo>
                    <a:pt x="373087" y="193512"/>
                  </a:lnTo>
                  <a:lnTo>
                    <a:pt x="368137" y="143658"/>
                  </a:lnTo>
                  <a:lnTo>
                    <a:pt x="350214" y="96876"/>
                  </a:lnTo>
                  <a:lnTo>
                    <a:pt x="321630" y="57797"/>
                  </a:lnTo>
                  <a:lnTo>
                    <a:pt x="284528" y="27743"/>
                  </a:lnTo>
                  <a:lnTo>
                    <a:pt x="241047" y="8037"/>
                  </a:lnTo>
                  <a:lnTo>
                    <a:pt x="193330" y="0"/>
                  </a:lnTo>
                  <a:close/>
                </a:path>
              </a:pathLst>
            </a:custGeom>
            <a:solidFill>
              <a:srgbClr val="FFFFFF">
                <a:alpha val="935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EA108E4C-0FDE-4A79-95EE-9E9A87260EBD}"/>
                </a:ext>
              </a:extLst>
            </p:cNvPr>
            <p:cNvSpPr/>
            <p:nvPr userDrawn="1"/>
          </p:nvSpPr>
          <p:spPr>
            <a:xfrm>
              <a:off x="1703742" y="2083708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86620" y="0"/>
                  </a:moveTo>
                  <a:lnTo>
                    <a:pt x="137008" y="6672"/>
                  </a:lnTo>
                  <a:lnTo>
                    <a:pt x="92428" y="25501"/>
                  </a:lnTo>
                  <a:lnTo>
                    <a:pt x="54659" y="54708"/>
                  </a:lnTo>
                  <a:lnTo>
                    <a:pt x="25478" y="92512"/>
                  </a:lnTo>
                  <a:lnTo>
                    <a:pt x="6666" y="137133"/>
                  </a:lnTo>
                  <a:lnTo>
                    <a:pt x="0" y="186790"/>
                  </a:lnTo>
                  <a:lnTo>
                    <a:pt x="6666" y="236447"/>
                  </a:lnTo>
                  <a:lnTo>
                    <a:pt x="25478" y="281067"/>
                  </a:lnTo>
                  <a:lnTo>
                    <a:pt x="54659" y="318871"/>
                  </a:lnTo>
                  <a:lnTo>
                    <a:pt x="92428" y="348079"/>
                  </a:lnTo>
                  <a:lnTo>
                    <a:pt x="137008" y="366909"/>
                  </a:lnTo>
                  <a:lnTo>
                    <a:pt x="186620" y="373581"/>
                  </a:lnTo>
                  <a:lnTo>
                    <a:pt x="236232" y="366909"/>
                  </a:lnTo>
                  <a:lnTo>
                    <a:pt x="280811" y="348079"/>
                  </a:lnTo>
                  <a:lnTo>
                    <a:pt x="318581" y="318871"/>
                  </a:lnTo>
                  <a:lnTo>
                    <a:pt x="347761" y="281067"/>
                  </a:lnTo>
                  <a:lnTo>
                    <a:pt x="366573" y="236447"/>
                  </a:lnTo>
                  <a:lnTo>
                    <a:pt x="373239" y="186790"/>
                  </a:lnTo>
                  <a:lnTo>
                    <a:pt x="366573" y="137133"/>
                  </a:lnTo>
                  <a:lnTo>
                    <a:pt x="347761" y="92512"/>
                  </a:lnTo>
                  <a:lnTo>
                    <a:pt x="318581" y="54708"/>
                  </a:lnTo>
                  <a:lnTo>
                    <a:pt x="280811" y="25501"/>
                  </a:lnTo>
                  <a:lnTo>
                    <a:pt x="236232" y="6672"/>
                  </a:lnTo>
                  <a:lnTo>
                    <a:pt x="186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EC94A245-5070-4654-B9D0-B34B0176C761}"/>
                </a:ext>
              </a:extLst>
            </p:cNvPr>
            <p:cNvSpPr/>
            <p:nvPr userDrawn="1"/>
          </p:nvSpPr>
          <p:spPr>
            <a:xfrm>
              <a:off x="2119832" y="8009782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205768" y="0"/>
                  </a:moveTo>
                  <a:lnTo>
                    <a:pt x="155731" y="1354"/>
                  </a:lnTo>
                  <a:lnTo>
                    <a:pt x="107825" y="15876"/>
                  </a:lnTo>
                  <a:lnTo>
                    <a:pt x="66827" y="41596"/>
                  </a:lnTo>
                  <a:lnTo>
                    <a:pt x="34208" y="76469"/>
                  </a:lnTo>
                  <a:lnTo>
                    <a:pt x="11442" y="118455"/>
                  </a:lnTo>
                  <a:lnTo>
                    <a:pt x="0" y="165510"/>
                  </a:lnTo>
                  <a:lnTo>
                    <a:pt x="1352" y="215594"/>
                  </a:lnTo>
                  <a:lnTo>
                    <a:pt x="15862" y="263544"/>
                  </a:lnTo>
                  <a:lnTo>
                    <a:pt x="41560" y="304582"/>
                  </a:lnTo>
                  <a:lnTo>
                    <a:pt x="76405" y="337231"/>
                  </a:lnTo>
                  <a:lnTo>
                    <a:pt x="118355" y="360019"/>
                  </a:lnTo>
                  <a:lnTo>
                    <a:pt x="165369" y="371471"/>
                  </a:lnTo>
                  <a:lnTo>
                    <a:pt x="215408" y="370114"/>
                  </a:lnTo>
                  <a:lnTo>
                    <a:pt x="263314" y="355591"/>
                  </a:lnTo>
                  <a:lnTo>
                    <a:pt x="304312" y="329872"/>
                  </a:lnTo>
                  <a:lnTo>
                    <a:pt x="336930" y="294998"/>
                  </a:lnTo>
                  <a:lnTo>
                    <a:pt x="359696" y="253012"/>
                  </a:lnTo>
                  <a:lnTo>
                    <a:pt x="371139" y="205956"/>
                  </a:lnTo>
                  <a:lnTo>
                    <a:pt x="369786" y="155873"/>
                  </a:lnTo>
                  <a:lnTo>
                    <a:pt x="355272" y="107920"/>
                  </a:lnTo>
                  <a:lnTo>
                    <a:pt x="329574" y="66883"/>
                  </a:lnTo>
                  <a:lnTo>
                    <a:pt x="294730" y="34236"/>
                  </a:lnTo>
                  <a:lnTo>
                    <a:pt x="252781" y="11451"/>
                  </a:lnTo>
                  <a:lnTo>
                    <a:pt x="205768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95E0190-E45D-46AD-808B-0684E237E0DE}"/>
                </a:ext>
              </a:extLst>
            </p:cNvPr>
            <p:cNvSpPr/>
            <p:nvPr userDrawn="1"/>
          </p:nvSpPr>
          <p:spPr>
            <a:xfrm>
              <a:off x="1413251" y="8026836"/>
              <a:ext cx="371475" cy="371475"/>
            </a:xfrm>
            <a:custGeom>
              <a:avLst/>
              <a:gdLst/>
              <a:ahLst/>
              <a:cxnLst/>
              <a:rect l="l" t="t" r="r" b="b"/>
              <a:pathLst>
                <a:path w="371475" h="371475">
                  <a:moveTo>
                    <a:pt x="206326" y="0"/>
                  </a:moveTo>
                  <a:lnTo>
                    <a:pt x="156281" y="1075"/>
                  </a:lnTo>
                  <a:lnTo>
                    <a:pt x="109876" y="14794"/>
                  </a:lnTo>
                  <a:lnTo>
                    <a:pt x="69079" y="39588"/>
                  </a:lnTo>
                  <a:lnTo>
                    <a:pt x="35855" y="73887"/>
                  </a:lnTo>
                  <a:lnTo>
                    <a:pt x="12173" y="116119"/>
                  </a:lnTo>
                  <a:lnTo>
                    <a:pt x="0" y="164717"/>
                  </a:lnTo>
                  <a:lnTo>
                    <a:pt x="1074" y="214808"/>
                  </a:lnTo>
                  <a:lnTo>
                    <a:pt x="14780" y="261255"/>
                  </a:lnTo>
                  <a:lnTo>
                    <a:pt x="39551" y="302090"/>
                  </a:lnTo>
                  <a:lnTo>
                    <a:pt x="73816" y="335343"/>
                  </a:lnTo>
                  <a:lnTo>
                    <a:pt x="116007" y="359047"/>
                  </a:lnTo>
                  <a:lnTo>
                    <a:pt x="164556" y="371232"/>
                  </a:lnTo>
                  <a:lnTo>
                    <a:pt x="214605" y="370157"/>
                  </a:lnTo>
                  <a:lnTo>
                    <a:pt x="261011" y="356438"/>
                  </a:lnTo>
                  <a:lnTo>
                    <a:pt x="301809" y="331645"/>
                  </a:lnTo>
                  <a:lnTo>
                    <a:pt x="335032" y="297349"/>
                  </a:lnTo>
                  <a:lnTo>
                    <a:pt x="358716" y="255119"/>
                  </a:lnTo>
                  <a:lnTo>
                    <a:pt x="370894" y="206525"/>
                  </a:lnTo>
                  <a:lnTo>
                    <a:pt x="369819" y="156433"/>
                  </a:lnTo>
                  <a:lnTo>
                    <a:pt x="356112" y="109984"/>
                  </a:lnTo>
                  <a:lnTo>
                    <a:pt x="331341" y="69147"/>
                  </a:lnTo>
                  <a:lnTo>
                    <a:pt x="297074" y="35891"/>
                  </a:lnTo>
                  <a:lnTo>
                    <a:pt x="254879" y="12185"/>
                  </a:lnTo>
                  <a:lnTo>
                    <a:pt x="206326" y="0"/>
                  </a:lnTo>
                  <a:close/>
                </a:path>
              </a:pathLst>
            </a:custGeom>
            <a:solidFill>
              <a:srgbClr val="FFFFFF">
                <a:alpha val="154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9DF436DC-4170-4483-BDF1-F5DF0AD8F705}"/>
                </a:ext>
              </a:extLst>
            </p:cNvPr>
            <p:cNvSpPr/>
            <p:nvPr userDrawn="1"/>
          </p:nvSpPr>
          <p:spPr>
            <a:xfrm>
              <a:off x="735064" y="7853877"/>
              <a:ext cx="370840" cy="371475"/>
            </a:xfrm>
            <a:custGeom>
              <a:avLst/>
              <a:gdLst/>
              <a:ahLst/>
              <a:cxnLst/>
              <a:rect l="l" t="t" r="r" b="b"/>
              <a:pathLst>
                <a:path w="370840" h="371475">
                  <a:moveTo>
                    <a:pt x="207514" y="0"/>
                  </a:moveTo>
                  <a:lnTo>
                    <a:pt x="159128" y="545"/>
                  </a:lnTo>
                  <a:lnTo>
                    <a:pt x="113124" y="13276"/>
                  </a:lnTo>
                  <a:lnTo>
                    <a:pt x="71821" y="37220"/>
                  </a:lnTo>
                  <a:lnTo>
                    <a:pt x="37540" y="71401"/>
                  </a:lnTo>
                  <a:lnTo>
                    <a:pt x="12599" y="114846"/>
                  </a:lnTo>
                  <a:lnTo>
                    <a:pt x="0" y="163330"/>
                  </a:lnTo>
                  <a:lnTo>
                    <a:pt x="547" y="211755"/>
                  </a:lnTo>
                  <a:lnTo>
                    <a:pt x="13268" y="257798"/>
                  </a:lnTo>
                  <a:lnTo>
                    <a:pt x="37189" y="299138"/>
                  </a:lnTo>
                  <a:lnTo>
                    <a:pt x="71336" y="333453"/>
                  </a:lnTo>
                  <a:lnTo>
                    <a:pt x="114736" y="358421"/>
                  </a:lnTo>
                  <a:lnTo>
                    <a:pt x="163181" y="371032"/>
                  </a:lnTo>
                  <a:lnTo>
                    <a:pt x="211564" y="370482"/>
                  </a:lnTo>
                  <a:lnTo>
                    <a:pt x="257566" y="357748"/>
                  </a:lnTo>
                  <a:lnTo>
                    <a:pt x="298868" y="333805"/>
                  </a:lnTo>
                  <a:lnTo>
                    <a:pt x="333149" y="299627"/>
                  </a:lnTo>
                  <a:lnTo>
                    <a:pt x="358090" y="256191"/>
                  </a:lnTo>
                  <a:lnTo>
                    <a:pt x="370690" y="207701"/>
                  </a:lnTo>
                  <a:lnTo>
                    <a:pt x="370142" y="159272"/>
                  </a:lnTo>
                  <a:lnTo>
                    <a:pt x="357422" y="113226"/>
                  </a:lnTo>
                  <a:lnTo>
                    <a:pt x="333503" y="71886"/>
                  </a:lnTo>
                  <a:lnTo>
                    <a:pt x="299359" y="37575"/>
                  </a:lnTo>
                  <a:lnTo>
                    <a:pt x="255963" y="12615"/>
                  </a:lnTo>
                  <a:lnTo>
                    <a:pt x="207514" y="0"/>
                  </a:lnTo>
                  <a:close/>
                </a:path>
              </a:pathLst>
            </a:custGeom>
            <a:solidFill>
              <a:srgbClr val="FFFFFF">
                <a:alpha val="208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52CF073-378F-4586-8EE5-D9C1A725C041}"/>
                </a:ext>
              </a:extLst>
            </p:cNvPr>
            <p:cNvSpPr/>
            <p:nvPr userDrawn="1"/>
          </p:nvSpPr>
          <p:spPr>
            <a:xfrm>
              <a:off x="130270" y="7502118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40" h="370840">
                  <a:moveTo>
                    <a:pt x="162645" y="0"/>
                  </a:moveTo>
                  <a:lnTo>
                    <a:pt x="116389" y="11773"/>
                  </a:lnTo>
                  <a:lnTo>
                    <a:pt x="74100" y="35308"/>
                  </a:lnTo>
                  <a:lnTo>
                    <a:pt x="38276" y="70301"/>
                  </a:lnTo>
                  <a:lnTo>
                    <a:pt x="12952" y="113520"/>
                  </a:lnTo>
                  <a:lnTo>
                    <a:pt x="295" y="160266"/>
                  </a:lnTo>
                  <a:lnTo>
                    <a:pt x="0" y="208038"/>
                  </a:lnTo>
                  <a:lnTo>
                    <a:pt x="11761" y="254337"/>
                  </a:lnTo>
                  <a:lnTo>
                    <a:pt x="35275" y="296665"/>
                  </a:lnTo>
                  <a:lnTo>
                    <a:pt x="70235" y="332522"/>
                  </a:lnTo>
                  <a:lnTo>
                    <a:pt x="113416" y="357866"/>
                  </a:lnTo>
                  <a:lnTo>
                    <a:pt x="160120" y="370533"/>
                  </a:lnTo>
                  <a:lnTo>
                    <a:pt x="207850" y="370828"/>
                  </a:lnTo>
                  <a:lnTo>
                    <a:pt x="254108" y="359055"/>
                  </a:lnTo>
                  <a:lnTo>
                    <a:pt x="296396" y="335519"/>
                  </a:lnTo>
                  <a:lnTo>
                    <a:pt x="332217" y="300523"/>
                  </a:lnTo>
                  <a:lnTo>
                    <a:pt x="357541" y="257303"/>
                  </a:lnTo>
                  <a:lnTo>
                    <a:pt x="370198" y="210558"/>
                  </a:lnTo>
                  <a:lnTo>
                    <a:pt x="370492" y="162786"/>
                  </a:lnTo>
                  <a:lnTo>
                    <a:pt x="358729" y="116486"/>
                  </a:lnTo>
                  <a:lnTo>
                    <a:pt x="335212" y="74158"/>
                  </a:lnTo>
                  <a:lnTo>
                    <a:pt x="300248" y="38301"/>
                  </a:lnTo>
                  <a:lnTo>
                    <a:pt x="257072" y="12959"/>
                  </a:lnTo>
                  <a:lnTo>
                    <a:pt x="210372" y="293"/>
                  </a:lnTo>
                  <a:lnTo>
                    <a:pt x="162645" y="0"/>
                  </a:lnTo>
                  <a:close/>
                </a:path>
              </a:pathLst>
            </a:custGeom>
            <a:solidFill>
              <a:srgbClr val="FFFFFF">
                <a:alpha val="262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CE95AC59-141D-49E5-B81F-6363AD6BB129}"/>
                </a:ext>
              </a:extLst>
            </p:cNvPr>
            <p:cNvSpPr/>
            <p:nvPr userDrawn="1"/>
          </p:nvSpPr>
          <p:spPr>
            <a:xfrm>
              <a:off x="6" y="3741446"/>
              <a:ext cx="192405" cy="374015"/>
            </a:xfrm>
            <a:custGeom>
              <a:avLst/>
              <a:gdLst/>
              <a:ahLst/>
              <a:cxnLst/>
              <a:rect l="l" t="t" r="r" b="b"/>
              <a:pathLst>
                <a:path w="192405" h="374014">
                  <a:moveTo>
                    <a:pt x="0" y="0"/>
                  </a:moveTo>
                  <a:lnTo>
                    <a:pt x="0" y="373413"/>
                  </a:lnTo>
                  <a:lnTo>
                    <a:pt x="38929" y="370492"/>
                  </a:lnTo>
                  <a:lnTo>
                    <a:pt x="76612" y="359471"/>
                  </a:lnTo>
                  <a:lnTo>
                    <a:pt x="111669" y="340404"/>
                  </a:lnTo>
                  <a:lnTo>
                    <a:pt x="142724" y="313347"/>
                  </a:lnTo>
                  <a:lnTo>
                    <a:pt x="171458" y="272323"/>
                  </a:lnTo>
                  <a:lnTo>
                    <a:pt x="187854" y="226758"/>
                  </a:lnTo>
                  <a:lnTo>
                    <a:pt x="192012" y="179168"/>
                  </a:lnTo>
                  <a:lnTo>
                    <a:pt x="184034" y="132069"/>
                  </a:lnTo>
                  <a:lnTo>
                    <a:pt x="164021" y="87976"/>
                  </a:lnTo>
                  <a:lnTo>
                    <a:pt x="132074" y="49406"/>
                  </a:lnTo>
                  <a:lnTo>
                    <a:pt x="69681" y="11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87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55B9EE7B-7FF6-42FC-B581-22345456A213}"/>
                </a:ext>
              </a:extLst>
            </p:cNvPr>
            <p:cNvSpPr/>
            <p:nvPr userDrawn="1"/>
          </p:nvSpPr>
          <p:spPr>
            <a:xfrm>
              <a:off x="365636" y="3290349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82446" y="0"/>
                  </a:moveTo>
                  <a:lnTo>
                    <a:pt x="134616" y="7328"/>
                  </a:lnTo>
                  <a:lnTo>
                    <a:pt x="88862" y="27651"/>
                  </a:lnTo>
                  <a:lnTo>
                    <a:pt x="50091" y="59341"/>
                  </a:lnTo>
                  <a:lnTo>
                    <a:pt x="21968" y="98751"/>
                  </a:lnTo>
                  <a:lnTo>
                    <a:pt x="5076" y="143431"/>
                  </a:lnTo>
                  <a:lnTo>
                    <a:pt x="0" y="190931"/>
                  </a:lnTo>
                  <a:lnTo>
                    <a:pt x="7322" y="238804"/>
                  </a:lnTo>
                  <a:lnTo>
                    <a:pt x="27626" y="284600"/>
                  </a:lnTo>
                  <a:lnTo>
                    <a:pt x="59287" y="323407"/>
                  </a:lnTo>
                  <a:lnTo>
                    <a:pt x="98661" y="351557"/>
                  </a:lnTo>
                  <a:lnTo>
                    <a:pt x="143300" y="368464"/>
                  </a:lnTo>
                  <a:lnTo>
                    <a:pt x="190758" y="373545"/>
                  </a:lnTo>
                  <a:lnTo>
                    <a:pt x="238587" y="366216"/>
                  </a:lnTo>
                  <a:lnTo>
                    <a:pt x="284341" y="345893"/>
                  </a:lnTo>
                  <a:lnTo>
                    <a:pt x="323113" y="314202"/>
                  </a:lnTo>
                  <a:lnTo>
                    <a:pt x="351238" y="274793"/>
                  </a:lnTo>
                  <a:lnTo>
                    <a:pt x="368131" y="230113"/>
                  </a:lnTo>
                  <a:lnTo>
                    <a:pt x="373208" y="182612"/>
                  </a:lnTo>
                  <a:lnTo>
                    <a:pt x="365885" y="134739"/>
                  </a:lnTo>
                  <a:lnTo>
                    <a:pt x="345577" y="88943"/>
                  </a:lnTo>
                  <a:lnTo>
                    <a:pt x="313916" y="50137"/>
                  </a:lnTo>
                  <a:lnTo>
                    <a:pt x="274542" y="21988"/>
                  </a:lnTo>
                  <a:lnTo>
                    <a:pt x="229903" y="5081"/>
                  </a:lnTo>
                  <a:lnTo>
                    <a:pt x="182446" y="0"/>
                  </a:lnTo>
                  <a:close/>
                </a:path>
              </a:pathLst>
            </a:custGeom>
            <a:solidFill>
              <a:srgbClr val="FFFFFF">
                <a:alpha val="641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330D0191-F8AF-42A4-AF89-F8C14170B4B9}"/>
                </a:ext>
              </a:extLst>
            </p:cNvPr>
            <p:cNvSpPr/>
            <p:nvPr userDrawn="1"/>
          </p:nvSpPr>
          <p:spPr>
            <a:xfrm>
              <a:off x="1004213" y="3010067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85553" y="0"/>
                  </a:moveTo>
                  <a:lnTo>
                    <a:pt x="135996" y="7058"/>
                  </a:lnTo>
                  <a:lnTo>
                    <a:pt x="90059" y="26960"/>
                  </a:lnTo>
                  <a:lnTo>
                    <a:pt x="52262" y="57197"/>
                  </a:lnTo>
                  <a:lnTo>
                    <a:pt x="23833" y="95571"/>
                  </a:lnTo>
                  <a:lnTo>
                    <a:pt x="6003" y="139885"/>
                  </a:lnTo>
                  <a:lnTo>
                    <a:pt x="0" y="187941"/>
                  </a:lnTo>
                  <a:lnTo>
                    <a:pt x="7052" y="237543"/>
                  </a:lnTo>
                  <a:lnTo>
                    <a:pt x="26936" y="283523"/>
                  </a:lnTo>
                  <a:lnTo>
                    <a:pt x="57145" y="321354"/>
                  </a:lnTo>
                  <a:lnTo>
                    <a:pt x="95483" y="349808"/>
                  </a:lnTo>
                  <a:lnTo>
                    <a:pt x="139757" y="367655"/>
                  </a:lnTo>
                  <a:lnTo>
                    <a:pt x="187770" y="373664"/>
                  </a:lnTo>
                  <a:lnTo>
                    <a:pt x="237327" y="366605"/>
                  </a:lnTo>
                  <a:lnTo>
                    <a:pt x="283265" y="346703"/>
                  </a:lnTo>
                  <a:lnTo>
                    <a:pt x="321063" y="316467"/>
                  </a:lnTo>
                  <a:lnTo>
                    <a:pt x="349493" y="278093"/>
                  </a:lnTo>
                  <a:lnTo>
                    <a:pt x="367324" y="233779"/>
                  </a:lnTo>
                  <a:lnTo>
                    <a:pt x="373326" y="185722"/>
                  </a:lnTo>
                  <a:lnTo>
                    <a:pt x="366270" y="136120"/>
                  </a:lnTo>
                  <a:lnTo>
                    <a:pt x="346387" y="90141"/>
                  </a:lnTo>
                  <a:lnTo>
                    <a:pt x="316178" y="52309"/>
                  </a:lnTo>
                  <a:lnTo>
                    <a:pt x="277839" y="23855"/>
                  </a:lnTo>
                  <a:lnTo>
                    <a:pt x="233566" y="6008"/>
                  </a:lnTo>
                  <a:lnTo>
                    <a:pt x="185553" y="0"/>
                  </a:lnTo>
                  <a:close/>
                </a:path>
              </a:pathLst>
            </a:custGeom>
            <a:solidFill>
              <a:srgbClr val="FFFFFF">
                <a:alpha val="695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B2E94F4F-9299-493C-8DE7-F148FB93EDAA}"/>
                </a:ext>
              </a:extLst>
            </p:cNvPr>
            <p:cNvSpPr/>
            <p:nvPr userDrawn="1"/>
          </p:nvSpPr>
          <p:spPr>
            <a:xfrm>
              <a:off x="1703742" y="2913884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86620" y="0"/>
                  </a:moveTo>
                  <a:lnTo>
                    <a:pt x="137008" y="6672"/>
                  </a:lnTo>
                  <a:lnTo>
                    <a:pt x="92428" y="25501"/>
                  </a:lnTo>
                  <a:lnTo>
                    <a:pt x="54659" y="54708"/>
                  </a:lnTo>
                  <a:lnTo>
                    <a:pt x="25478" y="92512"/>
                  </a:lnTo>
                  <a:lnTo>
                    <a:pt x="6666" y="137133"/>
                  </a:lnTo>
                  <a:lnTo>
                    <a:pt x="0" y="186790"/>
                  </a:lnTo>
                  <a:lnTo>
                    <a:pt x="6666" y="236443"/>
                  </a:lnTo>
                  <a:lnTo>
                    <a:pt x="25478" y="281062"/>
                  </a:lnTo>
                  <a:lnTo>
                    <a:pt x="54659" y="318867"/>
                  </a:lnTo>
                  <a:lnTo>
                    <a:pt x="92428" y="348076"/>
                  </a:lnTo>
                  <a:lnTo>
                    <a:pt x="137008" y="366907"/>
                  </a:lnTo>
                  <a:lnTo>
                    <a:pt x="186620" y="373580"/>
                  </a:lnTo>
                  <a:lnTo>
                    <a:pt x="236232" y="366907"/>
                  </a:lnTo>
                  <a:lnTo>
                    <a:pt x="280811" y="348076"/>
                  </a:lnTo>
                  <a:lnTo>
                    <a:pt x="318581" y="318867"/>
                  </a:lnTo>
                  <a:lnTo>
                    <a:pt x="347761" y="281062"/>
                  </a:lnTo>
                  <a:lnTo>
                    <a:pt x="366573" y="236443"/>
                  </a:lnTo>
                  <a:lnTo>
                    <a:pt x="373239" y="186790"/>
                  </a:lnTo>
                  <a:lnTo>
                    <a:pt x="366573" y="137133"/>
                  </a:lnTo>
                  <a:lnTo>
                    <a:pt x="347761" y="92512"/>
                  </a:lnTo>
                  <a:lnTo>
                    <a:pt x="318581" y="54708"/>
                  </a:lnTo>
                  <a:lnTo>
                    <a:pt x="280811" y="25501"/>
                  </a:lnTo>
                  <a:lnTo>
                    <a:pt x="236232" y="6672"/>
                  </a:lnTo>
                  <a:lnTo>
                    <a:pt x="186620" y="0"/>
                  </a:lnTo>
                  <a:close/>
                </a:path>
              </a:pathLst>
            </a:custGeom>
            <a:solidFill>
              <a:srgbClr val="FFFFFF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A1524399-8984-4F80-9EB9-8F76F7B2D886}"/>
                </a:ext>
              </a:extLst>
            </p:cNvPr>
            <p:cNvSpPr/>
            <p:nvPr userDrawn="1"/>
          </p:nvSpPr>
          <p:spPr>
            <a:xfrm>
              <a:off x="2118817" y="7162059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5">
                  <a:moveTo>
                    <a:pt x="191996" y="0"/>
                  </a:moveTo>
                  <a:lnTo>
                    <a:pt x="142221" y="5324"/>
                  </a:lnTo>
                  <a:lnTo>
                    <a:pt x="95619" y="23610"/>
                  </a:lnTo>
                  <a:lnTo>
                    <a:pt x="56791" y="52508"/>
                  </a:lnTo>
                  <a:lnTo>
                    <a:pt x="27041" y="89864"/>
                  </a:lnTo>
                  <a:lnTo>
                    <a:pt x="7676" y="133528"/>
                  </a:lnTo>
                  <a:lnTo>
                    <a:pt x="0" y="181346"/>
                  </a:lnTo>
                  <a:lnTo>
                    <a:pt x="5318" y="231166"/>
                  </a:lnTo>
                  <a:lnTo>
                    <a:pt x="23588" y="277810"/>
                  </a:lnTo>
                  <a:lnTo>
                    <a:pt x="52459" y="316674"/>
                  </a:lnTo>
                  <a:lnTo>
                    <a:pt x="89781" y="346451"/>
                  </a:lnTo>
                  <a:lnTo>
                    <a:pt x="133405" y="365834"/>
                  </a:lnTo>
                  <a:lnTo>
                    <a:pt x="181180" y="373517"/>
                  </a:lnTo>
                  <a:lnTo>
                    <a:pt x="230954" y="368193"/>
                  </a:lnTo>
                  <a:lnTo>
                    <a:pt x="277556" y="349904"/>
                  </a:lnTo>
                  <a:lnTo>
                    <a:pt x="316384" y="321006"/>
                  </a:lnTo>
                  <a:lnTo>
                    <a:pt x="346134" y="283650"/>
                  </a:lnTo>
                  <a:lnTo>
                    <a:pt x="365500" y="239988"/>
                  </a:lnTo>
                  <a:lnTo>
                    <a:pt x="373176" y="192171"/>
                  </a:lnTo>
                  <a:lnTo>
                    <a:pt x="367857" y="142351"/>
                  </a:lnTo>
                  <a:lnTo>
                    <a:pt x="349588" y="95703"/>
                  </a:lnTo>
                  <a:lnTo>
                    <a:pt x="320717" y="56839"/>
                  </a:lnTo>
                  <a:lnTo>
                    <a:pt x="283394" y="27063"/>
                  </a:lnTo>
                  <a:lnTo>
                    <a:pt x="239770" y="7681"/>
                  </a:lnTo>
                  <a:lnTo>
                    <a:pt x="191996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0BC29067-73E6-4F3E-B55E-4FEF2A0E46DA}"/>
                </a:ext>
              </a:extLst>
            </p:cNvPr>
            <p:cNvSpPr/>
            <p:nvPr userDrawn="1"/>
          </p:nvSpPr>
          <p:spPr>
            <a:xfrm>
              <a:off x="1471181" y="7197873"/>
              <a:ext cx="370205" cy="370840"/>
            </a:xfrm>
            <a:custGeom>
              <a:avLst/>
              <a:gdLst/>
              <a:ahLst/>
              <a:cxnLst/>
              <a:rect l="l" t="t" r="r" b="b"/>
              <a:pathLst>
                <a:path w="370205" h="370840">
                  <a:moveTo>
                    <a:pt x="159741" y="0"/>
                  </a:moveTo>
                  <a:lnTo>
                    <a:pt x="113056" y="12720"/>
                  </a:lnTo>
                  <a:lnTo>
                    <a:pt x="71739" y="36633"/>
                  </a:lnTo>
                  <a:lnTo>
                    <a:pt x="37791" y="70212"/>
                  </a:lnTo>
                  <a:lnTo>
                    <a:pt x="13211" y="111927"/>
                  </a:lnTo>
                  <a:lnTo>
                    <a:pt x="99" y="159889"/>
                  </a:lnTo>
                  <a:lnTo>
                    <a:pt x="0" y="210357"/>
                  </a:lnTo>
                  <a:lnTo>
                    <a:pt x="12708" y="257087"/>
                  </a:lnTo>
                  <a:lnTo>
                    <a:pt x="36600" y="298442"/>
                  </a:lnTo>
                  <a:lnTo>
                    <a:pt x="70148" y="332420"/>
                  </a:lnTo>
                  <a:lnTo>
                    <a:pt x="111825" y="357023"/>
                  </a:lnTo>
                  <a:lnTo>
                    <a:pt x="160106" y="370248"/>
                  </a:lnTo>
                  <a:lnTo>
                    <a:pt x="210164" y="370248"/>
                  </a:lnTo>
                  <a:lnTo>
                    <a:pt x="256851" y="357528"/>
                  </a:lnTo>
                  <a:lnTo>
                    <a:pt x="298170" y="333615"/>
                  </a:lnTo>
                  <a:lnTo>
                    <a:pt x="332120" y="300036"/>
                  </a:lnTo>
                  <a:lnTo>
                    <a:pt x="356700" y="258321"/>
                  </a:lnTo>
                  <a:lnTo>
                    <a:pt x="369811" y="210357"/>
                  </a:lnTo>
                  <a:lnTo>
                    <a:pt x="369911" y="159889"/>
                  </a:lnTo>
                  <a:lnTo>
                    <a:pt x="357201" y="113158"/>
                  </a:lnTo>
                  <a:lnTo>
                    <a:pt x="333309" y="71802"/>
                  </a:lnTo>
                  <a:lnTo>
                    <a:pt x="299759" y="37823"/>
                  </a:lnTo>
                  <a:lnTo>
                    <a:pt x="258079" y="13222"/>
                  </a:lnTo>
                  <a:lnTo>
                    <a:pt x="209793" y="0"/>
                  </a:lnTo>
                  <a:lnTo>
                    <a:pt x="159741" y="0"/>
                  </a:lnTo>
                  <a:close/>
                </a:path>
              </a:pathLst>
            </a:custGeom>
            <a:solidFill>
              <a:srgbClr val="FFFFFF">
                <a:alpha val="144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2481671A-CAE0-485F-8BAC-C189E9EB698F}"/>
                </a:ext>
              </a:extLst>
            </p:cNvPr>
            <p:cNvSpPr/>
            <p:nvPr userDrawn="1"/>
          </p:nvSpPr>
          <p:spPr>
            <a:xfrm>
              <a:off x="859241" y="6992732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5">
                  <a:moveTo>
                    <a:pt x="183168" y="0"/>
                  </a:moveTo>
                  <a:lnTo>
                    <a:pt x="135954" y="7012"/>
                  </a:lnTo>
                  <a:lnTo>
                    <a:pt x="92039" y="25725"/>
                  </a:lnTo>
                  <a:lnTo>
                    <a:pt x="53843" y="55456"/>
                  </a:lnTo>
                  <a:lnTo>
                    <a:pt x="23787" y="95521"/>
                  </a:lnTo>
                  <a:lnTo>
                    <a:pt x="5365" y="142107"/>
                  </a:lnTo>
                  <a:lnTo>
                    <a:pt x="0" y="190238"/>
                  </a:lnTo>
                  <a:lnTo>
                    <a:pt x="7008" y="237493"/>
                  </a:lnTo>
                  <a:lnTo>
                    <a:pt x="25707" y="281448"/>
                  </a:lnTo>
                  <a:lnTo>
                    <a:pt x="55412" y="319680"/>
                  </a:lnTo>
                  <a:lnTo>
                    <a:pt x="95442" y="349767"/>
                  </a:lnTo>
                  <a:lnTo>
                    <a:pt x="141985" y="368202"/>
                  </a:lnTo>
                  <a:lnTo>
                    <a:pt x="190072" y="373571"/>
                  </a:lnTo>
                  <a:lnTo>
                    <a:pt x="237283" y="366558"/>
                  </a:lnTo>
                  <a:lnTo>
                    <a:pt x="281196" y="347843"/>
                  </a:lnTo>
                  <a:lnTo>
                    <a:pt x="319390" y="318112"/>
                  </a:lnTo>
                  <a:lnTo>
                    <a:pt x="349446" y="278047"/>
                  </a:lnTo>
                  <a:lnTo>
                    <a:pt x="367868" y="231461"/>
                  </a:lnTo>
                  <a:lnTo>
                    <a:pt x="373236" y="183330"/>
                  </a:lnTo>
                  <a:lnTo>
                    <a:pt x="366230" y="136076"/>
                  </a:lnTo>
                  <a:lnTo>
                    <a:pt x="347533" y="92123"/>
                  </a:lnTo>
                  <a:lnTo>
                    <a:pt x="317829" y="53894"/>
                  </a:lnTo>
                  <a:lnTo>
                    <a:pt x="277801" y="23811"/>
                  </a:lnTo>
                  <a:lnTo>
                    <a:pt x="231257" y="5372"/>
                  </a:lnTo>
                  <a:lnTo>
                    <a:pt x="183168" y="0"/>
                  </a:lnTo>
                  <a:close/>
                </a:path>
              </a:pathLst>
            </a:custGeom>
            <a:solidFill>
              <a:srgbClr val="FFFFFF">
                <a:alpha val="1888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C2C50100-E191-42DB-9260-FD8CD20B0EED}"/>
                </a:ext>
              </a:extLst>
            </p:cNvPr>
            <p:cNvSpPr/>
            <p:nvPr userDrawn="1"/>
          </p:nvSpPr>
          <p:spPr>
            <a:xfrm>
              <a:off x="361342" y="6573948"/>
              <a:ext cx="371475" cy="372110"/>
            </a:xfrm>
            <a:custGeom>
              <a:avLst/>
              <a:gdLst/>
              <a:ahLst/>
              <a:cxnLst/>
              <a:rect l="l" t="t" r="r" b="b"/>
              <a:pathLst>
                <a:path w="371475" h="372109">
                  <a:moveTo>
                    <a:pt x="204330" y="0"/>
                  </a:moveTo>
                  <a:lnTo>
                    <a:pt x="156620" y="1313"/>
                  </a:lnTo>
                  <a:lnTo>
                    <a:pt x="110199" y="14976"/>
                  </a:lnTo>
                  <a:lnTo>
                    <a:pt x="67568" y="41239"/>
                  </a:lnTo>
                  <a:lnTo>
                    <a:pt x="33380" y="77835"/>
                  </a:lnTo>
                  <a:lnTo>
                    <a:pt x="10773" y="120653"/>
                  </a:lnTo>
                  <a:lnTo>
                    <a:pt x="0" y="167191"/>
                  </a:lnTo>
                  <a:lnTo>
                    <a:pt x="1312" y="214943"/>
                  </a:lnTo>
                  <a:lnTo>
                    <a:pt x="14962" y="261404"/>
                  </a:lnTo>
                  <a:lnTo>
                    <a:pt x="41202" y="304069"/>
                  </a:lnTo>
                  <a:lnTo>
                    <a:pt x="77764" y="338296"/>
                  </a:lnTo>
                  <a:lnTo>
                    <a:pt x="120546" y="360926"/>
                  </a:lnTo>
                  <a:lnTo>
                    <a:pt x="167043" y="371708"/>
                  </a:lnTo>
                  <a:lnTo>
                    <a:pt x="214754" y="370393"/>
                  </a:lnTo>
                  <a:lnTo>
                    <a:pt x="261175" y="356731"/>
                  </a:lnTo>
                  <a:lnTo>
                    <a:pt x="303801" y="330470"/>
                  </a:lnTo>
                  <a:lnTo>
                    <a:pt x="337994" y="293875"/>
                  </a:lnTo>
                  <a:lnTo>
                    <a:pt x="360602" y="251054"/>
                  </a:lnTo>
                  <a:lnTo>
                    <a:pt x="371374" y="204513"/>
                  </a:lnTo>
                  <a:lnTo>
                    <a:pt x="370060" y="156759"/>
                  </a:lnTo>
                  <a:lnTo>
                    <a:pt x="356408" y="110296"/>
                  </a:lnTo>
                  <a:lnTo>
                    <a:pt x="330168" y="67630"/>
                  </a:lnTo>
                  <a:lnTo>
                    <a:pt x="293607" y="33410"/>
                  </a:lnTo>
                  <a:lnTo>
                    <a:pt x="250827" y="10783"/>
                  </a:lnTo>
                  <a:lnTo>
                    <a:pt x="204330" y="0"/>
                  </a:lnTo>
                  <a:close/>
                </a:path>
              </a:pathLst>
            </a:custGeom>
            <a:solidFill>
              <a:srgbClr val="FFFFFF">
                <a:alpha val="233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0B5D792-EABA-4F2B-B82E-916253E81216}"/>
                </a:ext>
              </a:extLst>
            </p:cNvPr>
            <p:cNvSpPr/>
            <p:nvPr userDrawn="1"/>
          </p:nvSpPr>
          <p:spPr>
            <a:xfrm>
              <a:off x="53126" y="6006713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79135" y="0"/>
                  </a:moveTo>
                  <a:lnTo>
                    <a:pt x="129842" y="8722"/>
                  </a:lnTo>
                  <a:lnTo>
                    <a:pt x="84600" y="30159"/>
                  </a:lnTo>
                  <a:lnTo>
                    <a:pt x="47840" y="61651"/>
                  </a:lnTo>
                  <a:lnTo>
                    <a:pt x="20718" y="100960"/>
                  </a:lnTo>
                  <a:lnTo>
                    <a:pt x="4387" y="145850"/>
                  </a:lnTo>
                  <a:lnTo>
                    <a:pt x="0" y="194082"/>
                  </a:lnTo>
                  <a:lnTo>
                    <a:pt x="8710" y="243420"/>
                  </a:lnTo>
                  <a:lnTo>
                    <a:pt x="30131" y="288704"/>
                  </a:lnTo>
                  <a:lnTo>
                    <a:pt x="61595" y="325497"/>
                  </a:lnTo>
                  <a:lnTo>
                    <a:pt x="100868" y="352644"/>
                  </a:lnTo>
                  <a:lnTo>
                    <a:pt x="145715" y="368991"/>
                  </a:lnTo>
                  <a:lnTo>
                    <a:pt x="193902" y="373382"/>
                  </a:lnTo>
                  <a:lnTo>
                    <a:pt x="243195" y="364664"/>
                  </a:lnTo>
                  <a:lnTo>
                    <a:pt x="288438" y="343226"/>
                  </a:lnTo>
                  <a:lnTo>
                    <a:pt x="325199" y="311734"/>
                  </a:lnTo>
                  <a:lnTo>
                    <a:pt x="352323" y="272425"/>
                  </a:lnTo>
                  <a:lnTo>
                    <a:pt x="368655" y="227535"/>
                  </a:lnTo>
                  <a:lnTo>
                    <a:pt x="373041" y="179303"/>
                  </a:lnTo>
                  <a:lnTo>
                    <a:pt x="364327" y="129965"/>
                  </a:lnTo>
                  <a:lnTo>
                    <a:pt x="342910" y="84680"/>
                  </a:lnTo>
                  <a:lnTo>
                    <a:pt x="311446" y="47885"/>
                  </a:lnTo>
                  <a:lnTo>
                    <a:pt x="272173" y="20737"/>
                  </a:lnTo>
                  <a:lnTo>
                    <a:pt x="227324" y="4390"/>
                  </a:lnTo>
                  <a:lnTo>
                    <a:pt x="179135" y="0"/>
                  </a:lnTo>
                  <a:close/>
                </a:path>
              </a:pathLst>
            </a:custGeom>
            <a:solidFill>
              <a:srgbClr val="FFFFFF">
                <a:alpha val="2777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68304A63-C276-4CC7-A61B-9014790636D2}"/>
                </a:ext>
              </a:extLst>
            </p:cNvPr>
            <p:cNvSpPr/>
            <p:nvPr userDrawn="1"/>
          </p:nvSpPr>
          <p:spPr>
            <a:xfrm>
              <a:off x="1" y="5360384"/>
              <a:ext cx="348615" cy="372745"/>
            </a:xfrm>
            <a:custGeom>
              <a:avLst/>
              <a:gdLst/>
              <a:ahLst/>
              <a:cxnLst/>
              <a:rect l="l" t="t" r="r" b="b"/>
              <a:pathLst>
                <a:path w="348615" h="372745">
                  <a:moveTo>
                    <a:pt x="174410" y="0"/>
                  </a:moveTo>
                  <a:lnTo>
                    <a:pt x="120950" y="4099"/>
                  </a:lnTo>
                  <a:lnTo>
                    <a:pt x="72503" y="22420"/>
                  </a:lnTo>
                  <a:lnTo>
                    <a:pt x="31407" y="52910"/>
                  </a:lnTo>
                  <a:lnTo>
                    <a:pt x="0" y="93520"/>
                  </a:lnTo>
                  <a:lnTo>
                    <a:pt x="0" y="279169"/>
                  </a:lnTo>
                  <a:lnTo>
                    <a:pt x="26930" y="315282"/>
                  </a:lnTo>
                  <a:lnTo>
                    <a:pt x="61762" y="343980"/>
                  </a:lnTo>
                  <a:lnTo>
                    <a:pt x="103100" y="363666"/>
                  </a:lnTo>
                  <a:lnTo>
                    <a:pt x="149551" y="372742"/>
                  </a:lnTo>
                  <a:lnTo>
                    <a:pt x="199496" y="369390"/>
                  </a:lnTo>
                  <a:lnTo>
                    <a:pt x="245230" y="353573"/>
                  </a:lnTo>
                  <a:lnTo>
                    <a:pt x="284859" y="326949"/>
                  </a:lnTo>
                  <a:lnTo>
                    <a:pt x="316489" y="291175"/>
                  </a:lnTo>
                  <a:lnTo>
                    <a:pt x="338228" y="247906"/>
                  </a:lnTo>
                  <a:lnTo>
                    <a:pt x="348182" y="198801"/>
                  </a:lnTo>
                  <a:lnTo>
                    <a:pt x="344836" y="148814"/>
                  </a:lnTo>
                  <a:lnTo>
                    <a:pt x="329036" y="103042"/>
                  </a:lnTo>
                  <a:lnTo>
                    <a:pt x="302436" y="63378"/>
                  </a:lnTo>
                  <a:lnTo>
                    <a:pt x="266694" y="31720"/>
                  </a:lnTo>
                  <a:lnTo>
                    <a:pt x="223467" y="9962"/>
                  </a:lnTo>
                  <a:lnTo>
                    <a:pt x="174410" y="0"/>
                  </a:lnTo>
                  <a:close/>
                </a:path>
              </a:pathLst>
            </a:custGeom>
            <a:solidFill>
              <a:srgbClr val="FFFFFF">
                <a:alpha val="3221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5654BA81-F810-4513-A609-10D617AC67A0}"/>
                </a:ext>
              </a:extLst>
            </p:cNvPr>
            <p:cNvSpPr/>
            <p:nvPr userDrawn="1"/>
          </p:nvSpPr>
          <p:spPr>
            <a:xfrm>
              <a:off x="138116" y="4735766"/>
              <a:ext cx="372110" cy="372745"/>
            </a:xfrm>
            <a:custGeom>
              <a:avLst/>
              <a:gdLst/>
              <a:ahLst/>
              <a:cxnLst/>
              <a:rect l="l" t="t" r="r" b="b"/>
              <a:pathLst>
                <a:path w="372109" h="372745">
                  <a:moveTo>
                    <a:pt x="169973" y="0"/>
                  </a:moveTo>
                  <a:lnTo>
                    <a:pt x="123341" y="10174"/>
                  </a:lnTo>
                  <a:lnTo>
                    <a:pt x="80783" y="31802"/>
                  </a:lnTo>
                  <a:lnTo>
                    <a:pt x="44671" y="64038"/>
                  </a:lnTo>
                  <a:lnTo>
                    <a:pt x="17373" y="106036"/>
                  </a:lnTo>
                  <a:lnTo>
                    <a:pt x="2121" y="153753"/>
                  </a:lnTo>
                  <a:lnTo>
                    <a:pt x="0" y="202135"/>
                  </a:lnTo>
                  <a:lnTo>
                    <a:pt x="10165" y="248810"/>
                  </a:lnTo>
                  <a:lnTo>
                    <a:pt x="31773" y="291406"/>
                  </a:lnTo>
                  <a:lnTo>
                    <a:pt x="63980" y="327552"/>
                  </a:lnTo>
                  <a:lnTo>
                    <a:pt x="105940" y="354874"/>
                  </a:lnTo>
                  <a:lnTo>
                    <a:pt x="153616" y="370141"/>
                  </a:lnTo>
                  <a:lnTo>
                    <a:pt x="201955" y="372264"/>
                  </a:lnTo>
                  <a:lnTo>
                    <a:pt x="248587" y="362089"/>
                  </a:lnTo>
                  <a:lnTo>
                    <a:pt x="291143" y="340461"/>
                  </a:lnTo>
                  <a:lnTo>
                    <a:pt x="327253" y="308225"/>
                  </a:lnTo>
                  <a:lnTo>
                    <a:pt x="354550" y="266226"/>
                  </a:lnTo>
                  <a:lnTo>
                    <a:pt x="369803" y="218506"/>
                  </a:lnTo>
                  <a:lnTo>
                    <a:pt x="371924" y="170124"/>
                  </a:lnTo>
                  <a:lnTo>
                    <a:pt x="361758" y="123449"/>
                  </a:lnTo>
                  <a:lnTo>
                    <a:pt x="340150" y="80855"/>
                  </a:lnTo>
                  <a:lnTo>
                    <a:pt x="307944" y="44711"/>
                  </a:lnTo>
                  <a:lnTo>
                    <a:pt x="265984" y="17390"/>
                  </a:lnTo>
                  <a:lnTo>
                    <a:pt x="218311" y="2123"/>
                  </a:lnTo>
                  <a:lnTo>
                    <a:pt x="169973" y="0"/>
                  </a:lnTo>
                  <a:close/>
                </a:path>
              </a:pathLst>
            </a:custGeom>
            <a:solidFill>
              <a:srgbClr val="FFFFFF">
                <a:alpha val="3666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AD11C6C-C885-4215-8D00-DC2EA7BF6635}"/>
                </a:ext>
              </a:extLst>
            </p:cNvPr>
            <p:cNvSpPr/>
            <p:nvPr userDrawn="1"/>
          </p:nvSpPr>
          <p:spPr>
            <a:xfrm>
              <a:off x="521408" y="4210863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80" h="373379">
                  <a:moveTo>
                    <a:pt x="192724" y="0"/>
                  </a:moveTo>
                  <a:lnTo>
                    <a:pt x="145207" y="4499"/>
                  </a:lnTo>
                  <a:lnTo>
                    <a:pt x="99800" y="21233"/>
                  </a:lnTo>
                  <a:lnTo>
                    <a:pt x="59016" y="50287"/>
                  </a:lnTo>
                  <a:lnTo>
                    <a:pt x="27345" y="89082"/>
                  </a:lnTo>
                  <a:lnTo>
                    <a:pt x="7644" y="133315"/>
                  </a:lnTo>
                  <a:lnTo>
                    <a:pt x="0" y="180470"/>
                  </a:lnTo>
                  <a:lnTo>
                    <a:pt x="4494" y="228030"/>
                  </a:lnTo>
                  <a:lnTo>
                    <a:pt x="21213" y="273480"/>
                  </a:lnTo>
                  <a:lnTo>
                    <a:pt x="50241" y="314301"/>
                  </a:lnTo>
                  <a:lnTo>
                    <a:pt x="89000" y="346001"/>
                  </a:lnTo>
                  <a:lnTo>
                    <a:pt x="133193" y="365719"/>
                  </a:lnTo>
                  <a:lnTo>
                    <a:pt x="180305" y="373371"/>
                  </a:lnTo>
                  <a:lnTo>
                    <a:pt x="227822" y="368872"/>
                  </a:lnTo>
                  <a:lnTo>
                    <a:pt x="273230" y="352138"/>
                  </a:lnTo>
                  <a:lnTo>
                    <a:pt x="314014" y="323084"/>
                  </a:lnTo>
                  <a:lnTo>
                    <a:pt x="345685" y="284289"/>
                  </a:lnTo>
                  <a:lnTo>
                    <a:pt x="365385" y="240055"/>
                  </a:lnTo>
                  <a:lnTo>
                    <a:pt x="373030" y="192900"/>
                  </a:lnTo>
                  <a:lnTo>
                    <a:pt x="368535" y="145340"/>
                  </a:lnTo>
                  <a:lnTo>
                    <a:pt x="351816" y="99891"/>
                  </a:lnTo>
                  <a:lnTo>
                    <a:pt x="322789" y="59070"/>
                  </a:lnTo>
                  <a:lnTo>
                    <a:pt x="284029" y="27369"/>
                  </a:lnTo>
                  <a:lnTo>
                    <a:pt x="239836" y="7651"/>
                  </a:lnTo>
                  <a:lnTo>
                    <a:pt x="192724" y="0"/>
                  </a:lnTo>
                  <a:close/>
                </a:path>
              </a:pathLst>
            </a:custGeom>
            <a:solidFill>
              <a:srgbClr val="FFFFFF">
                <a:alpha val="411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63DFFC90-839F-47F4-A819-D1FDFE7A5146}"/>
                </a:ext>
              </a:extLst>
            </p:cNvPr>
            <p:cNvSpPr/>
            <p:nvPr userDrawn="1"/>
          </p:nvSpPr>
          <p:spPr>
            <a:xfrm>
              <a:off x="1068137" y="3865392"/>
              <a:ext cx="371475" cy="372110"/>
            </a:xfrm>
            <a:custGeom>
              <a:avLst/>
              <a:gdLst/>
              <a:ahLst/>
              <a:cxnLst/>
              <a:rect l="l" t="t" r="r" b="b"/>
              <a:pathLst>
                <a:path w="371475" h="372110">
                  <a:moveTo>
                    <a:pt x="165692" y="0"/>
                  </a:moveTo>
                  <a:lnTo>
                    <a:pt x="117100" y="12020"/>
                  </a:lnTo>
                  <a:lnTo>
                    <a:pt x="73398" y="36454"/>
                  </a:lnTo>
                  <a:lnTo>
                    <a:pt x="38836" y="70349"/>
                  </a:lnTo>
                  <a:lnTo>
                    <a:pt x="14414" y="111394"/>
                  </a:lnTo>
                  <a:lnTo>
                    <a:pt x="1135" y="157280"/>
                  </a:lnTo>
                  <a:lnTo>
                    <a:pt x="0" y="205698"/>
                  </a:lnTo>
                  <a:lnTo>
                    <a:pt x="12009" y="254338"/>
                  </a:lnTo>
                  <a:lnTo>
                    <a:pt x="36421" y="298080"/>
                  </a:lnTo>
                  <a:lnTo>
                    <a:pt x="70284" y="332674"/>
                  </a:lnTo>
                  <a:lnTo>
                    <a:pt x="111292" y="357118"/>
                  </a:lnTo>
                  <a:lnTo>
                    <a:pt x="157137" y="370409"/>
                  </a:lnTo>
                  <a:lnTo>
                    <a:pt x="205511" y="371546"/>
                  </a:lnTo>
                  <a:lnTo>
                    <a:pt x="254107" y="359525"/>
                  </a:lnTo>
                  <a:lnTo>
                    <a:pt x="297805" y="335091"/>
                  </a:lnTo>
                  <a:lnTo>
                    <a:pt x="332366" y="301197"/>
                  </a:lnTo>
                  <a:lnTo>
                    <a:pt x="356789" y="260152"/>
                  </a:lnTo>
                  <a:lnTo>
                    <a:pt x="370069" y="214265"/>
                  </a:lnTo>
                  <a:lnTo>
                    <a:pt x="371206" y="165847"/>
                  </a:lnTo>
                  <a:lnTo>
                    <a:pt x="359197" y="117207"/>
                  </a:lnTo>
                  <a:lnTo>
                    <a:pt x="334781" y="73465"/>
                  </a:lnTo>
                  <a:lnTo>
                    <a:pt x="300915" y="38871"/>
                  </a:lnTo>
                  <a:lnTo>
                    <a:pt x="259906" y="14427"/>
                  </a:lnTo>
                  <a:lnTo>
                    <a:pt x="214063" y="1136"/>
                  </a:lnTo>
                  <a:lnTo>
                    <a:pt x="165692" y="0"/>
                  </a:lnTo>
                  <a:close/>
                </a:path>
              </a:pathLst>
            </a:custGeom>
            <a:solidFill>
              <a:srgbClr val="FFFFFF">
                <a:alpha val="455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A499C266-790D-45F2-BD24-25587058745C}"/>
                </a:ext>
              </a:extLst>
            </p:cNvPr>
            <p:cNvSpPr/>
            <p:nvPr userDrawn="1"/>
          </p:nvSpPr>
          <p:spPr>
            <a:xfrm>
              <a:off x="1703742" y="3744054"/>
              <a:ext cx="373380" cy="374015"/>
            </a:xfrm>
            <a:custGeom>
              <a:avLst/>
              <a:gdLst/>
              <a:ahLst/>
              <a:cxnLst/>
              <a:rect l="l" t="t" r="r" b="b"/>
              <a:pathLst>
                <a:path w="373380" h="374014">
                  <a:moveTo>
                    <a:pt x="186620" y="0"/>
                  </a:moveTo>
                  <a:lnTo>
                    <a:pt x="137008" y="6672"/>
                  </a:lnTo>
                  <a:lnTo>
                    <a:pt x="92428" y="25501"/>
                  </a:lnTo>
                  <a:lnTo>
                    <a:pt x="54659" y="54708"/>
                  </a:lnTo>
                  <a:lnTo>
                    <a:pt x="25478" y="92512"/>
                  </a:lnTo>
                  <a:lnTo>
                    <a:pt x="6666" y="137133"/>
                  </a:lnTo>
                  <a:lnTo>
                    <a:pt x="0" y="186790"/>
                  </a:lnTo>
                  <a:lnTo>
                    <a:pt x="6666" y="236447"/>
                  </a:lnTo>
                  <a:lnTo>
                    <a:pt x="25478" y="281067"/>
                  </a:lnTo>
                  <a:lnTo>
                    <a:pt x="54659" y="318871"/>
                  </a:lnTo>
                  <a:lnTo>
                    <a:pt x="92428" y="348078"/>
                  </a:lnTo>
                  <a:lnTo>
                    <a:pt x="137008" y="366908"/>
                  </a:lnTo>
                  <a:lnTo>
                    <a:pt x="186620" y="373580"/>
                  </a:lnTo>
                  <a:lnTo>
                    <a:pt x="236232" y="366908"/>
                  </a:lnTo>
                  <a:lnTo>
                    <a:pt x="280811" y="348078"/>
                  </a:lnTo>
                  <a:lnTo>
                    <a:pt x="318581" y="318871"/>
                  </a:lnTo>
                  <a:lnTo>
                    <a:pt x="347761" y="281067"/>
                  </a:lnTo>
                  <a:lnTo>
                    <a:pt x="366573" y="236447"/>
                  </a:lnTo>
                  <a:lnTo>
                    <a:pt x="373239" y="186790"/>
                  </a:lnTo>
                  <a:lnTo>
                    <a:pt x="366573" y="137133"/>
                  </a:lnTo>
                  <a:lnTo>
                    <a:pt x="347761" y="92512"/>
                  </a:lnTo>
                  <a:lnTo>
                    <a:pt x="318581" y="54708"/>
                  </a:lnTo>
                  <a:lnTo>
                    <a:pt x="280811" y="25501"/>
                  </a:lnTo>
                  <a:lnTo>
                    <a:pt x="236232" y="6672"/>
                  </a:lnTo>
                  <a:lnTo>
                    <a:pt x="186620" y="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D9FBEE0-0A00-4619-8257-DCBA4600E8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34" name="Slide Number">
            <a:extLst>
              <a:ext uri="{FF2B5EF4-FFF2-40B4-BE49-F238E27FC236}">
                <a16:creationId xmlns:a16="http://schemas.microsoft.com/office/drawing/2014/main" id="{12E5CBB7-3F60-4255-B7D4-36B51D8789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Footer Placeholder 8">
            <a:extLst>
              <a:ext uri="{FF2B5EF4-FFF2-40B4-BE49-F238E27FC236}">
                <a16:creationId xmlns:a16="http://schemas.microsoft.com/office/drawing/2014/main" id="{8AE59EE9-162B-4683-9334-244CCCEED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5813771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463" y="216036"/>
            <a:ext cx="22459042" cy="2047876"/>
          </a:xfrm>
        </p:spPr>
        <p:txBody>
          <a:bodyPr/>
          <a:lstStyle>
            <a:lvl1pPr>
              <a:defRPr sz="7200">
                <a:solidFill>
                  <a:srgbClr val="005DAB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040660" y="2692766"/>
            <a:ext cx="985354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13781964" y="2692766"/>
            <a:ext cx="9853540" cy="975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596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pe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>
            <a:extLst>
              <a:ext uri="{FF2B5EF4-FFF2-40B4-BE49-F238E27FC236}">
                <a16:creationId xmlns:a16="http://schemas.microsoft.com/office/drawing/2014/main" id="{74F2E7AE-1C81-4CA0-92CE-98D0EA9A9F5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372518" y="12537611"/>
            <a:ext cx="63158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0148506-3DCC-43DB-B976-CA881921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7"/>
            <a:ext cx="2443984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52385907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E152-92A0-F24E-BF5B-D6430011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CAC5A-CE2E-7C4A-9640-D1F87323EF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z="1800"/>
              <a:t>©Solace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3098521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yebrow, Title,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25BB5-9CCD-9346-82C8-A25A58844F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680" y="443299"/>
            <a:ext cx="22389262" cy="638175"/>
          </a:xfrm>
        </p:spPr>
        <p:txBody>
          <a:bodyPr tIns="0" bIns="0" anchor="b"/>
          <a:lstStyle>
            <a:lvl1pPr marL="15875" indent="0">
              <a:tabLst/>
              <a:defRPr sz="3200" b="1" cap="all" spc="400" baseline="0">
                <a:solidFill>
                  <a:srgbClr val="00C895"/>
                </a:solidFill>
              </a:defRPr>
            </a:lvl1pPr>
            <a:lvl2pPr>
              <a:defRPr sz="3200" b="1">
                <a:solidFill>
                  <a:srgbClr val="00C895"/>
                </a:solidFill>
              </a:defRPr>
            </a:lvl2pPr>
            <a:lvl3pPr>
              <a:defRPr sz="3200" b="1">
                <a:solidFill>
                  <a:srgbClr val="00C895"/>
                </a:solidFill>
              </a:defRPr>
            </a:lvl3pPr>
            <a:lvl4pPr>
              <a:defRPr sz="3200" b="1">
                <a:solidFill>
                  <a:srgbClr val="00C895"/>
                </a:solidFill>
              </a:defRPr>
            </a:lvl4pPr>
            <a:lvl5pPr>
              <a:defRPr sz="3200" b="1">
                <a:solidFill>
                  <a:srgbClr val="00C895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E67663-6B19-A947-94AA-4F640A813D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5162" y="2386584"/>
            <a:ext cx="20524038" cy="85788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9A87E08-6A75-A246-A513-8AAB574662A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5B60C30C-C1F5-4A4E-8BCC-5C9C52749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6344" y="12787084"/>
            <a:ext cx="9441542" cy="4644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>
                <a:solidFill>
                  <a:srgbClr val="9292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 Title</a:t>
            </a:r>
          </a:p>
          <a:p>
            <a:r>
              <a:rPr lang="en-US" sz="1800"/>
              <a:t>©Solace —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4310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95707"/>
            <a:ext cx="22055365" cy="9601200"/>
          </a:xfrm>
        </p:spPr>
        <p:txBody>
          <a:bodyPr/>
          <a:lstStyle>
            <a:lvl1pPr>
              <a:lnSpc>
                <a:spcPct val="114000"/>
              </a:lnSpc>
              <a:spcAft>
                <a:spcPts val="1800"/>
              </a:spcAft>
              <a:defRPr b="1"/>
            </a:lvl1pPr>
            <a:lvl2pPr>
              <a:lnSpc>
                <a:spcPct val="150000"/>
              </a:lnSpc>
              <a:spcAft>
                <a:spcPts val="1800"/>
              </a:spcAft>
              <a:defRPr/>
            </a:lvl2pPr>
            <a:lvl3pPr>
              <a:lnSpc>
                <a:spcPct val="150000"/>
              </a:lnSpc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4E9EF1B-4268-49EB-A253-5D5EDC8B475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EE9E5D-D881-48F7-A7E2-AE3C5C84A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6584695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1" y="2695707"/>
            <a:ext cx="10138972" cy="9601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FDF5E-4912-46E1-BC83-7C00373624A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2000" y="2694940"/>
            <a:ext cx="10139363" cy="960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B009DCF-5545-41DD-9467-D750E24A101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E448DB-7098-48C7-B534-CA16EAF0C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25139110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4F2E7AE-1C81-4CA0-92CE-98D0EA9A9F5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0148506-3DCC-43DB-B976-CA8819215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006278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16F26DE-79B7-44D6-BCE8-8A89D076E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95707"/>
            <a:ext cx="22055365" cy="9601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25D848-DE5D-48CC-80A6-FFCAA87D1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73917" r="438" b="3"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EE3668-FA34-4379-9E79-33804C514D37}"/>
              </a:ext>
            </a:extLst>
          </p:cNvPr>
          <p:cNvSpPr/>
          <p:nvPr userDrawn="1"/>
        </p:nvSpPr>
        <p:spPr>
          <a:xfrm>
            <a:off x="1" y="2178515"/>
            <a:ext cx="24383998" cy="18288"/>
          </a:xfrm>
          <a:prstGeom prst="rect">
            <a:avLst/>
          </a:prstGeom>
          <a:gradFill>
            <a:gsLst>
              <a:gs pos="100000">
                <a:srgbClr val="474747"/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2A7E5EF-34FB-4F6A-9A89-0356C535695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88911E3-7ED3-4CFF-9491-9495CCBF7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2352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16F26DE-79B7-44D6-BCE8-8A89D076E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1" y="2695707"/>
            <a:ext cx="10138972" cy="96012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6E82848-5D7E-48CC-BE9D-8DA26AD4BD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192000" y="2694940"/>
            <a:ext cx="10139363" cy="9601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25D848-DE5D-48CC-80A6-FFCAA87D1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73917" r="438" b="3"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10473E-767C-4933-B8FE-FE4B6B23453C}"/>
              </a:ext>
            </a:extLst>
          </p:cNvPr>
          <p:cNvSpPr/>
          <p:nvPr userDrawn="1"/>
        </p:nvSpPr>
        <p:spPr>
          <a:xfrm>
            <a:off x="1" y="2178515"/>
            <a:ext cx="24383998" cy="18288"/>
          </a:xfrm>
          <a:prstGeom prst="rect">
            <a:avLst/>
          </a:prstGeom>
          <a:gradFill>
            <a:gsLst>
              <a:gs pos="100000">
                <a:srgbClr val="474747"/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08BD0528-7596-40EE-8C29-F571F7D43D4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E2CE9D9A-D923-4B3E-A345-FEE9EB31B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0696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A5F90B-B81F-7A4E-A0B3-DB638DF3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25D848-DE5D-48CC-80A6-FFCAA87D1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73917" r="438" b="3"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0F2FB9-7C3A-4DF9-B222-16EAE2B988BE}"/>
              </a:ext>
            </a:extLst>
          </p:cNvPr>
          <p:cNvSpPr/>
          <p:nvPr userDrawn="1"/>
        </p:nvSpPr>
        <p:spPr>
          <a:xfrm>
            <a:off x="1" y="2178515"/>
            <a:ext cx="24383998" cy="18288"/>
          </a:xfrm>
          <a:prstGeom prst="rect">
            <a:avLst/>
          </a:prstGeom>
          <a:gradFill>
            <a:gsLst>
              <a:gs pos="100000">
                <a:srgbClr val="474747"/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AB761A80-7FA4-4FF6-8C53-7B39D8DC89F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0E39699-0334-4566-9B6A-DF836AB95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5372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Emphasis/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13411200" y="2178516"/>
            <a:ext cx="10972800" cy="1153748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735566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5A7B58D-A6EC-43C9-8E17-BEE465D370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1" y="2695707"/>
            <a:ext cx="11536499" cy="9601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35C50785-A2A4-4A43-88A7-3F974F399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013180" y="2694940"/>
            <a:ext cx="9918907" cy="960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F96310-6F39-4DDC-995E-2454DB53E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9F0656B5-62AF-4B84-8F7F-1B37DFE224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9D7E7D13-450A-464A-AEAA-F4BFF61A1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3593161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Emphasis/Image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17983200" y="2184865"/>
            <a:ext cx="6400800" cy="1153113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74619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6E24-A6C9-478B-8001-FECF88B8A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470880" y="2674619"/>
            <a:ext cx="5486400" cy="962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760759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91F5-7480-4829-801E-64461B408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623425" y="2674619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73F42A-DDF2-4B88-8A2A-08F0CC913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EBD9FDA3-8AFE-4C46-A9F6-C9BD1362D3C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056DC0C7-8DF8-493B-A537-DAB5CE8DE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5036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Emphasis/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0" y="2177722"/>
            <a:ext cx="10972800" cy="11538277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44300" y="2651760"/>
            <a:ext cx="12207240" cy="9856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555019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6E24-A6C9-478B-8001-FECF88B8A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96520" y="2651760"/>
            <a:ext cx="9067619" cy="98195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BB797894-C356-4A2C-8C99-96A570AC05BE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D6921899-871D-4795-90E8-8EFA91132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4507962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Emphasis/Image Lef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A21E6-C700-F04A-AFBF-D249BF836C0A}"/>
              </a:ext>
            </a:extLst>
          </p:cNvPr>
          <p:cNvSpPr/>
          <p:nvPr userDrawn="1"/>
        </p:nvSpPr>
        <p:spPr>
          <a:xfrm>
            <a:off x="0" y="2180898"/>
            <a:ext cx="6400800" cy="11535102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A0A295-4F83-4048-980D-CA97A3B9A0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92747" y="2674620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6E24-A6C9-478B-8001-FECF88B8A3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7680" y="2674619"/>
            <a:ext cx="5486400" cy="96215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6FBE0D6B-28F6-4E51-B374-0D80AB41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295531" cy="1953413"/>
          </a:xfrm>
        </p:spPr>
        <p:txBody>
          <a:bodyPr anchor="ctr" anchorCtr="0"/>
          <a:lstStyle>
            <a:lvl1pPr>
              <a:lnSpc>
                <a:spcPct val="90000"/>
              </a:lnSpc>
              <a:defRPr sz="6600" b="0">
                <a:solidFill>
                  <a:srgbClr val="4747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591F5-7480-4829-801E-64461B4085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5719652" y="2674620"/>
            <a:ext cx="7772400" cy="962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1A051EEE-155A-45B5-9A02-8CED6140336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92BCACAC-261E-42C0-9717-559AC0988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948117825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1918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53982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2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2" r:id="rId12"/>
    <p:sldLayoutId id="2147483663" r:id="rId13"/>
    <p:sldLayoutId id="2147483664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9" r:id="rId33"/>
    <p:sldLayoutId id="2147483690" r:id="rId34"/>
    <p:sldLayoutId id="2147483691" r:id="rId35"/>
    <p:sldLayoutId id="2147483692" r:id="rId36"/>
    <p:sldLayoutId id="2147483693" r:id="rId37"/>
    <p:sldLayoutId id="2147483694" r:id="rId38"/>
    <p:sldLayoutId id="2147483695" r:id="rId39"/>
    <p:sldLayoutId id="2147483696" r:id="rId40"/>
    <p:sldLayoutId id="2147483697" r:id="rId41"/>
    <p:sldLayoutId id="2147483698" r:id="rId4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5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 Bold Condensed"/>
          <a:ea typeface="Helvetica Neue Bold Condensed"/>
          <a:cs typeface="Helvetica Neue Bold Condensed"/>
          <a:sym typeface="Helvetica Neue Bold Condense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196522" y="453945"/>
            <a:ext cx="22463578" cy="1379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t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196522" y="2386584"/>
            <a:ext cx="22463578" cy="855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59262" y="12367390"/>
            <a:ext cx="604333" cy="584775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>
            <a:spAutoFit/>
          </a:bodyPr>
          <a:lstStyle>
            <a:lvl1pPr>
              <a:defRPr sz="28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60C30C-C1F5-4A4E-8BCC-5C9C52749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65895"/>
            <a:ext cx="2636338" cy="584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defRPr sz="1600">
                <a:solidFill>
                  <a:srgbClr val="474747"/>
                </a:solidFill>
              </a:defRPr>
            </a:lvl1pPr>
          </a:lstStyle>
          <a:p>
            <a:r>
              <a:rPr lang="en-US"/>
              <a:t>© Solace</a:t>
            </a:r>
          </a:p>
          <a:p>
            <a:r>
              <a:rPr lang="en-US"/>
              <a:t>Proprietary &amp; Confidential</a:t>
            </a: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54E42C5B-1082-7942-9D3E-2D2B1789D919}"/>
              </a:ext>
            </a:extLst>
          </p:cNvPr>
          <p:cNvSpPr txBox="1">
            <a:spLocks/>
          </p:cNvSpPr>
          <p:nvPr userDrawn="1"/>
        </p:nvSpPr>
        <p:spPr>
          <a:xfrm>
            <a:off x="2126344" y="12265274"/>
            <a:ext cx="9441542" cy="40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sz="2400" b="0" i="0">
              <a:solidFill>
                <a:srgbClr val="9292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3FB04E-3BA3-4BE1-BF07-9EA77830D36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01FB9E-FC5C-4697-A03D-8B6B60A4B6BF}"/>
              </a:ext>
            </a:extLst>
          </p:cNvPr>
          <p:cNvSpPr/>
          <p:nvPr userDrawn="1"/>
        </p:nvSpPr>
        <p:spPr>
          <a:xfrm>
            <a:off x="1" y="2159465"/>
            <a:ext cx="24383998" cy="18288"/>
          </a:xfrm>
          <a:prstGeom prst="rect">
            <a:avLst/>
          </a:prstGeom>
          <a:gradFill>
            <a:gsLst>
              <a:gs pos="100000">
                <a:schemeClr val="accent6">
                  <a:alpha val="25000"/>
                </a:schemeClr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6F543B-2D82-4F98-B602-BFB8A5633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8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ransition spd="med"/>
  <p:hf hdr="0" dt="0"/>
  <p:txStyles>
    <p:titleStyle>
      <a:lvl1pPr marL="0" marR="0" indent="0" algn="l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1pPr>
      <a:lvl2pPr marL="0" marR="0" indent="2286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577850" marR="0" indent="-439738" algn="l" defTabSz="819150" latinLnBrk="0">
        <a:lnSpc>
          <a:spcPct val="120000"/>
        </a:lnSpc>
        <a:spcBef>
          <a:spcPts val="1200"/>
        </a:spcBef>
        <a:spcAft>
          <a:spcPts val="600"/>
        </a:spcAft>
        <a:buClr>
          <a:srgbClr val="00AD93"/>
        </a:buClr>
        <a:buSzPct val="100000"/>
        <a:buFont typeface="Arial" panose="020B0604020202020204" pitchFamily="34" charset="0"/>
        <a:buChar char="•"/>
        <a:tabLst/>
        <a:defRPr sz="4800" b="1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1pPr>
      <a:lvl2pPr marL="1306513" marR="0" indent="-374650" algn="l" defTabSz="819150" latinLnBrk="0">
        <a:lnSpc>
          <a:spcPct val="120000"/>
        </a:lnSpc>
        <a:spcBef>
          <a:spcPts val="1200"/>
        </a:spcBef>
        <a:spcAft>
          <a:spcPts val="600"/>
        </a:spcAft>
        <a:buClrTx/>
        <a:buSzPct val="100000"/>
        <a:buFont typeface="Open Sans" panose="020B0606030504020204" pitchFamily="34" charset="0"/>
        <a:buChar char="–"/>
        <a:tabLst/>
        <a:defRPr sz="4000" b="0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2pPr>
      <a:lvl3pPr marL="1884363" marR="0" indent="-242888" algn="l" defTabSz="819150" latinLnBrk="0">
        <a:lnSpc>
          <a:spcPct val="120000"/>
        </a:lnSpc>
        <a:spcBef>
          <a:spcPts val="1200"/>
        </a:spcBef>
        <a:spcAft>
          <a:spcPts val="600"/>
        </a:spcAft>
        <a:buClrTx/>
        <a:buSzPct val="70000"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3pPr>
      <a:lvl4pPr marL="1790700" marR="0" indent="-685800" algn="l" defTabSz="819150" latinLnBrk="0">
        <a:lnSpc>
          <a:spcPct val="110000"/>
        </a:lnSpc>
        <a:spcBef>
          <a:spcPts val="2000"/>
        </a:spcBef>
        <a:spcAft>
          <a:spcPts val="1200"/>
        </a:spcAft>
        <a:buClrTx/>
        <a:buSzPct val="70000"/>
        <a:buFont typeface="Arial" panose="020B0604020202020204" pitchFamily="34" charset="0"/>
        <a:buChar char="•"/>
        <a:tabLst/>
        <a:defRPr sz="3000" b="0" i="0" u="none" strike="noStrike" cap="none" spc="0" baseline="0">
          <a:ln>
            <a:noFill/>
          </a:ln>
          <a:solidFill>
            <a:srgbClr val="57575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4pPr>
      <a:lvl5pPr marL="2082800" marR="0" indent="-685800" algn="l" defTabSz="819150" latinLnBrk="0">
        <a:lnSpc>
          <a:spcPct val="110000"/>
        </a:lnSpc>
        <a:spcBef>
          <a:spcPts val="2000"/>
        </a:spcBef>
        <a:spcAft>
          <a:spcPts val="1200"/>
        </a:spcAft>
        <a:buClrTx/>
        <a:buSzPct val="70000"/>
        <a:buFont typeface="Arial" panose="020B0604020202020204" pitchFamily="34" charset="0"/>
        <a:buChar char="•"/>
        <a:tabLst/>
        <a:defRPr sz="3000" b="0" i="0" u="none" strike="noStrike" cap="none" spc="0" baseline="0">
          <a:ln>
            <a:noFill/>
          </a:ln>
          <a:solidFill>
            <a:srgbClr val="57575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5pPr>
      <a:lvl6pPr marL="2489200" marR="0" indent="-800100" algn="l" defTabSz="81915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81300" marR="0" indent="-800100" algn="l" defTabSz="81915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073400" marR="0" indent="-800100" algn="l" defTabSz="81915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365500" marR="0" indent="-800100" algn="l" defTabSz="81915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191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orient="horz" pos="1920">
          <p15:clr>
            <a:srgbClr val="F26B43"/>
          </p15:clr>
        </p15:guide>
        <p15:guide id="4" orient="horz" pos="960">
          <p15:clr>
            <a:srgbClr val="F26B43"/>
          </p15:clr>
        </p15:guide>
        <p15:guide id="5" pos="792">
          <p15:clr>
            <a:srgbClr val="F26B43"/>
          </p15:clr>
        </p15:guide>
        <p15:guide id="6" pos="14904">
          <p15:clr>
            <a:srgbClr val="F26B43"/>
          </p15:clr>
        </p15:guide>
        <p15:guide id="7" pos="648">
          <p15:clr>
            <a:srgbClr val="F26B43"/>
          </p15:clr>
        </p15:guide>
        <p15:guide id="8" orient="horz" pos="8280">
          <p15:clr>
            <a:srgbClr val="F26B43"/>
          </p15:clr>
        </p15:guide>
        <p15:guide id="9" orient="horz" pos="6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196522" y="453945"/>
            <a:ext cx="22463578" cy="1379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6200" tIns="76200" rIns="76200" bIns="76200" anchor="t"/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196522" y="2386584"/>
            <a:ext cx="22463578" cy="855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76200" rIns="0" bIns="76200" anchor="t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84352" y="12537609"/>
            <a:ext cx="668453" cy="646331"/>
          </a:xfrm>
          <a:prstGeom prst="rect">
            <a:avLst/>
          </a:prstGeom>
          <a:ln w="12700">
            <a:miter lim="400000"/>
          </a:ln>
        </p:spPr>
        <p:txBody>
          <a:bodyPr wrap="none" lIns="76200" tIns="76200" rIns="76200" bIns="76200" anchor="b" anchorCtr="0">
            <a:spAutoFit/>
          </a:bodyPr>
          <a:lstStyle>
            <a:lvl1pPr>
              <a:defRPr sz="3200" b="0" i="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B60C30C-C1F5-4A4E-8BCC-5C9C52749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352" y="13142665"/>
            <a:ext cx="2443983" cy="40751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lnSpc>
                <a:spcPct val="80000"/>
              </a:lnSpc>
              <a:defRPr sz="1200">
                <a:solidFill>
                  <a:srgbClr val="47474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 Solace</a:t>
            </a:r>
            <a:br>
              <a:rPr lang="en-US"/>
            </a:br>
            <a:r>
              <a:rPr lang="en-US"/>
              <a:t>Proprietary &amp; Confidential</a:t>
            </a:r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54E42C5B-1082-7942-9D3E-2D2B1789D919}"/>
              </a:ext>
            </a:extLst>
          </p:cNvPr>
          <p:cNvSpPr txBox="1">
            <a:spLocks/>
          </p:cNvSpPr>
          <p:nvPr userDrawn="1"/>
        </p:nvSpPr>
        <p:spPr>
          <a:xfrm>
            <a:off x="2126344" y="12265274"/>
            <a:ext cx="9441542" cy="4075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0" algn="ctr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 lang="en-US" sz="2400" b="0" i="0">
              <a:solidFill>
                <a:srgbClr val="9292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3FB04E-3BA3-4BE1-BF07-9EA77830D3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149" y="12680950"/>
            <a:ext cx="2285173" cy="6347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C01FB9E-FC5C-4697-A03D-8B6B60A4B6BF}"/>
              </a:ext>
            </a:extLst>
          </p:cNvPr>
          <p:cNvSpPr/>
          <p:nvPr userDrawn="1"/>
        </p:nvSpPr>
        <p:spPr>
          <a:xfrm>
            <a:off x="1" y="2159465"/>
            <a:ext cx="24383998" cy="18288"/>
          </a:xfrm>
          <a:prstGeom prst="rect">
            <a:avLst/>
          </a:prstGeom>
          <a:gradFill>
            <a:gsLst>
              <a:gs pos="100000">
                <a:schemeClr val="accent6">
                  <a:alpha val="0"/>
                </a:schemeClr>
              </a:gs>
              <a:gs pos="0">
                <a:schemeClr val="accent6"/>
              </a:gs>
            </a:gsLst>
            <a:lin ang="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6F543B-2D82-4F98-B602-BFB8A5633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1" t="73917" r="438" b="3"/>
          <a:stretch/>
        </p:blipFill>
        <p:spPr>
          <a:xfrm>
            <a:off x="108635" y="5345"/>
            <a:ext cx="1285825" cy="21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/>
  <p:hf hdr="0" dt="0"/>
  <p:txStyles>
    <p:titleStyle>
      <a:lvl1pPr marL="0" marR="0" indent="0" algn="l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1pPr>
      <a:lvl2pPr marL="0" marR="0" indent="2286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577850" marR="0" indent="-439738" algn="l" defTabSz="819150" eaLnBrk="1" latinLnBrk="0" hangingPunct="1">
        <a:lnSpc>
          <a:spcPct val="120000"/>
        </a:lnSpc>
        <a:spcBef>
          <a:spcPts val="1200"/>
        </a:spcBef>
        <a:spcAft>
          <a:spcPts val="600"/>
        </a:spcAft>
        <a:buClr>
          <a:srgbClr val="00AD93"/>
        </a:buClr>
        <a:buSzPct val="100000"/>
        <a:buFont typeface="Arial" panose="020B0604020202020204" pitchFamily="34" charset="0"/>
        <a:buChar char="•"/>
        <a:tabLst/>
        <a:defRPr sz="4800" b="1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1pPr>
      <a:lvl2pPr marL="1306513" marR="0" indent="-374650" algn="l" defTabSz="819150" eaLnBrk="1" latinLnBrk="0" hangingPunct="1">
        <a:lnSpc>
          <a:spcPct val="120000"/>
        </a:lnSpc>
        <a:spcBef>
          <a:spcPts val="1200"/>
        </a:spcBef>
        <a:spcAft>
          <a:spcPts val="600"/>
        </a:spcAft>
        <a:buClrTx/>
        <a:buSzPct val="100000"/>
        <a:buFont typeface="Open Sans" panose="020B0606030504020204" pitchFamily="34" charset="0"/>
        <a:buChar char="–"/>
        <a:tabLst/>
        <a:defRPr sz="4000" b="0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2pPr>
      <a:lvl3pPr marL="1884363" marR="0" indent="-242888" algn="l" defTabSz="819150" eaLnBrk="1" latinLnBrk="0" hangingPunct="1">
        <a:lnSpc>
          <a:spcPct val="120000"/>
        </a:lnSpc>
        <a:spcBef>
          <a:spcPts val="1200"/>
        </a:spcBef>
        <a:spcAft>
          <a:spcPts val="600"/>
        </a:spcAft>
        <a:buClrTx/>
        <a:buSzPct val="70000"/>
        <a:buFont typeface="Arial" panose="020B0604020202020204" pitchFamily="34" charset="0"/>
        <a:buChar char="•"/>
        <a:tabLst/>
        <a:defRPr sz="3200" b="0" i="0" u="none" strike="noStrike" cap="none" spc="0" baseline="0">
          <a:ln>
            <a:noFill/>
          </a:ln>
          <a:solidFill>
            <a:srgbClr val="47474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3pPr>
      <a:lvl4pPr marL="1790700" marR="0" indent="-685800" algn="l" defTabSz="819150" eaLnBrk="1" latinLnBrk="0" hangingPunct="1">
        <a:lnSpc>
          <a:spcPct val="110000"/>
        </a:lnSpc>
        <a:spcBef>
          <a:spcPts val="2000"/>
        </a:spcBef>
        <a:spcAft>
          <a:spcPts val="1200"/>
        </a:spcAft>
        <a:buClrTx/>
        <a:buSzPct val="70000"/>
        <a:buFont typeface="Arial" panose="020B0604020202020204" pitchFamily="34" charset="0"/>
        <a:buChar char="•"/>
        <a:tabLst/>
        <a:defRPr sz="3000" b="0" i="0" u="none" strike="noStrike" cap="none" spc="0" baseline="0">
          <a:ln>
            <a:noFill/>
          </a:ln>
          <a:solidFill>
            <a:srgbClr val="57575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4pPr>
      <a:lvl5pPr marL="2082800" marR="0" indent="-685800" algn="l" defTabSz="819150" eaLnBrk="1" latinLnBrk="0" hangingPunct="1">
        <a:lnSpc>
          <a:spcPct val="110000"/>
        </a:lnSpc>
        <a:spcBef>
          <a:spcPts val="2000"/>
        </a:spcBef>
        <a:spcAft>
          <a:spcPts val="1200"/>
        </a:spcAft>
        <a:buClrTx/>
        <a:buSzPct val="70000"/>
        <a:buFont typeface="Arial" panose="020B0604020202020204" pitchFamily="34" charset="0"/>
        <a:buChar char="•"/>
        <a:tabLst/>
        <a:defRPr sz="3000" b="0" i="0" u="none" strike="noStrike" cap="none" spc="0" baseline="0">
          <a:ln>
            <a:noFill/>
          </a:ln>
          <a:solidFill>
            <a:srgbClr val="575757"/>
          </a:solidFill>
          <a:uFillTx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Gill Sans"/>
        </a:defRPr>
      </a:lvl5pPr>
      <a:lvl6pPr marL="2489200" marR="0" indent="-800100" algn="l" defTabSz="81915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81300" marR="0" indent="-800100" algn="l" defTabSz="81915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073400" marR="0" indent="-800100" algn="l" defTabSz="81915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365500" marR="0" indent="-800100" algn="l" defTabSz="819150" eaLnBrk="1" latinLnBrk="0" hangingPunct="1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1915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0">
          <p15:clr>
            <a:srgbClr val="F26B43"/>
          </p15:clr>
        </p15:guide>
        <p15:guide id="3" orient="horz" pos="1920">
          <p15:clr>
            <a:srgbClr val="F26B43"/>
          </p15:clr>
        </p15:guide>
        <p15:guide id="4" orient="horz" pos="960">
          <p15:clr>
            <a:srgbClr val="F26B43"/>
          </p15:clr>
        </p15:guide>
        <p15:guide id="5" pos="792">
          <p15:clr>
            <a:srgbClr val="F26B43"/>
          </p15:clr>
        </p15:guide>
        <p15:guide id="6" pos="14904">
          <p15:clr>
            <a:srgbClr val="F26B43"/>
          </p15:clr>
        </p15:guide>
        <p15:guide id="7" pos="648">
          <p15:clr>
            <a:srgbClr val="F26B43"/>
          </p15:clr>
        </p15:guide>
        <p15:guide id="8" orient="horz" pos="8280">
          <p15:clr>
            <a:srgbClr val="F26B43"/>
          </p15:clr>
        </p15:guide>
        <p15:guide id="9" orient="horz" pos="6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18.jpeg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10" Type="http://schemas.openxmlformats.org/officeDocument/2006/relationships/image" Target="../media/image29.svg"/><Relationship Id="rId4" Type="http://schemas.openxmlformats.org/officeDocument/2006/relationships/image" Target="../media/image17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tiff"/><Relationship Id="rId13" Type="http://schemas.openxmlformats.org/officeDocument/2006/relationships/image" Target="../media/image39.tiff"/><Relationship Id="rId3" Type="http://schemas.openxmlformats.org/officeDocument/2006/relationships/image" Target="../media/image19.png"/><Relationship Id="rId7" Type="http://schemas.openxmlformats.org/officeDocument/2006/relationships/image" Target="../media/image33.tiff"/><Relationship Id="rId12" Type="http://schemas.openxmlformats.org/officeDocument/2006/relationships/image" Target="../media/image38.tif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2.tif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jpe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5" Type="http://schemas.openxmlformats.org/officeDocument/2006/relationships/image" Target="../media/image45.svg"/><Relationship Id="rId10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5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image" Target="../media/image11.pn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70.png"/><Relationship Id="rId26" Type="http://schemas.openxmlformats.org/officeDocument/2006/relationships/image" Target="../media/image52.png"/><Relationship Id="rId3" Type="http://schemas.openxmlformats.org/officeDocument/2006/relationships/image" Target="../media/image11.png"/><Relationship Id="rId21" Type="http://schemas.openxmlformats.org/officeDocument/2006/relationships/image" Target="../media/image47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69.svg"/><Relationship Id="rId25" Type="http://schemas.openxmlformats.org/officeDocument/2006/relationships/image" Target="../media/image51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png"/><Relationship Id="rId20" Type="http://schemas.openxmlformats.org/officeDocument/2006/relationships/image" Target="../media/image46.png"/><Relationship Id="rId29" Type="http://schemas.openxmlformats.org/officeDocument/2006/relationships/image" Target="../media/image55.sv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24" Type="http://schemas.openxmlformats.org/officeDocument/2006/relationships/image" Target="../media/image50.pn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23" Type="http://schemas.openxmlformats.org/officeDocument/2006/relationships/image" Target="../media/image49.svg"/><Relationship Id="rId28" Type="http://schemas.openxmlformats.org/officeDocument/2006/relationships/image" Target="../media/image54.png"/><Relationship Id="rId10" Type="http://schemas.openxmlformats.org/officeDocument/2006/relationships/image" Target="../media/image62.png"/><Relationship Id="rId19" Type="http://schemas.openxmlformats.org/officeDocument/2006/relationships/image" Target="../media/image71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Relationship Id="rId22" Type="http://schemas.openxmlformats.org/officeDocument/2006/relationships/image" Target="../media/image48.png"/><Relationship Id="rId27" Type="http://schemas.openxmlformats.org/officeDocument/2006/relationships/image" Target="../media/image53.svg"/><Relationship Id="rId30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jpe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5" Type="http://schemas.openxmlformats.org/officeDocument/2006/relationships/image" Target="../media/image45.svg"/><Relationship Id="rId10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5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43.png"/><Relationship Id="rId17" Type="http://schemas.openxmlformats.org/officeDocument/2006/relationships/image" Target="../media/image81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jpeg"/><Relationship Id="rId11" Type="http://schemas.openxmlformats.org/officeDocument/2006/relationships/image" Target="../media/image42.png"/><Relationship Id="rId5" Type="http://schemas.openxmlformats.org/officeDocument/2006/relationships/image" Target="../media/image17.png"/><Relationship Id="rId15" Type="http://schemas.openxmlformats.org/officeDocument/2006/relationships/image" Target="../media/image45.svg"/><Relationship Id="rId10" Type="http://schemas.openxmlformats.org/officeDocument/2006/relationships/image" Target="../media/image41.jpeg"/><Relationship Id="rId4" Type="http://schemas.openxmlformats.org/officeDocument/2006/relationships/image" Target="../media/image14.jpeg"/><Relationship Id="rId9" Type="http://schemas.openxmlformats.org/officeDocument/2006/relationships/image" Target="../media/image15.png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elated image">
            <a:extLst>
              <a:ext uri="{FF2B5EF4-FFF2-40B4-BE49-F238E27FC236}">
                <a16:creationId xmlns:a16="http://schemas.microsoft.com/office/drawing/2014/main" id="{89E47DB6-EC57-4484-A1B1-FF3BDF3E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18" y="12631443"/>
            <a:ext cx="2051844" cy="9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546939-AEB8-4A89-AB52-99B7D6575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122" y="2184558"/>
            <a:ext cx="15852986" cy="4982584"/>
          </a:xfrm>
        </p:spPr>
        <p:txBody>
          <a:bodyPr>
            <a:normAutofit fontScale="90000"/>
          </a:bodyPr>
          <a:lstStyle/>
          <a:p>
            <a:r>
              <a:rPr lang="en-US" dirty="0"/>
              <a:t>Be Event Driven.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And Do It Successfully.</a:t>
            </a:r>
          </a:p>
        </p:txBody>
      </p:sp>
      <p:sp>
        <p:nvSpPr>
          <p:cNvPr id="15" name="Shape 690">
            <a:extLst>
              <a:ext uri="{FF2B5EF4-FFF2-40B4-BE49-F238E27FC236}">
                <a16:creationId xmlns:a16="http://schemas.microsoft.com/office/drawing/2014/main" id="{3AB41F76-2A90-4A32-BC09-3DC27238883F}"/>
              </a:ext>
            </a:extLst>
          </p:cNvPr>
          <p:cNvSpPr/>
          <p:nvPr/>
        </p:nvSpPr>
        <p:spPr>
          <a:xfrm>
            <a:off x="1626122" y="10192669"/>
            <a:ext cx="72551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dirty="0">
                <a:solidFill>
                  <a:srgbClr val="E5E6E7"/>
                </a:solidFill>
              </a:rPr>
              <a:t>System Engineer</a:t>
            </a:r>
          </a:p>
          <a:p>
            <a:r>
              <a:rPr lang="en-US" dirty="0">
                <a:solidFill>
                  <a:srgbClr val="E5E6E7"/>
                </a:solidFill>
              </a:rPr>
              <a:t>Email: Leah.Robert@solace.com</a:t>
            </a:r>
          </a:p>
        </p:txBody>
      </p:sp>
      <p:sp>
        <p:nvSpPr>
          <p:cNvPr id="17" name="Shape 692">
            <a:extLst>
              <a:ext uri="{FF2B5EF4-FFF2-40B4-BE49-F238E27FC236}">
                <a16:creationId xmlns:a16="http://schemas.microsoft.com/office/drawing/2014/main" id="{8971785E-0AC8-4509-9385-7C43F994B6E0}"/>
              </a:ext>
            </a:extLst>
          </p:cNvPr>
          <p:cNvSpPr/>
          <p:nvPr/>
        </p:nvSpPr>
        <p:spPr>
          <a:xfrm>
            <a:off x="1626122" y="9290258"/>
            <a:ext cx="351698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latin typeface="Berthold Akzidenz Grotesk BE Re"/>
                <a:ea typeface="Berthold Akzidenz Grotesk BE Re"/>
                <a:cs typeface="Berthold Akzidenz Grotesk BE Re"/>
                <a:sym typeface="Berthold Akzidenz Grotesk BE Re"/>
              </a:defRPr>
            </a:lvl1pPr>
          </a:lstStyle>
          <a:p>
            <a:r>
              <a:rPr lang="en-US" dirty="0"/>
              <a:t>Leah Robert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9A0CA55-2DF2-42F1-9298-C348B8F52257}"/>
              </a:ext>
            </a:extLst>
          </p:cNvPr>
          <p:cNvSpPr txBox="1">
            <a:spLocks/>
          </p:cNvSpPr>
          <p:nvPr/>
        </p:nvSpPr>
        <p:spPr>
          <a:xfrm>
            <a:off x="2789582" y="4049207"/>
            <a:ext cx="18804836" cy="5909802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9pPr>
          </a:lstStyle>
          <a:p>
            <a:pPr algn="ctr" hangingPunct="1"/>
            <a:r>
              <a:rPr lang="en-US" sz="11500" dirty="0"/>
              <a:t>How do we overcome these challenges and create an </a:t>
            </a:r>
            <a:r>
              <a:rPr lang="en-US" sz="11500" dirty="0">
                <a:solidFill>
                  <a:schemeClr val="accent6"/>
                </a:solidFill>
              </a:rPr>
              <a:t>Event Driven Architecture</a:t>
            </a:r>
            <a:r>
              <a:rPr lang="en-US" sz="11500" dirty="0"/>
              <a:t>?</a:t>
            </a:r>
            <a:endParaRPr lang="en-US" sz="1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5050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Situation</a:t>
            </a:r>
            <a:endParaRPr lang="en-CA" dirty="0"/>
          </a:p>
        </p:txBody>
      </p:sp>
      <p:pic>
        <p:nvPicPr>
          <p:cNvPr id="47" name="Cloudwhite.png" descr="Cloudwhite.png">
            <a:extLst>
              <a:ext uri="{FF2B5EF4-FFF2-40B4-BE49-F238E27FC236}">
                <a16:creationId xmlns:a16="http://schemas.microsoft.com/office/drawing/2014/main" id="{340351FB-03A0-40B2-8512-7575D388F2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53" y="71501"/>
            <a:ext cx="11173739" cy="783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DA2958-9492-4E1E-B1AA-A195D934F1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7873" y="1105493"/>
            <a:ext cx="2936128" cy="1468065"/>
          </a:xfrm>
          <a:prstGeom prst="rect">
            <a:avLst/>
          </a:prstGeom>
        </p:spPr>
      </p:pic>
      <p:sp>
        <p:nvSpPr>
          <p:cNvPr id="61" name="Rounded Rectangle">
            <a:extLst>
              <a:ext uri="{FF2B5EF4-FFF2-40B4-BE49-F238E27FC236}">
                <a16:creationId xmlns:a16="http://schemas.microsoft.com/office/drawing/2014/main" id="{E4C5E0DA-1969-4BF0-B7A0-6F3AA54E9C07}"/>
              </a:ext>
            </a:extLst>
          </p:cNvPr>
          <p:cNvSpPr/>
          <p:nvPr/>
        </p:nvSpPr>
        <p:spPr>
          <a:xfrm>
            <a:off x="1192953" y="8575971"/>
            <a:ext cx="13683773" cy="4467068"/>
          </a:xfrm>
          <a:prstGeom prst="roundRect">
            <a:avLst>
              <a:gd name="adj" fmla="val 9111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>
            <a:outerShdw blurRad="584200" dist="339259" dir="3173123" rotWithShape="0">
              <a:srgbClr val="000000">
                <a:alpha val="12982"/>
              </a:srgbClr>
            </a:outerShdw>
          </a:effectLst>
        </p:spPr>
        <p:txBody>
          <a:bodyPr lIns="76200" tIns="76200" rIns="76200" bIns="76200" anchor="b" anchorCtr="0"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2E508C7-5612-4D83-A113-9220DF1CDCA8}"/>
              </a:ext>
            </a:extLst>
          </p:cNvPr>
          <p:cNvSpPr txBox="1">
            <a:spLocks/>
          </p:cNvSpPr>
          <p:nvPr/>
        </p:nvSpPr>
        <p:spPr bwMode="auto">
          <a:xfrm>
            <a:off x="1258354" y="12191677"/>
            <a:ext cx="53918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defTabSz="182880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On-premise (laptop)</a:t>
            </a:r>
          </a:p>
        </p:txBody>
      </p:sp>
      <p:pic>
        <p:nvPicPr>
          <p:cNvPr id="11" name="Picture 2" descr="Image result for romo robot png">
            <a:extLst>
              <a:ext uri="{FF2B5EF4-FFF2-40B4-BE49-F238E27FC236}">
                <a16:creationId xmlns:a16="http://schemas.microsoft.com/office/drawing/2014/main" id="{794834D3-3AB9-4CA5-9AB9-81863246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0466"/>
          <a:stretch/>
        </p:blipFill>
        <p:spPr bwMode="auto">
          <a:xfrm>
            <a:off x="18055237" y="8886170"/>
            <a:ext cx="2340077" cy="29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amazon rekognition logo">
            <a:extLst>
              <a:ext uri="{FF2B5EF4-FFF2-40B4-BE49-F238E27FC236}">
                <a16:creationId xmlns:a16="http://schemas.microsoft.com/office/drawing/2014/main" id="{2351CD9F-B969-4DB9-AC0A-B64BEB9B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395" y="2936998"/>
            <a:ext cx="2665205" cy="26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js">
            <a:extLst>
              <a:ext uri="{FF2B5EF4-FFF2-40B4-BE49-F238E27FC236}">
                <a16:creationId xmlns:a16="http://schemas.microsoft.com/office/drawing/2014/main" id="{D1024B81-D005-426A-93B7-9B48B1F17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6709225" y="8886170"/>
            <a:ext cx="2322726" cy="26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F79FDA-D2D5-4FA5-B2D7-42E3E43139FF}"/>
              </a:ext>
            </a:extLst>
          </p:cNvPr>
          <p:cNvSpPr txBox="1">
            <a:spLocks/>
          </p:cNvSpPr>
          <p:nvPr/>
        </p:nvSpPr>
        <p:spPr bwMode="auto">
          <a:xfrm>
            <a:off x="18008334" y="11881478"/>
            <a:ext cx="24338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MQTT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9E7476-B0A8-4E00-B804-3D8B6F64E024}"/>
              </a:ext>
            </a:extLst>
          </p:cNvPr>
          <p:cNvSpPr txBox="1">
            <a:spLocks/>
          </p:cNvSpPr>
          <p:nvPr/>
        </p:nvSpPr>
        <p:spPr bwMode="auto">
          <a:xfrm>
            <a:off x="13489933" y="5636753"/>
            <a:ext cx="29361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HTTP/REST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125B51-5DE3-4A5A-A208-AFE03A51098C}"/>
              </a:ext>
            </a:extLst>
          </p:cNvPr>
          <p:cNvSpPr txBox="1">
            <a:spLocks/>
          </p:cNvSpPr>
          <p:nvPr/>
        </p:nvSpPr>
        <p:spPr bwMode="auto">
          <a:xfrm>
            <a:off x="6402524" y="11424278"/>
            <a:ext cx="29361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SMF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45C9B8-93C8-40DC-8CBF-51F549951DF1}"/>
              </a:ext>
            </a:extLst>
          </p:cNvPr>
          <p:cNvSpPr txBox="1">
            <a:spLocks/>
          </p:cNvSpPr>
          <p:nvPr/>
        </p:nvSpPr>
        <p:spPr>
          <a:xfrm>
            <a:off x="1092610" y="2508669"/>
            <a:ext cx="4726299" cy="5590199"/>
          </a:xfrm>
          <a:prstGeom prst="rect">
            <a:avLst/>
          </a:prstGeom>
        </p:spPr>
        <p:txBody>
          <a:bodyPr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4400" dirty="0"/>
              <a:t>Multiple Environments</a:t>
            </a:r>
          </a:p>
          <a:p>
            <a:pPr lvl="1" hangingPunct="1"/>
            <a:r>
              <a:rPr lang="en-US" sz="3600" dirty="0"/>
              <a:t>On-Premise</a:t>
            </a:r>
          </a:p>
          <a:p>
            <a:pPr lvl="1" hangingPunct="1"/>
            <a:r>
              <a:rPr lang="en-US" sz="3600" dirty="0"/>
              <a:t>Public Cloud</a:t>
            </a:r>
          </a:p>
          <a:p>
            <a:pPr lvl="1" hangingPunct="1"/>
            <a:r>
              <a:rPr lang="en-US" sz="3600" dirty="0"/>
              <a:t>IoT Device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A1C0540-B4A9-4BA5-8817-5960FF76F077}"/>
              </a:ext>
            </a:extLst>
          </p:cNvPr>
          <p:cNvSpPr txBox="1">
            <a:spLocks/>
          </p:cNvSpPr>
          <p:nvPr/>
        </p:nvSpPr>
        <p:spPr>
          <a:xfrm>
            <a:off x="5834559" y="2508669"/>
            <a:ext cx="4726299" cy="5590199"/>
          </a:xfrm>
          <a:prstGeom prst="rect">
            <a:avLst/>
          </a:prstGeom>
        </p:spPr>
        <p:txBody>
          <a:bodyPr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4400" dirty="0"/>
              <a:t>Multiple Protocols</a:t>
            </a:r>
          </a:p>
          <a:p>
            <a:pPr lvl="1" hangingPunct="1"/>
            <a:r>
              <a:rPr lang="en-US" sz="3600" dirty="0"/>
              <a:t>MQTT</a:t>
            </a:r>
          </a:p>
          <a:p>
            <a:pPr lvl="1" hangingPunct="1"/>
            <a:r>
              <a:rPr lang="en-US" sz="3600" dirty="0"/>
              <a:t>HTTP</a:t>
            </a:r>
          </a:p>
          <a:p>
            <a:pPr lvl="1" hangingPunct="1"/>
            <a:r>
              <a:rPr lang="en-US" sz="3600" dirty="0"/>
              <a:t>SMF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991869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728536B2-8E0E-43CC-835D-5D79482CB6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99" y="2191462"/>
            <a:ext cx="24362734" cy="114970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an </a:t>
            </a:r>
            <a:r>
              <a:rPr lang="en-US" dirty="0">
                <a:solidFill>
                  <a:schemeClr val="accent6"/>
                </a:solidFill>
              </a:rPr>
              <a:t>Event Mesh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47" name="Cloudwhite.png" descr="Cloudwhite.png">
            <a:extLst>
              <a:ext uri="{FF2B5EF4-FFF2-40B4-BE49-F238E27FC236}">
                <a16:creationId xmlns:a16="http://schemas.microsoft.com/office/drawing/2014/main" id="{340351FB-03A0-40B2-8512-7575D388F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53" y="71501"/>
            <a:ext cx="11173739" cy="783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DA2958-9492-4E1E-B1AA-A195D934F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7873" y="1105493"/>
            <a:ext cx="2936128" cy="1468065"/>
          </a:xfrm>
          <a:prstGeom prst="rect">
            <a:avLst/>
          </a:prstGeom>
        </p:spPr>
      </p:pic>
      <p:sp>
        <p:nvSpPr>
          <p:cNvPr id="61" name="Rounded Rectangle">
            <a:extLst>
              <a:ext uri="{FF2B5EF4-FFF2-40B4-BE49-F238E27FC236}">
                <a16:creationId xmlns:a16="http://schemas.microsoft.com/office/drawing/2014/main" id="{E4C5E0DA-1969-4BF0-B7A0-6F3AA54E9C07}"/>
              </a:ext>
            </a:extLst>
          </p:cNvPr>
          <p:cNvSpPr/>
          <p:nvPr/>
        </p:nvSpPr>
        <p:spPr>
          <a:xfrm>
            <a:off x="1192953" y="8575971"/>
            <a:ext cx="13683773" cy="4467068"/>
          </a:xfrm>
          <a:prstGeom prst="roundRect">
            <a:avLst>
              <a:gd name="adj" fmla="val 9111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>
            <a:outerShdw blurRad="584200" dist="339259" dir="3173123" rotWithShape="0">
              <a:srgbClr val="000000">
                <a:alpha val="12982"/>
              </a:srgbClr>
            </a:outerShdw>
          </a:effectLst>
        </p:spPr>
        <p:txBody>
          <a:bodyPr lIns="76200" tIns="76200" rIns="76200" bIns="76200" anchor="b" anchorCtr="0"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2E508C7-5612-4D83-A113-9220DF1CDCA8}"/>
              </a:ext>
            </a:extLst>
          </p:cNvPr>
          <p:cNvSpPr txBox="1">
            <a:spLocks/>
          </p:cNvSpPr>
          <p:nvPr/>
        </p:nvSpPr>
        <p:spPr bwMode="auto">
          <a:xfrm>
            <a:off x="1258354" y="12191677"/>
            <a:ext cx="53918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defTabSz="182880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On-premise (laptop)</a:t>
            </a:r>
          </a:p>
        </p:txBody>
      </p:sp>
      <p:pic>
        <p:nvPicPr>
          <p:cNvPr id="11" name="Picture 2" descr="Image result for romo robot png">
            <a:extLst>
              <a:ext uri="{FF2B5EF4-FFF2-40B4-BE49-F238E27FC236}">
                <a16:creationId xmlns:a16="http://schemas.microsoft.com/office/drawing/2014/main" id="{794834D3-3AB9-4CA5-9AB9-81863246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0466"/>
          <a:stretch/>
        </p:blipFill>
        <p:spPr bwMode="auto">
          <a:xfrm>
            <a:off x="18055237" y="8886170"/>
            <a:ext cx="2340077" cy="29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amazon rekognition logo">
            <a:extLst>
              <a:ext uri="{FF2B5EF4-FFF2-40B4-BE49-F238E27FC236}">
                <a16:creationId xmlns:a16="http://schemas.microsoft.com/office/drawing/2014/main" id="{2351CD9F-B969-4DB9-AC0A-B64BEB9B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395" y="2936998"/>
            <a:ext cx="2665205" cy="266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js">
            <a:extLst>
              <a:ext uri="{FF2B5EF4-FFF2-40B4-BE49-F238E27FC236}">
                <a16:creationId xmlns:a16="http://schemas.microsoft.com/office/drawing/2014/main" id="{D1024B81-D005-426A-93B7-9B48B1F17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6709225" y="8886170"/>
            <a:ext cx="2322726" cy="26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F79FDA-D2D5-4FA5-B2D7-42E3E43139FF}"/>
              </a:ext>
            </a:extLst>
          </p:cNvPr>
          <p:cNvSpPr txBox="1">
            <a:spLocks/>
          </p:cNvSpPr>
          <p:nvPr/>
        </p:nvSpPr>
        <p:spPr bwMode="auto">
          <a:xfrm>
            <a:off x="18008334" y="11881478"/>
            <a:ext cx="24338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MQTT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9E7476-B0A8-4E00-B804-3D8B6F64E024}"/>
              </a:ext>
            </a:extLst>
          </p:cNvPr>
          <p:cNvSpPr txBox="1">
            <a:spLocks/>
          </p:cNvSpPr>
          <p:nvPr/>
        </p:nvSpPr>
        <p:spPr bwMode="auto">
          <a:xfrm>
            <a:off x="13489933" y="5636753"/>
            <a:ext cx="29361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HTTP/REST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125B51-5DE3-4A5A-A208-AFE03A51098C}"/>
              </a:ext>
            </a:extLst>
          </p:cNvPr>
          <p:cNvSpPr txBox="1">
            <a:spLocks/>
          </p:cNvSpPr>
          <p:nvPr/>
        </p:nvSpPr>
        <p:spPr bwMode="auto">
          <a:xfrm>
            <a:off x="6402524" y="11424278"/>
            <a:ext cx="29361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SMF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A45C9B8-93C8-40DC-8CBF-51F549951DF1}"/>
              </a:ext>
            </a:extLst>
          </p:cNvPr>
          <p:cNvSpPr txBox="1">
            <a:spLocks/>
          </p:cNvSpPr>
          <p:nvPr/>
        </p:nvSpPr>
        <p:spPr>
          <a:xfrm>
            <a:off x="1092610" y="2508669"/>
            <a:ext cx="4726299" cy="5590199"/>
          </a:xfrm>
          <a:prstGeom prst="rect">
            <a:avLst/>
          </a:prstGeom>
        </p:spPr>
        <p:txBody>
          <a:bodyPr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4400" dirty="0"/>
              <a:t>Multiple Environments</a:t>
            </a:r>
          </a:p>
          <a:p>
            <a:pPr lvl="1" hangingPunct="1"/>
            <a:r>
              <a:rPr lang="en-US" sz="3600" dirty="0"/>
              <a:t>On-Premise</a:t>
            </a:r>
          </a:p>
          <a:p>
            <a:pPr lvl="1" hangingPunct="1"/>
            <a:r>
              <a:rPr lang="en-US" sz="3600" dirty="0"/>
              <a:t>Public Cloud</a:t>
            </a:r>
          </a:p>
          <a:p>
            <a:pPr lvl="1" hangingPunct="1"/>
            <a:r>
              <a:rPr lang="en-US" sz="3600" dirty="0"/>
              <a:t>IoT Device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A1C0540-B4A9-4BA5-8817-5960FF76F077}"/>
              </a:ext>
            </a:extLst>
          </p:cNvPr>
          <p:cNvSpPr txBox="1">
            <a:spLocks/>
          </p:cNvSpPr>
          <p:nvPr/>
        </p:nvSpPr>
        <p:spPr>
          <a:xfrm>
            <a:off x="5834559" y="2508669"/>
            <a:ext cx="4726299" cy="5590199"/>
          </a:xfrm>
          <a:prstGeom prst="rect">
            <a:avLst/>
          </a:prstGeom>
        </p:spPr>
        <p:txBody>
          <a:bodyPr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4400" dirty="0"/>
              <a:t>Multiple Protocols</a:t>
            </a:r>
          </a:p>
          <a:p>
            <a:pPr lvl="1" hangingPunct="1"/>
            <a:r>
              <a:rPr lang="en-US" sz="3600" dirty="0"/>
              <a:t>MQTT</a:t>
            </a:r>
          </a:p>
          <a:p>
            <a:pPr lvl="1" hangingPunct="1"/>
            <a:r>
              <a:rPr lang="en-US" sz="3600" dirty="0"/>
              <a:t>HTTP</a:t>
            </a:r>
          </a:p>
          <a:p>
            <a:pPr lvl="1" hangingPunct="1"/>
            <a:r>
              <a:rPr lang="en-US" sz="3600" dirty="0"/>
              <a:t>SMF</a:t>
            </a:r>
            <a:endParaRPr lang="en-CA" sz="36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891EF1-6449-400E-B1B1-FD5E34295BBA}"/>
              </a:ext>
            </a:extLst>
          </p:cNvPr>
          <p:cNvGrpSpPr/>
          <p:nvPr/>
        </p:nvGrpSpPr>
        <p:grpSpPr>
          <a:xfrm>
            <a:off x="5475024" y="6522225"/>
            <a:ext cx="15299701" cy="2477197"/>
            <a:chOff x="2514300" y="5899005"/>
            <a:chExt cx="19461499" cy="36648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7D3E6F-F69E-4E11-B470-876856F3C6EF}"/>
                </a:ext>
              </a:extLst>
            </p:cNvPr>
            <p:cNvGrpSpPr/>
            <p:nvPr/>
          </p:nvGrpSpPr>
          <p:grpSpPr>
            <a:xfrm>
              <a:off x="8408656" y="5899005"/>
              <a:ext cx="11611382" cy="3664861"/>
              <a:chOff x="8408656" y="5899005"/>
              <a:chExt cx="11611382" cy="366486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3C6FADD-5D5A-4A9A-A1C6-90A67120695A}"/>
                  </a:ext>
                </a:extLst>
              </p:cNvPr>
              <p:cNvCxnSpPr/>
              <p:nvPr/>
            </p:nvCxnSpPr>
            <p:spPr>
              <a:xfrm>
                <a:off x="16379211" y="5899005"/>
                <a:ext cx="1528" cy="819304"/>
              </a:xfrm>
              <a:prstGeom prst="line">
                <a:avLst/>
              </a:prstGeom>
              <a:noFill/>
              <a:ln w="1270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E2D7E0E-D8BB-4A2D-BA60-5737A4DEACCE}"/>
                  </a:ext>
                </a:extLst>
              </p:cNvPr>
              <p:cNvCxnSpPr/>
              <p:nvPr/>
            </p:nvCxnSpPr>
            <p:spPr>
              <a:xfrm>
                <a:off x="8408656" y="8744562"/>
                <a:ext cx="1528" cy="819304"/>
              </a:xfrm>
              <a:prstGeom prst="line">
                <a:avLst/>
              </a:prstGeom>
              <a:noFill/>
              <a:ln w="1270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8D765E4-B733-41C4-8C8D-A3FC0AB2C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020038" y="8744562"/>
                <a:ext cx="0" cy="651755"/>
              </a:xfrm>
              <a:prstGeom prst="line">
                <a:avLst/>
              </a:prstGeom>
              <a:noFill/>
              <a:ln w="1270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2" name="Rectangle: Rounded Corners 111">
              <a:extLst>
                <a:ext uri="{FF2B5EF4-FFF2-40B4-BE49-F238E27FC236}">
                  <a16:creationId xmlns:a16="http://schemas.microsoft.com/office/drawing/2014/main" id="{5E2B41B5-5A16-4C4B-A966-73D508BD59D3}"/>
                </a:ext>
              </a:extLst>
            </p:cNvPr>
            <p:cNvSpPr/>
            <p:nvPr/>
          </p:nvSpPr>
          <p:spPr>
            <a:xfrm>
              <a:off x="2514300" y="6685463"/>
              <a:ext cx="19461499" cy="2086671"/>
            </a:xfrm>
            <a:prstGeom prst="roundRect">
              <a:avLst>
                <a:gd name="adj" fmla="val 13783"/>
              </a:avLst>
            </a:prstGeom>
            <a:solidFill>
              <a:srgbClr val="00C895">
                <a:alpha val="96078"/>
              </a:srgbClr>
            </a:solidFill>
            <a:ln w="1270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76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F3170B86-4327-44F0-8B71-D3A3E68BAD2D}"/>
              </a:ext>
            </a:extLst>
          </p:cNvPr>
          <p:cNvSpPr txBox="1">
            <a:spLocks/>
          </p:cNvSpPr>
          <p:nvPr/>
        </p:nvSpPr>
        <p:spPr>
          <a:xfrm>
            <a:off x="8815345" y="7117996"/>
            <a:ext cx="8169336" cy="1336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algn="ctr" defTabSz="825500" rtl="0" hangingPunct="1">
              <a:lnSpc>
                <a:spcPct val="100000"/>
              </a:lnSpc>
            </a:pPr>
            <a:r>
              <a:rPr lang="en-US" dirty="0">
                <a:solidFill>
                  <a:srgbClr val="FFFFFF"/>
                </a:solidFill>
              </a:rPr>
              <a:t>Event Mesh</a:t>
            </a:r>
          </a:p>
        </p:txBody>
      </p:sp>
    </p:spTree>
    <p:extLst>
      <p:ext uri="{BB962C8B-B14F-4D97-AF65-F5344CB8AC3E}">
        <p14:creationId xmlns:p14="http://schemas.microsoft.com/office/powerpoint/2010/main" val="3044116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4">
            <a:extLst>
              <a:ext uri="{FF2B5EF4-FFF2-40B4-BE49-F238E27FC236}">
                <a16:creationId xmlns:a16="http://schemas.microsoft.com/office/drawing/2014/main" id="{6534AA43-FB69-49EB-AB9A-68FE07CF50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44" t="24937" r="351" b="8064"/>
          <a:stretch/>
        </p:blipFill>
        <p:spPr>
          <a:xfrm>
            <a:off x="-21944" y="5220414"/>
            <a:ext cx="24405944" cy="5844157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3D87A999-D992-49D6-8107-F4C1A3DA8A0E}"/>
              </a:ext>
            </a:extLst>
          </p:cNvPr>
          <p:cNvSpPr/>
          <p:nvPr/>
        </p:nvSpPr>
        <p:spPr>
          <a:xfrm flipV="1">
            <a:off x="-21944" y="3877115"/>
            <a:ext cx="24416203" cy="39058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12F4D18-3657-49F2-A86E-C0E746327E3F}"/>
              </a:ext>
            </a:extLst>
          </p:cNvPr>
          <p:cNvSpPr/>
          <p:nvPr/>
        </p:nvSpPr>
        <p:spPr>
          <a:xfrm>
            <a:off x="0" y="8036932"/>
            <a:ext cx="24384000" cy="39058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rgbClr val="FFFFFF"/>
              </a:gs>
              <a:gs pos="100000">
                <a:srgbClr val="FFFFFF"/>
              </a:gs>
            </a:gsLst>
            <a:lin ang="5400000" scaled="1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0DC622F-B086-44FA-B222-6B2305D7B26B}"/>
              </a:ext>
            </a:extLst>
          </p:cNvPr>
          <p:cNvCxnSpPr>
            <a:cxnSpLocks/>
          </p:cNvCxnSpPr>
          <p:nvPr/>
        </p:nvCxnSpPr>
        <p:spPr bwMode="auto">
          <a:xfrm>
            <a:off x="7576574" y="8722475"/>
            <a:ext cx="19556" cy="111153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1B1D5E1-06D4-4703-B6AF-1130B434FAF8}"/>
              </a:ext>
            </a:extLst>
          </p:cNvPr>
          <p:cNvCxnSpPr>
            <a:cxnSpLocks/>
          </p:cNvCxnSpPr>
          <p:nvPr/>
        </p:nvCxnSpPr>
        <p:spPr bwMode="auto">
          <a:xfrm>
            <a:off x="13634480" y="8722475"/>
            <a:ext cx="0" cy="243115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10F6C0A-9C89-0046-86D5-0B4E6D273AD9}"/>
              </a:ext>
            </a:extLst>
          </p:cNvPr>
          <p:cNvCxnSpPr>
            <a:cxnSpLocks/>
          </p:cNvCxnSpPr>
          <p:nvPr/>
        </p:nvCxnSpPr>
        <p:spPr>
          <a:xfrm>
            <a:off x="12028302" y="8872111"/>
            <a:ext cx="0" cy="961894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BC6ACF6-F9E0-47DA-863F-88854A54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Mesh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5" name="Cloudwhite.png" descr="Cloudwhite.png">
            <a:extLst>
              <a:ext uri="{FF2B5EF4-FFF2-40B4-BE49-F238E27FC236}">
                <a16:creationId xmlns:a16="http://schemas.microsoft.com/office/drawing/2014/main" id="{C343B9B1-83CC-4B55-981F-7C8D19439F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8" y="2212352"/>
            <a:ext cx="7365542" cy="5162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7A50923-9A58-4AA1-B73C-4C346286981B}"/>
              </a:ext>
            </a:extLst>
          </p:cNvPr>
          <p:cNvGrpSpPr/>
          <p:nvPr/>
        </p:nvGrpSpPr>
        <p:grpSpPr>
          <a:xfrm>
            <a:off x="5092791" y="4460338"/>
            <a:ext cx="1455250" cy="1455248"/>
            <a:chOff x="11158855" y="2809083"/>
            <a:chExt cx="1110791" cy="1110790"/>
          </a:xfrm>
        </p:grpSpPr>
        <p:sp>
          <p:nvSpPr>
            <p:cNvPr id="72" name="Circle">
              <a:extLst>
                <a:ext uri="{FF2B5EF4-FFF2-40B4-BE49-F238E27FC236}">
                  <a16:creationId xmlns:a16="http://schemas.microsoft.com/office/drawing/2014/main" id="{BC3379DC-214D-4533-9D7C-0D354B7423F2}"/>
                </a:ext>
              </a:extLst>
            </p:cNvPr>
            <p:cNvSpPr/>
            <p:nvPr/>
          </p:nvSpPr>
          <p:spPr>
            <a:xfrm>
              <a:off x="11158855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73" name="Group 1@3x.png" descr="Group 1@3x.png">
              <a:extLst>
                <a:ext uri="{FF2B5EF4-FFF2-40B4-BE49-F238E27FC236}">
                  <a16:creationId xmlns:a16="http://schemas.microsoft.com/office/drawing/2014/main" id="{43700A4E-576A-45C3-874A-6A16A8712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1062" y="3160387"/>
              <a:ext cx="559692" cy="54934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1119E13-9D82-4A25-9839-70B5206879B4}"/>
              </a:ext>
            </a:extLst>
          </p:cNvPr>
          <p:cNvGrpSpPr/>
          <p:nvPr/>
        </p:nvGrpSpPr>
        <p:grpSpPr>
          <a:xfrm>
            <a:off x="3380510" y="4052322"/>
            <a:ext cx="1455248" cy="1455248"/>
            <a:chOff x="9765859" y="2809083"/>
            <a:chExt cx="1110790" cy="1110790"/>
          </a:xfrm>
        </p:grpSpPr>
        <p:sp>
          <p:nvSpPr>
            <p:cNvPr id="75" name="Circle">
              <a:extLst>
                <a:ext uri="{FF2B5EF4-FFF2-40B4-BE49-F238E27FC236}">
                  <a16:creationId xmlns:a16="http://schemas.microsoft.com/office/drawing/2014/main" id="{AE6D27AB-134F-4656-8970-F28B815971B8}"/>
                </a:ext>
              </a:extLst>
            </p:cNvPr>
            <p:cNvSpPr/>
            <p:nvPr/>
          </p:nvSpPr>
          <p:spPr>
            <a:xfrm>
              <a:off x="9765859" y="2809083"/>
              <a:ext cx="1110790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76" name="Group 2@3x.png" descr="Group 2@3x.png">
              <a:extLst>
                <a:ext uri="{FF2B5EF4-FFF2-40B4-BE49-F238E27FC236}">
                  <a16:creationId xmlns:a16="http://schemas.microsoft.com/office/drawing/2014/main" id="{63361F87-2349-4EF3-AC6F-70FC4F7ED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624" y="3151938"/>
              <a:ext cx="551260" cy="54934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D1E642C-299E-4B9D-BC50-794EFDFD3779}"/>
              </a:ext>
            </a:extLst>
          </p:cNvPr>
          <p:cNvGrpSpPr/>
          <p:nvPr/>
        </p:nvGrpSpPr>
        <p:grpSpPr>
          <a:xfrm>
            <a:off x="1693987" y="4460338"/>
            <a:ext cx="1455250" cy="1455248"/>
            <a:chOff x="8373048" y="2809083"/>
            <a:chExt cx="1110791" cy="1110790"/>
          </a:xfrm>
        </p:grpSpPr>
        <p:sp>
          <p:nvSpPr>
            <p:cNvPr id="78" name="Circle">
              <a:extLst>
                <a:ext uri="{FF2B5EF4-FFF2-40B4-BE49-F238E27FC236}">
                  <a16:creationId xmlns:a16="http://schemas.microsoft.com/office/drawing/2014/main" id="{2E05CA25-3DF0-4226-863C-6CB95FD48939}"/>
                </a:ext>
              </a:extLst>
            </p:cNvPr>
            <p:cNvSpPr/>
            <p:nvPr/>
          </p:nvSpPr>
          <p:spPr>
            <a:xfrm>
              <a:off x="8373048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79" name="Layer 0@3x.png" descr="Layer 0@3x.png">
              <a:extLst>
                <a:ext uri="{FF2B5EF4-FFF2-40B4-BE49-F238E27FC236}">
                  <a16:creationId xmlns:a16="http://schemas.microsoft.com/office/drawing/2014/main" id="{F26A1114-ACFB-45EC-95F4-666A8DD3D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813" y="3138946"/>
              <a:ext cx="551260" cy="551261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07" name="Cloudwhite.png" descr="Cloudwhite.png">
            <a:extLst>
              <a:ext uri="{FF2B5EF4-FFF2-40B4-BE49-F238E27FC236}">
                <a16:creationId xmlns:a16="http://schemas.microsoft.com/office/drawing/2014/main" id="{80598660-AB64-44AE-BBEC-BE2B1CF49F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179" y="2130552"/>
            <a:ext cx="7365542" cy="5162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12D8D23-9BB9-4944-988A-129B68FD717B}"/>
              </a:ext>
            </a:extLst>
          </p:cNvPr>
          <p:cNvGrpSpPr/>
          <p:nvPr/>
        </p:nvGrpSpPr>
        <p:grpSpPr>
          <a:xfrm>
            <a:off x="10833809" y="4460338"/>
            <a:ext cx="1455250" cy="1455248"/>
            <a:chOff x="11158855" y="2809083"/>
            <a:chExt cx="1110791" cy="1110790"/>
          </a:xfrm>
        </p:grpSpPr>
        <p:sp>
          <p:nvSpPr>
            <p:cNvPr id="110" name="Circle">
              <a:extLst>
                <a:ext uri="{FF2B5EF4-FFF2-40B4-BE49-F238E27FC236}">
                  <a16:creationId xmlns:a16="http://schemas.microsoft.com/office/drawing/2014/main" id="{471DACED-FA63-49BC-9283-8EBCDA5F915E}"/>
                </a:ext>
              </a:extLst>
            </p:cNvPr>
            <p:cNvSpPr/>
            <p:nvPr/>
          </p:nvSpPr>
          <p:spPr>
            <a:xfrm>
              <a:off x="11158855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11" name="Group 1@3x.png" descr="Group 1@3x.png">
              <a:extLst>
                <a:ext uri="{FF2B5EF4-FFF2-40B4-BE49-F238E27FC236}">
                  <a16:creationId xmlns:a16="http://schemas.microsoft.com/office/drawing/2014/main" id="{67FCB243-3699-4E42-AEE6-5F68B726F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1062" y="3160387"/>
              <a:ext cx="559692" cy="54934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699C1CB-E658-433C-9E9D-F4CB6CA81973}"/>
              </a:ext>
            </a:extLst>
          </p:cNvPr>
          <p:cNvGrpSpPr/>
          <p:nvPr/>
        </p:nvGrpSpPr>
        <p:grpSpPr>
          <a:xfrm>
            <a:off x="9182172" y="4052322"/>
            <a:ext cx="1455248" cy="1455248"/>
            <a:chOff x="9765859" y="2809083"/>
            <a:chExt cx="1110790" cy="1110790"/>
          </a:xfrm>
        </p:grpSpPr>
        <p:sp>
          <p:nvSpPr>
            <p:cNvPr id="113" name="Circle">
              <a:extLst>
                <a:ext uri="{FF2B5EF4-FFF2-40B4-BE49-F238E27FC236}">
                  <a16:creationId xmlns:a16="http://schemas.microsoft.com/office/drawing/2014/main" id="{8D2F930E-FFA0-4F23-A9F4-4C4DCC174D67}"/>
                </a:ext>
              </a:extLst>
            </p:cNvPr>
            <p:cNvSpPr/>
            <p:nvPr/>
          </p:nvSpPr>
          <p:spPr>
            <a:xfrm>
              <a:off x="9765859" y="2809083"/>
              <a:ext cx="1110790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14" name="Group 2@3x.png" descr="Group 2@3x.png">
              <a:extLst>
                <a:ext uri="{FF2B5EF4-FFF2-40B4-BE49-F238E27FC236}">
                  <a16:creationId xmlns:a16="http://schemas.microsoft.com/office/drawing/2014/main" id="{1D92A469-035E-4E19-9AA9-389BBCC6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624" y="3151938"/>
              <a:ext cx="551260" cy="54934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41B8902-3ACE-4CC3-A637-2D6403D01480}"/>
              </a:ext>
            </a:extLst>
          </p:cNvPr>
          <p:cNvGrpSpPr/>
          <p:nvPr/>
        </p:nvGrpSpPr>
        <p:grpSpPr>
          <a:xfrm>
            <a:off x="12379243" y="4052322"/>
            <a:ext cx="1455250" cy="1455248"/>
            <a:chOff x="8373048" y="2809083"/>
            <a:chExt cx="1110791" cy="1110790"/>
          </a:xfrm>
        </p:grpSpPr>
        <p:sp>
          <p:nvSpPr>
            <p:cNvPr id="122" name="Circle">
              <a:extLst>
                <a:ext uri="{FF2B5EF4-FFF2-40B4-BE49-F238E27FC236}">
                  <a16:creationId xmlns:a16="http://schemas.microsoft.com/office/drawing/2014/main" id="{9D615FFF-D399-458B-ABC9-C3B8E43774F9}"/>
                </a:ext>
              </a:extLst>
            </p:cNvPr>
            <p:cNvSpPr/>
            <p:nvPr/>
          </p:nvSpPr>
          <p:spPr>
            <a:xfrm>
              <a:off x="8373048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23" name="Layer 0@3x.png" descr="Layer 0@3x.png">
              <a:extLst>
                <a:ext uri="{FF2B5EF4-FFF2-40B4-BE49-F238E27FC236}">
                  <a16:creationId xmlns:a16="http://schemas.microsoft.com/office/drawing/2014/main" id="{7078070E-F2E2-4AD1-B2DE-F8D3FC49F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813" y="3138946"/>
              <a:ext cx="551260" cy="551261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130" name="Cloudwhite.png" descr="Cloudwhite.png">
            <a:extLst>
              <a:ext uri="{FF2B5EF4-FFF2-40B4-BE49-F238E27FC236}">
                <a16:creationId xmlns:a16="http://schemas.microsoft.com/office/drawing/2014/main" id="{7B314C5E-F55D-431D-AD1C-2900DF06A5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1881" y="2130552"/>
            <a:ext cx="7365542" cy="51621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C2B0D0E0-91C0-40D7-BBF5-51646CB382B3}"/>
              </a:ext>
            </a:extLst>
          </p:cNvPr>
          <p:cNvGrpSpPr/>
          <p:nvPr/>
        </p:nvGrpSpPr>
        <p:grpSpPr>
          <a:xfrm>
            <a:off x="16321918" y="4484612"/>
            <a:ext cx="1455248" cy="1455248"/>
            <a:chOff x="9765859" y="2809083"/>
            <a:chExt cx="1110790" cy="1110790"/>
          </a:xfrm>
        </p:grpSpPr>
        <p:sp>
          <p:nvSpPr>
            <p:cNvPr id="136" name="Circle">
              <a:extLst>
                <a:ext uri="{FF2B5EF4-FFF2-40B4-BE49-F238E27FC236}">
                  <a16:creationId xmlns:a16="http://schemas.microsoft.com/office/drawing/2014/main" id="{65A45FC1-9654-4956-A911-F883C7FF50A5}"/>
                </a:ext>
              </a:extLst>
            </p:cNvPr>
            <p:cNvSpPr/>
            <p:nvPr/>
          </p:nvSpPr>
          <p:spPr>
            <a:xfrm>
              <a:off x="9765859" y="2809083"/>
              <a:ext cx="1110790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37" name="Group 2@3x.png" descr="Group 2@3x.png">
              <a:extLst>
                <a:ext uri="{FF2B5EF4-FFF2-40B4-BE49-F238E27FC236}">
                  <a16:creationId xmlns:a16="http://schemas.microsoft.com/office/drawing/2014/main" id="{162C0493-EAD2-464E-944A-874041ABC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624" y="3151938"/>
              <a:ext cx="551260" cy="54934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3E94328-514C-4867-954A-C90F986BD843}"/>
              </a:ext>
            </a:extLst>
          </p:cNvPr>
          <p:cNvGrpSpPr/>
          <p:nvPr/>
        </p:nvGrpSpPr>
        <p:grpSpPr>
          <a:xfrm>
            <a:off x="18119409" y="4484612"/>
            <a:ext cx="1455250" cy="1455248"/>
            <a:chOff x="8373048" y="2809083"/>
            <a:chExt cx="1110791" cy="1110790"/>
          </a:xfrm>
        </p:grpSpPr>
        <p:sp>
          <p:nvSpPr>
            <p:cNvPr id="145" name="Circle">
              <a:extLst>
                <a:ext uri="{FF2B5EF4-FFF2-40B4-BE49-F238E27FC236}">
                  <a16:creationId xmlns:a16="http://schemas.microsoft.com/office/drawing/2014/main" id="{12B84709-62E4-401A-8E35-077BCFEA0B54}"/>
                </a:ext>
              </a:extLst>
            </p:cNvPr>
            <p:cNvSpPr/>
            <p:nvPr/>
          </p:nvSpPr>
          <p:spPr>
            <a:xfrm>
              <a:off x="8373048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46" name="Layer 0@3x.png" descr="Layer 0@3x.png">
              <a:extLst>
                <a:ext uri="{FF2B5EF4-FFF2-40B4-BE49-F238E27FC236}">
                  <a16:creationId xmlns:a16="http://schemas.microsoft.com/office/drawing/2014/main" id="{90B85E1B-2E78-4604-B993-575B561F0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813" y="3138946"/>
              <a:ext cx="551260" cy="55126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74" name="Rounded Rectangle">
            <a:extLst>
              <a:ext uri="{FF2B5EF4-FFF2-40B4-BE49-F238E27FC236}">
                <a16:creationId xmlns:a16="http://schemas.microsoft.com/office/drawing/2014/main" id="{F1061955-D3B3-4E6F-BC2F-818966F2210B}"/>
              </a:ext>
            </a:extLst>
          </p:cNvPr>
          <p:cNvSpPr/>
          <p:nvPr/>
        </p:nvSpPr>
        <p:spPr>
          <a:xfrm>
            <a:off x="5429063" y="9616656"/>
            <a:ext cx="4393742" cy="1092224"/>
          </a:xfrm>
          <a:prstGeom prst="roundRect">
            <a:avLst>
              <a:gd name="adj" fmla="val 23801"/>
            </a:avLst>
          </a:prstGeom>
          <a:solidFill>
            <a:srgbClr val="474747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JMS</a:t>
            </a:r>
            <a:endParaRPr sz="44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sp>
        <p:nvSpPr>
          <p:cNvPr id="175" name="Rounded Rectangle">
            <a:extLst>
              <a:ext uri="{FF2B5EF4-FFF2-40B4-BE49-F238E27FC236}">
                <a16:creationId xmlns:a16="http://schemas.microsoft.com/office/drawing/2014/main" id="{8A1D507E-B45B-40D1-8189-F641B1B56054}"/>
              </a:ext>
            </a:extLst>
          </p:cNvPr>
          <p:cNvSpPr/>
          <p:nvPr/>
        </p:nvSpPr>
        <p:spPr>
          <a:xfrm>
            <a:off x="10494969" y="9555180"/>
            <a:ext cx="2914378" cy="1092224"/>
          </a:xfrm>
          <a:prstGeom prst="roundRect">
            <a:avLst>
              <a:gd name="adj" fmla="val 23801"/>
            </a:avLst>
          </a:prstGeom>
          <a:solidFill>
            <a:srgbClr val="474747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40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MQ</a:t>
            </a:r>
            <a:endParaRPr sz="440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BDD16C0-D65D-4E97-8CB3-EBF8202AD47F}"/>
              </a:ext>
            </a:extLst>
          </p:cNvPr>
          <p:cNvCxnSpPr>
            <a:cxnSpLocks/>
          </p:cNvCxnSpPr>
          <p:nvPr/>
        </p:nvCxnSpPr>
        <p:spPr>
          <a:xfrm>
            <a:off x="9222225" y="10464321"/>
            <a:ext cx="0" cy="961893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CB91AD8F-E622-4A4A-A657-259F98C8D0A9}"/>
              </a:ext>
            </a:extLst>
          </p:cNvPr>
          <p:cNvCxnSpPr>
            <a:cxnSpLocks/>
          </p:cNvCxnSpPr>
          <p:nvPr/>
        </p:nvCxnSpPr>
        <p:spPr>
          <a:xfrm>
            <a:off x="7579162" y="10464321"/>
            <a:ext cx="0" cy="961893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A6F27FD9-2035-41CB-A799-093F46EE37CB}"/>
              </a:ext>
            </a:extLst>
          </p:cNvPr>
          <p:cNvCxnSpPr>
            <a:cxnSpLocks/>
          </p:cNvCxnSpPr>
          <p:nvPr/>
        </p:nvCxnSpPr>
        <p:spPr>
          <a:xfrm>
            <a:off x="5979366" y="10464321"/>
            <a:ext cx="0" cy="961893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ED24EF4-72E2-497F-ADD8-4CF46304E565}"/>
              </a:ext>
            </a:extLst>
          </p:cNvPr>
          <p:cNvCxnSpPr>
            <a:cxnSpLocks/>
          </p:cNvCxnSpPr>
          <p:nvPr/>
        </p:nvCxnSpPr>
        <p:spPr>
          <a:xfrm>
            <a:off x="15307722" y="9018878"/>
            <a:ext cx="0" cy="2407336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6EF322FA-3527-4768-9ED3-C5DA6D0AF8DD}"/>
              </a:ext>
            </a:extLst>
          </p:cNvPr>
          <p:cNvCxnSpPr>
            <a:cxnSpLocks/>
          </p:cNvCxnSpPr>
          <p:nvPr/>
        </p:nvCxnSpPr>
        <p:spPr>
          <a:xfrm>
            <a:off x="12064863" y="10464321"/>
            <a:ext cx="0" cy="961893"/>
          </a:xfrm>
          <a:prstGeom prst="line">
            <a:avLst/>
          </a:pr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8" name="Picture 227">
            <a:extLst>
              <a:ext uri="{FF2B5EF4-FFF2-40B4-BE49-F238E27FC236}">
                <a16:creationId xmlns:a16="http://schemas.microsoft.com/office/drawing/2014/main" id="{772848E6-D878-4D15-8B7E-1B55A5EA57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4886" y="2808571"/>
            <a:ext cx="2764132" cy="1382066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516BF8DA-F7B4-48E9-9A10-5D078C4517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045" y="2931664"/>
            <a:ext cx="2734462" cy="13672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25667B-5C82-4681-94BB-E7B5B65F138E}"/>
              </a:ext>
            </a:extLst>
          </p:cNvPr>
          <p:cNvGrpSpPr/>
          <p:nvPr/>
        </p:nvGrpSpPr>
        <p:grpSpPr>
          <a:xfrm>
            <a:off x="5015855" y="6519315"/>
            <a:ext cx="12377846" cy="2403897"/>
            <a:chOff x="5015855" y="6519315"/>
            <a:chExt cx="12377846" cy="2403897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7818A1F-C66B-475B-86CC-92A9C343B4E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4421805" y="6519315"/>
              <a:ext cx="2971896" cy="211369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D348C4D2-D3D9-4556-A705-3CBC68D468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5855" y="6946276"/>
              <a:ext cx="2147374" cy="197693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7911259A-196D-467A-AC80-BCA406DA970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92751" y="6726218"/>
              <a:ext cx="27782" cy="1579032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A42E4EB-E6EE-4890-AEA8-6AE6C4ADEF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88898" y="6630774"/>
              <a:ext cx="4839804" cy="0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31F795BB-D881-4A1E-8F4C-57CAAD549A6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1829711" y="6637878"/>
              <a:ext cx="5415746" cy="44276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5" name="Rounded Rectangle">
            <a:extLst>
              <a:ext uri="{FF2B5EF4-FFF2-40B4-BE49-F238E27FC236}">
                <a16:creationId xmlns:a16="http://schemas.microsoft.com/office/drawing/2014/main" id="{CE3500EA-990C-4CA1-B197-04AE745C08E5}"/>
              </a:ext>
            </a:extLst>
          </p:cNvPr>
          <p:cNvSpPr/>
          <p:nvPr/>
        </p:nvSpPr>
        <p:spPr>
          <a:xfrm>
            <a:off x="16630137" y="6356890"/>
            <a:ext cx="3686802" cy="655720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158" name="Rounded Rectangle">
            <a:extLst>
              <a:ext uri="{FF2B5EF4-FFF2-40B4-BE49-F238E27FC236}">
                <a16:creationId xmlns:a16="http://schemas.microsoft.com/office/drawing/2014/main" id="{66D5DE42-5174-429A-87C1-DC694E1AADD6}"/>
              </a:ext>
            </a:extLst>
          </p:cNvPr>
          <p:cNvSpPr/>
          <p:nvPr/>
        </p:nvSpPr>
        <p:spPr>
          <a:xfrm>
            <a:off x="2381881" y="6338830"/>
            <a:ext cx="3686802" cy="655720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161" name="Rounded Rectangle">
            <a:extLst>
              <a:ext uri="{FF2B5EF4-FFF2-40B4-BE49-F238E27FC236}">
                <a16:creationId xmlns:a16="http://schemas.microsoft.com/office/drawing/2014/main" id="{53883D1A-DC5B-4D88-854F-9CEEBB94942C}"/>
              </a:ext>
            </a:extLst>
          </p:cNvPr>
          <p:cNvSpPr/>
          <p:nvPr/>
        </p:nvSpPr>
        <p:spPr>
          <a:xfrm>
            <a:off x="9680881" y="6356890"/>
            <a:ext cx="3686802" cy="655720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164" name="Rounded Rectangle">
            <a:extLst>
              <a:ext uri="{FF2B5EF4-FFF2-40B4-BE49-F238E27FC236}">
                <a16:creationId xmlns:a16="http://schemas.microsoft.com/office/drawing/2014/main" id="{D9B03985-D064-4DA3-A85C-909BBE6E2419}"/>
              </a:ext>
            </a:extLst>
          </p:cNvPr>
          <p:cNvSpPr/>
          <p:nvPr/>
        </p:nvSpPr>
        <p:spPr>
          <a:xfrm>
            <a:off x="5998000" y="8044658"/>
            <a:ext cx="9794012" cy="925704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dirty="0">
                <a:latin typeface="Helvetica"/>
                <a:sym typeface="Helvetica"/>
              </a:rPr>
              <a:t>Event Broker</a:t>
            </a:r>
            <a:endParaRPr dirty="0">
              <a:latin typeface="Helvetica"/>
              <a:sym typeface="Helvetica"/>
            </a:endParaRPr>
          </a:p>
        </p:txBody>
      </p: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693E2465-03C4-4E9C-86BE-447CB4C7D457}"/>
              </a:ext>
            </a:extLst>
          </p:cNvPr>
          <p:cNvCxnSpPr>
            <a:cxnSpLocks/>
          </p:cNvCxnSpPr>
          <p:nvPr/>
        </p:nvCxnSpPr>
        <p:spPr>
          <a:xfrm flipH="1" flipV="1">
            <a:off x="6767536" y="8503886"/>
            <a:ext cx="13400" cy="110249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3ACCAF66-4C62-4B9B-884A-5A625AA842C5}"/>
              </a:ext>
            </a:extLst>
          </p:cNvPr>
          <p:cNvCxnSpPr>
            <a:cxnSpLocks/>
          </p:cNvCxnSpPr>
          <p:nvPr/>
        </p:nvCxnSpPr>
        <p:spPr>
          <a:xfrm flipH="1" flipV="1">
            <a:off x="4730034" y="6922718"/>
            <a:ext cx="1491420" cy="141574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25C5FFD9-0945-4623-AE9A-4DB0BE7505CC}"/>
              </a:ext>
            </a:extLst>
          </p:cNvPr>
          <p:cNvCxnSpPr>
            <a:cxnSpLocks/>
          </p:cNvCxnSpPr>
          <p:nvPr/>
        </p:nvCxnSpPr>
        <p:spPr>
          <a:xfrm flipH="1" flipV="1">
            <a:off x="4102757" y="5440437"/>
            <a:ext cx="5378" cy="911962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5EB9C71D-9BF1-4B56-A7AE-32BABEBB2C58}"/>
              </a:ext>
            </a:extLst>
          </p:cNvPr>
          <p:cNvSpPr/>
          <p:nvPr/>
        </p:nvSpPr>
        <p:spPr>
          <a:xfrm>
            <a:off x="16947395" y="4040164"/>
            <a:ext cx="2272702" cy="590233"/>
          </a:xfrm>
          <a:prstGeom prst="roundRect">
            <a:avLst/>
          </a:prstGeom>
          <a:blipFill rotWithShape="1">
            <a:blip r:embed="rId10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76300"/>
            <a:r>
              <a:rPr lang="en-US" sz="28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rPr>
              <a:t>API Gateway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7C7F7B-653F-463B-AB6E-834C5044FDFB}"/>
              </a:ext>
            </a:extLst>
          </p:cNvPr>
          <p:cNvSpPr/>
          <p:nvPr/>
        </p:nvSpPr>
        <p:spPr>
          <a:xfrm>
            <a:off x="3398096" y="4072661"/>
            <a:ext cx="1490428" cy="1442641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76300"/>
            <a:endParaRPr lang="en-US"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6E65A69-4DB3-4F53-AA9B-A922D6BA7544}"/>
              </a:ext>
            </a:extLst>
          </p:cNvPr>
          <p:cNvSpPr/>
          <p:nvPr/>
        </p:nvSpPr>
        <p:spPr>
          <a:xfrm>
            <a:off x="12369964" y="4072661"/>
            <a:ext cx="1490428" cy="1442641"/>
          </a:xfrm>
          <a:prstGeom prst="ellipse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76300"/>
            <a:endParaRPr lang="en-US"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6FC59A50-A575-428E-9242-8C49723CB25E}"/>
              </a:ext>
            </a:extLst>
          </p:cNvPr>
          <p:cNvCxnSpPr>
            <a:cxnSpLocks/>
          </p:cNvCxnSpPr>
          <p:nvPr/>
        </p:nvCxnSpPr>
        <p:spPr>
          <a:xfrm flipH="1" flipV="1">
            <a:off x="10126296" y="6593825"/>
            <a:ext cx="20716" cy="155274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56804A28-69D1-457D-8E71-335D508D22A5}"/>
              </a:ext>
            </a:extLst>
          </p:cNvPr>
          <p:cNvCxnSpPr>
            <a:cxnSpLocks/>
          </p:cNvCxnSpPr>
          <p:nvPr/>
        </p:nvCxnSpPr>
        <p:spPr>
          <a:xfrm flipH="1" flipV="1">
            <a:off x="13029663" y="5332781"/>
            <a:ext cx="16002" cy="119938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B88AC379-B48A-4FF4-A377-80AC71C93432}"/>
              </a:ext>
            </a:extLst>
          </p:cNvPr>
          <p:cNvCxnSpPr>
            <a:cxnSpLocks/>
          </p:cNvCxnSpPr>
          <p:nvPr/>
        </p:nvCxnSpPr>
        <p:spPr>
          <a:xfrm>
            <a:off x="17019682" y="5928161"/>
            <a:ext cx="8764" cy="656862"/>
          </a:xfrm>
          <a:prstGeom prst="straightConnector1">
            <a:avLst/>
          </a:prstGeom>
          <a:noFill/>
          <a:ln w="76200" cap="flat">
            <a:solidFill>
              <a:srgbClr val="F37022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2F972E79-2F3F-42CA-8631-04D8DA43A9F2}"/>
              </a:ext>
            </a:extLst>
          </p:cNvPr>
          <p:cNvGrpSpPr/>
          <p:nvPr/>
        </p:nvGrpSpPr>
        <p:grpSpPr>
          <a:xfrm>
            <a:off x="8539785" y="11177950"/>
            <a:ext cx="1455250" cy="1455248"/>
            <a:chOff x="11158855" y="2809083"/>
            <a:chExt cx="1110791" cy="1110790"/>
          </a:xfrm>
        </p:grpSpPr>
        <p:sp>
          <p:nvSpPr>
            <p:cNvPr id="177" name="Circle">
              <a:extLst>
                <a:ext uri="{FF2B5EF4-FFF2-40B4-BE49-F238E27FC236}">
                  <a16:creationId xmlns:a16="http://schemas.microsoft.com/office/drawing/2014/main" id="{671CB723-E3A1-4CBA-86F1-997E34686538}"/>
                </a:ext>
              </a:extLst>
            </p:cNvPr>
            <p:cNvSpPr/>
            <p:nvPr/>
          </p:nvSpPr>
          <p:spPr>
            <a:xfrm>
              <a:off x="11158855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78" name="Group 1@3x.png" descr="Group 1@3x.png">
              <a:extLst>
                <a:ext uri="{FF2B5EF4-FFF2-40B4-BE49-F238E27FC236}">
                  <a16:creationId xmlns:a16="http://schemas.microsoft.com/office/drawing/2014/main" id="{35E331AB-6676-4D1E-8141-050B144FE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1062" y="3160387"/>
              <a:ext cx="559692" cy="54934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F04BCD7-8437-4C14-B43C-E370643A147E}"/>
              </a:ext>
            </a:extLst>
          </p:cNvPr>
          <p:cNvGrpSpPr/>
          <p:nvPr/>
        </p:nvGrpSpPr>
        <p:grpSpPr>
          <a:xfrm>
            <a:off x="6887050" y="11177950"/>
            <a:ext cx="1455248" cy="1455248"/>
            <a:chOff x="9765859" y="2809083"/>
            <a:chExt cx="1110790" cy="1110790"/>
          </a:xfrm>
        </p:grpSpPr>
        <p:sp>
          <p:nvSpPr>
            <p:cNvPr id="180" name="Circle">
              <a:extLst>
                <a:ext uri="{FF2B5EF4-FFF2-40B4-BE49-F238E27FC236}">
                  <a16:creationId xmlns:a16="http://schemas.microsoft.com/office/drawing/2014/main" id="{3FC8E033-14F6-4D92-877B-A9A24C2485E4}"/>
                </a:ext>
              </a:extLst>
            </p:cNvPr>
            <p:cNvSpPr/>
            <p:nvPr/>
          </p:nvSpPr>
          <p:spPr>
            <a:xfrm>
              <a:off x="9765859" y="2809083"/>
              <a:ext cx="1110790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81" name="Group 2@3x.png" descr="Group 2@3x.png">
              <a:extLst>
                <a:ext uri="{FF2B5EF4-FFF2-40B4-BE49-F238E27FC236}">
                  <a16:creationId xmlns:a16="http://schemas.microsoft.com/office/drawing/2014/main" id="{46B5CABE-34A3-4B1F-B35F-B2C30A071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624" y="3151938"/>
              <a:ext cx="551260" cy="54934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0A351F8-4AEF-4C24-8BD4-7164932BF00A}"/>
              </a:ext>
            </a:extLst>
          </p:cNvPr>
          <p:cNvGrpSpPr/>
          <p:nvPr/>
        </p:nvGrpSpPr>
        <p:grpSpPr>
          <a:xfrm>
            <a:off x="5273531" y="11177950"/>
            <a:ext cx="1455250" cy="1455248"/>
            <a:chOff x="8373048" y="2809083"/>
            <a:chExt cx="1110791" cy="1110790"/>
          </a:xfrm>
        </p:grpSpPr>
        <p:sp>
          <p:nvSpPr>
            <p:cNvPr id="183" name="Circle">
              <a:extLst>
                <a:ext uri="{FF2B5EF4-FFF2-40B4-BE49-F238E27FC236}">
                  <a16:creationId xmlns:a16="http://schemas.microsoft.com/office/drawing/2014/main" id="{80E26631-A2A7-4E36-9C41-5360A8A75CB6}"/>
                </a:ext>
              </a:extLst>
            </p:cNvPr>
            <p:cNvSpPr/>
            <p:nvPr/>
          </p:nvSpPr>
          <p:spPr>
            <a:xfrm>
              <a:off x="8373048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84" name="Layer 0@3x.png" descr="Layer 0@3x.png">
              <a:extLst>
                <a:ext uri="{FF2B5EF4-FFF2-40B4-BE49-F238E27FC236}">
                  <a16:creationId xmlns:a16="http://schemas.microsoft.com/office/drawing/2014/main" id="{8FF7C221-2615-4DAD-A094-7B51287B1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813" y="3138946"/>
              <a:ext cx="551260" cy="55126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34042CB-59FE-4168-9036-3B0ED83E531C}"/>
              </a:ext>
            </a:extLst>
          </p:cNvPr>
          <p:cNvGrpSpPr/>
          <p:nvPr/>
        </p:nvGrpSpPr>
        <p:grpSpPr>
          <a:xfrm>
            <a:off x="14672307" y="11177950"/>
            <a:ext cx="1455250" cy="1455248"/>
            <a:chOff x="11158855" y="2809083"/>
            <a:chExt cx="1110791" cy="1110790"/>
          </a:xfrm>
        </p:grpSpPr>
        <p:sp>
          <p:nvSpPr>
            <p:cNvPr id="186" name="Circle">
              <a:extLst>
                <a:ext uri="{FF2B5EF4-FFF2-40B4-BE49-F238E27FC236}">
                  <a16:creationId xmlns:a16="http://schemas.microsoft.com/office/drawing/2014/main" id="{CE07D1E4-3BCB-4C94-82C5-A2BBC73CD55F}"/>
                </a:ext>
              </a:extLst>
            </p:cNvPr>
            <p:cNvSpPr/>
            <p:nvPr/>
          </p:nvSpPr>
          <p:spPr>
            <a:xfrm>
              <a:off x="11158855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87" name="Group 1@3x.png" descr="Group 1@3x.png">
              <a:extLst>
                <a:ext uri="{FF2B5EF4-FFF2-40B4-BE49-F238E27FC236}">
                  <a16:creationId xmlns:a16="http://schemas.microsoft.com/office/drawing/2014/main" id="{B5F26150-5988-4B83-8729-449CCC9CF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41062" y="3160387"/>
              <a:ext cx="559692" cy="549347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3678197-F5C0-483A-AC71-073428DCF3AA}"/>
              </a:ext>
            </a:extLst>
          </p:cNvPr>
          <p:cNvGrpSpPr/>
          <p:nvPr/>
        </p:nvGrpSpPr>
        <p:grpSpPr>
          <a:xfrm>
            <a:off x="13019572" y="11177950"/>
            <a:ext cx="1455248" cy="1455248"/>
            <a:chOff x="9765859" y="2809083"/>
            <a:chExt cx="1110790" cy="1110790"/>
          </a:xfrm>
        </p:grpSpPr>
        <p:sp>
          <p:nvSpPr>
            <p:cNvPr id="189" name="Circle">
              <a:extLst>
                <a:ext uri="{FF2B5EF4-FFF2-40B4-BE49-F238E27FC236}">
                  <a16:creationId xmlns:a16="http://schemas.microsoft.com/office/drawing/2014/main" id="{9C27E7D1-545E-4E75-87A0-1A80FCEA2449}"/>
                </a:ext>
              </a:extLst>
            </p:cNvPr>
            <p:cNvSpPr/>
            <p:nvPr/>
          </p:nvSpPr>
          <p:spPr>
            <a:xfrm>
              <a:off x="9765859" y="2809083"/>
              <a:ext cx="1110790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90" name="Group 2@3x.png" descr="Group 2@3x.png">
              <a:extLst>
                <a:ext uri="{FF2B5EF4-FFF2-40B4-BE49-F238E27FC236}">
                  <a16:creationId xmlns:a16="http://schemas.microsoft.com/office/drawing/2014/main" id="{9A689763-494A-42F1-83CB-F306FED19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45624" y="3151938"/>
              <a:ext cx="551260" cy="549346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82F840B1-F5E2-4D67-821C-772748B28B0D}"/>
              </a:ext>
            </a:extLst>
          </p:cNvPr>
          <p:cNvGrpSpPr/>
          <p:nvPr/>
        </p:nvGrpSpPr>
        <p:grpSpPr>
          <a:xfrm>
            <a:off x="11406053" y="11177950"/>
            <a:ext cx="1455250" cy="1455248"/>
            <a:chOff x="8373048" y="2809083"/>
            <a:chExt cx="1110791" cy="1110790"/>
          </a:xfrm>
        </p:grpSpPr>
        <p:sp>
          <p:nvSpPr>
            <p:cNvPr id="192" name="Circle">
              <a:extLst>
                <a:ext uri="{FF2B5EF4-FFF2-40B4-BE49-F238E27FC236}">
                  <a16:creationId xmlns:a16="http://schemas.microsoft.com/office/drawing/2014/main" id="{9605B31A-67F8-4202-80E2-6488DE9D0ED0}"/>
                </a:ext>
              </a:extLst>
            </p:cNvPr>
            <p:cNvSpPr/>
            <p:nvPr/>
          </p:nvSpPr>
          <p:spPr>
            <a:xfrm>
              <a:off x="8373048" y="2809083"/>
              <a:ext cx="1110791" cy="1110790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  <a:effectLst>
              <a:outerShdw blurRad="190500" dist="70086" dir="5400000" rotWithShape="0">
                <a:srgbClr val="000000">
                  <a:alpha val="11341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pic>
          <p:nvPicPr>
            <p:cNvPr id="193" name="Layer 0@3x.png" descr="Layer 0@3x.png">
              <a:extLst>
                <a:ext uri="{FF2B5EF4-FFF2-40B4-BE49-F238E27FC236}">
                  <a16:creationId xmlns:a16="http://schemas.microsoft.com/office/drawing/2014/main" id="{DAAF5FDC-36C0-4962-9F8F-4278B559C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813" y="3138946"/>
              <a:ext cx="551260" cy="55126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12" name="Oval 211">
            <a:extLst>
              <a:ext uri="{FF2B5EF4-FFF2-40B4-BE49-F238E27FC236}">
                <a16:creationId xmlns:a16="http://schemas.microsoft.com/office/drawing/2014/main" id="{D3104B8B-FD88-4EBD-9F53-1B1657C22ACF}"/>
              </a:ext>
            </a:extLst>
          </p:cNvPr>
          <p:cNvSpPr/>
          <p:nvPr/>
        </p:nvSpPr>
        <p:spPr>
          <a:xfrm>
            <a:off x="13001976" y="11177527"/>
            <a:ext cx="1490428" cy="1442641"/>
          </a:xfrm>
          <a:prstGeom prst="ellipse">
            <a:avLst/>
          </a:prstGeom>
          <a:noFill/>
          <a:ln w="38100" cap="flat">
            <a:solidFill>
              <a:srgbClr val="F3702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76300"/>
            <a:endParaRPr lang="en-US"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4360681-B2D2-490A-9FE7-137AD1A7C7F9}"/>
              </a:ext>
            </a:extLst>
          </p:cNvPr>
          <p:cNvCxnSpPr>
            <a:cxnSpLocks/>
          </p:cNvCxnSpPr>
          <p:nvPr/>
        </p:nvCxnSpPr>
        <p:spPr>
          <a:xfrm flipH="1">
            <a:off x="14672306" y="6710114"/>
            <a:ext cx="2192284" cy="1516640"/>
          </a:xfrm>
          <a:prstGeom prst="straightConnector1">
            <a:avLst/>
          </a:prstGeom>
          <a:noFill/>
          <a:ln w="76200" cap="flat">
            <a:solidFill>
              <a:srgbClr val="F37022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C1ABDE42-1EC1-431F-A279-3BA64E92977B}"/>
              </a:ext>
            </a:extLst>
          </p:cNvPr>
          <p:cNvCxnSpPr>
            <a:cxnSpLocks/>
          </p:cNvCxnSpPr>
          <p:nvPr/>
        </p:nvCxnSpPr>
        <p:spPr>
          <a:xfrm flipH="1">
            <a:off x="13846584" y="8722474"/>
            <a:ext cx="47504" cy="2455476"/>
          </a:xfrm>
          <a:prstGeom prst="straightConnector1">
            <a:avLst/>
          </a:prstGeom>
          <a:noFill/>
          <a:ln w="76200" cap="flat">
            <a:solidFill>
              <a:srgbClr val="F37022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FC1FBCB9-DD2C-4244-B930-32DA5315AE5C}"/>
              </a:ext>
            </a:extLst>
          </p:cNvPr>
          <p:cNvSpPr/>
          <p:nvPr/>
        </p:nvSpPr>
        <p:spPr>
          <a:xfrm>
            <a:off x="10802850" y="4491365"/>
            <a:ext cx="1490428" cy="1442641"/>
          </a:xfrm>
          <a:prstGeom prst="ellipse">
            <a:avLst/>
          </a:prstGeom>
          <a:noFill/>
          <a:ln w="38100" cap="flat">
            <a:solidFill>
              <a:srgbClr val="F3702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76300"/>
            <a:endParaRPr lang="en-US" sz="6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00D1D995-7ED6-44AE-8314-8026248D75FA}"/>
              </a:ext>
            </a:extLst>
          </p:cNvPr>
          <p:cNvCxnSpPr>
            <a:cxnSpLocks/>
          </p:cNvCxnSpPr>
          <p:nvPr/>
        </p:nvCxnSpPr>
        <p:spPr>
          <a:xfrm flipH="1" flipV="1">
            <a:off x="13191241" y="6506730"/>
            <a:ext cx="3462218" cy="48516"/>
          </a:xfrm>
          <a:prstGeom prst="straightConnector1">
            <a:avLst/>
          </a:prstGeom>
          <a:noFill/>
          <a:ln w="76200" cap="flat">
            <a:solidFill>
              <a:srgbClr val="F37022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864A4395-A8D1-4378-A358-FF6DE348471B}"/>
              </a:ext>
            </a:extLst>
          </p:cNvPr>
          <p:cNvCxnSpPr>
            <a:cxnSpLocks/>
          </p:cNvCxnSpPr>
          <p:nvPr/>
        </p:nvCxnSpPr>
        <p:spPr>
          <a:xfrm flipH="1" flipV="1">
            <a:off x="11936783" y="5824174"/>
            <a:ext cx="387650" cy="607104"/>
          </a:xfrm>
          <a:prstGeom prst="straightConnector1">
            <a:avLst/>
          </a:prstGeom>
          <a:noFill/>
          <a:ln w="76200" cap="flat">
            <a:solidFill>
              <a:srgbClr val="F37022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C76319DA-03D7-475C-98F1-81FEE3337614}"/>
              </a:ext>
            </a:extLst>
          </p:cNvPr>
          <p:cNvCxnSpPr>
            <a:cxnSpLocks/>
          </p:cNvCxnSpPr>
          <p:nvPr/>
        </p:nvCxnSpPr>
        <p:spPr>
          <a:xfrm flipH="1" flipV="1">
            <a:off x="6152568" y="10451368"/>
            <a:ext cx="13400" cy="1102496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E9FC86D1-6524-4521-A344-7EEF7B64A47C}"/>
              </a:ext>
            </a:extLst>
          </p:cNvPr>
          <p:cNvSpPr txBox="1"/>
          <p:nvPr/>
        </p:nvSpPr>
        <p:spPr>
          <a:xfrm>
            <a:off x="6503008" y="2768788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4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Clouds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A22E0F70-8A20-49CE-9A30-9D39CF5415E0}"/>
              </a:ext>
            </a:extLst>
          </p:cNvPr>
          <p:cNvSpPr txBox="1"/>
          <p:nvPr/>
        </p:nvSpPr>
        <p:spPr>
          <a:xfrm>
            <a:off x="15711568" y="2700426"/>
            <a:ext cx="12779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4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PaaS</a:t>
            </a:r>
          </a:p>
        </p:txBody>
      </p:sp>
      <p:pic>
        <p:nvPicPr>
          <p:cNvPr id="100" name="Picture 2" descr="https://dev.solace.com/wp-content/uploads/2017/03/google-cloud-platform_400x200-300x150.jpg">
            <a:extLst>
              <a:ext uri="{FF2B5EF4-FFF2-40B4-BE49-F238E27FC236}">
                <a16:creationId xmlns:a16="http://schemas.microsoft.com/office/drawing/2014/main" id="{7F96A5E8-7CC3-EF44-A64C-D477CADC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6840" y="2664316"/>
            <a:ext cx="2636220" cy="131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0720DE-6251-43CA-9965-2B4B728F1F2F}"/>
              </a:ext>
            </a:extLst>
          </p:cNvPr>
          <p:cNvCxnSpPr>
            <a:cxnSpLocks/>
          </p:cNvCxnSpPr>
          <p:nvPr/>
        </p:nvCxnSpPr>
        <p:spPr>
          <a:xfrm>
            <a:off x="4514859" y="5412869"/>
            <a:ext cx="188457" cy="1005434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ysDot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BD196B20-C356-465E-905A-AE6CE83F0C76}"/>
              </a:ext>
            </a:extLst>
          </p:cNvPr>
          <p:cNvCxnSpPr>
            <a:cxnSpLocks/>
          </p:cNvCxnSpPr>
          <p:nvPr/>
        </p:nvCxnSpPr>
        <p:spPr>
          <a:xfrm flipH="1">
            <a:off x="12566139" y="5412869"/>
            <a:ext cx="154508" cy="103163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ysDot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8374E4B-A14E-4238-A1B7-A5617397E004}"/>
              </a:ext>
            </a:extLst>
          </p:cNvPr>
          <p:cNvCxnSpPr>
            <a:cxnSpLocks/>
            <a:stCxn id="227" idx="4"/>
          </p:cNvCxnSpPr>
          <p:nvPr/>
        </p:nvCxnSpPr>
        <p:spPr>
          <a:xfrm>
            <a:off x="11548064" y="5934006"/>
            <a:ext cx="77847" cy="495387"/>
          </a:xfrm>
          <a:prstGeom prst="straightConnector1">
            <a:avLst/>
          </a:prstGeom>
          <a:noFill/>
          <a:ln w="38100" cap="flat">
            <a:solidFill>
              <a:srgbClr val="F37022"/>
            </a:solidFill>
            <a:prstDash val="sysDot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3BBCE14-32D7-42BB-9879-7DCDD6C7A835}"/>
              </a:ext>
            </a:extLst>
          </p:cNvPr>
          <p:cNvCxnSpPr>
            <a:cxnSpLocks/>
            <a:stCxn id="212" idx="7"/>
          </p:cNvCxnSpPr>
          <p:nvPr/>
        </p:nvCxnSpPr>
        <p:spPr>
          <a:xfrm flipV="1">
            <a:off x="14274136" y="8970362"/>
            <a:ext cx="0" cy="2418435"/>
          </a:xfrm>
          <a:prstGeom prst="straightConnector1">
            <a:avLst/>
          </a:prstGeom>
          <a:noFill/>
          <a:ln w="38100" cap="flat">
            <a:solidFill>
              <a:srgbClr val="F37022"/>
            </a:solidFill>
            <a:prstDash val="sysDot"/>
            <a:miter lim="400000"/>
            <a:tailEnd type="stealth" w="lg" len="lg"/>
          </a:ln>
          <a:effectLst/>
          <a:scene3d>
            <a:camera prst="orthographicFront"/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0151DBE-82ED-4E97-A6D1-8D23692C63E6}"/>
              </a:ext>
            </a:extLst>
          </p:cNvPr>
          <p:cNvGrpSpPr/>
          <p:nvPr/>
        </p:nvGrpSpPr>
        <p:grpSpPr>
          <a:xfrm>
            <a:off x="2381881" y="6338830"/>
            <a:ext cx="17935058" cy="2635173"/>
            <a:chOff x="2381881" y="6338830"/>
            <a:chExt cx="17935058" cy="2635173"/>
          </a:xfrm>
        </p:grpSpPr>
        <p:sp>
          <p:nvSpPr>
            <p:cNvPr id="274" name="Rounded Rectangle">
              <a:extLst>
                <a:ext uri="{FF2B5EF4-FFF2-40B4-BE49-F238E27FC236}">
                  <a16:creationId xmlns:a16="http://schemas.microsoft.com/office/drawing/2014/main" id="{BAC7F928-2645-49F9-AB60-31CC76A24E1C}"/>
                </a:ext>
              </a:extLst>
            </p:cNvPr>
            <p:cNvSpPr/>
            <p:nvPr/>
          </p:nvSpPr>
          <p:spPr>
            <a:xfrm>
              <a:off x="2381881" y="633883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C00000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76" name="Rounded Rectangle">
              <a:extLst>
                <a:ext uri="{FF2B5EF4-FFF2-40B4-BE49-F238E27FC236}">
                  <a16:creationId xmlns:a16="http://schemas.microsoft.com/office/drawing/2014/main" id="{DD3E0732-B062-40DD-96A6-F008019EA435}"/>
                </a:ext>
              </a:extLst>
            </p:cNvPr>
            <p:cNvSpPr/>
            <p:nvPr/>
          </p:nvSpPr>
          <p:spPr>
            <a:xfrm>
              <a:off x="9680881" y="633883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C00000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81" name="Rounded Rectangle">
              <a:extLst>
                <a:ext uri="{FF2B5EF4-FFF2-40B4-BE49-F238E27FC236}">
                  <a16:creationId xmlns:a16="http://schemas.microsoft.com/office/drawing/2014/main" id="{F69176B0-8005-4E60-A897-338369C80BFB}"/>
                </a:ext>
              </a:extLst>
            </p:cNvPr>
            <p:cNvSpPr/>
            <p:nvPr/>
          </p:nvSpPr>
          <p:spPr>
            <a:xfrm>
              <a:off x="16630137" y="635689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C00000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82" name="Rounded Rectangle">
              <a:extLst>
                <a:ext uri="{FF2B5EF4-FFF2-40B4-BE49-F238E27FC236}">
                  <a16:creationId xmlns:a16="http://schemas.microsoft.com/office/drawing/2014/main" id="{BA3BFA4B-9748-49BD-BBC1-824128D0D63E}"/>
                </a:ext>
              </a:extLst>
            </p:cNvPr>
            <p:cNvSpPr/>
            <p:nvPr/>
          </p:nvSpPr>
          <p:spPr>
            <a:xfrm>
              <a:off x="5998000" y="8065971"/>
              <a:ext cx="9808059" cy="908032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C00000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1E8D97C4-CFD9-46A6-A577-8E754025EB2A}"/>
              </a:ext>
            </a:extLst>
          </p:cNvPr>
          <p:cNvGrpSpPr/>
          <p:nvPr/>
        </p:nvGrpSpPr>
        <p:grpSpPr>
          <a:xfrm>
            <a:off x="2378641" y="6335590"/>
            <a:ext cx="17935058" cy="2635173"/>
            <a:chOff x="2381881" y="6338830"/>
            <a:chExt cx="17935058" cy="2635173"/>
          </a:xfrm>
        </p:grpSpPr>
        <p:sp>
          <p:nvSpPr>
            <p:cNvPr id="284" name="Rounded Rectangle">
              <a:extLst>
                <a:ext uri="{FF2B5EF4-FFF2-40B4-BE49-F238E27FC236}">
                  <a16:creationId xmlns:a16="http://schemas.microsoft.com/office/drawing/2014/main" id="{2B2872B0-8C0B-4801-BCF9-2BF31F69629B}"/>
                </a:ext>
              </a:extLst>
            </p:cNvPr>
            <p:cNvSpPr/>
            <p:nvPr/>
          </p:nvSpPr>
          <p:spPr>
            <a:xfrm>
              <a:off x="2381881" y="633883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85" name="Rounded Rectangle">
              <a:extLst>
                <a:ext uri="{FF2B5EF4-FFF2-40B4-BE49-F238E27FC236}">
                  <a16:creationId xmlns:a16="http://schemas.microsoft.com/office/drawing/2014/main" id="{00BE7819-C74B-49A6-96FD-3584895B9FB1}"/>
                </a:ext>
              </a:extLst>
            </p:cNvPr>
            <p:cNvSpPr/>
            <p:nvPr/>
          </p:nvSpPr>
          <p:spPr>
            <a:xfrm>
              <a:off x="9680881" y="633883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86" name="Rounded Rectangle">
              <a:extLst>
                <a:ext uri="{FF2B5EF4-FFF2-40B4-BE49-F238E27FC236}">
                  <a16:creationId xmlns:a16="http://schemas.microsoft.com/office/drawing/2014/main" id="{CDE0F7E0-403D-496A-9E5F-E4660530C90B}"/>
                </a:ext>
              </a:extLst>
            </p:cNvPr>
            <p:cNvSpPr/>
            <p:nvPr/>
          </p:nvSpPr>
          <p:spPr>
            <a:xfrm>
              <a:off x="16630137" y="635689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87" name="Rounded Rectangle">
              <a:extLst>
                <a:ext uri="{FF2B5EF4-FFF2-40B4-BE49-F238E27FC236}">
                  <a16:creationId xmlns:a16="http://schemas.microsoft.com/office/drawing/2014/main" id="{A6641069-F251-4FCC-A10A-76BCD4491842}"/>
                </a:ext>
              </a:extLst>
            </p:cNvPr>
            <p:cNvSpPr/>
            <p:nvPr/>
          </p:nvSpPr>
          <p:spPr>
            <a:xfrm>
              <a:off x="5998000" y="8065971"/>
              <a:ext cx="9808059" cy="908032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97324EF-DC73-4E3D-87F8-BC92560C40AD}"/>
              </a:ext>
            </a:extLst>
          </p:cNvPr>
          <p:cNvGrpSpPr/>
          <p:nvPr/>
        </p:nvGrpSpPr>
        <p:grpSpPr>
          <a:xfrm>
            <a:off x="2385901" y="6342850"/>
            <a:ext cx="17935058" cy="2635173"/>
            <a:chOff x="2381881" y="6338830"/>
            <a:chExt cx="17935058" cy="2635173"/>
          </a:xfrm>
        </p:grpSpPr>
        <p:sp>
          <p:nvSpPr>
            <p:cNvPr id="275" name="Rounded Rectangle">
              <a:extLst>
                <a:ext uri="{FF2B5EF4-FFF2-40B4-BE49-F238E27FC236}">
                  <a16:creationId xmlns:a16="http://schemas.microsoft.com/office/drawing/2014/main" id="{7999222C-1F8F-463D-8479-68EC50CFF0BB}"/>
                </a:ext>
              </a:extLst>
            </p:cNvPr>
            <p:cNvSpPr/>
            <p:nvPr/>
          </p:nvSpPr>
          <p:spPr>
            <a:xfrm>
              <a:off x="2381881" y="633883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77" name="Rounded Rectangle">
              <a:extLst>
                <a:ext uri="{FF2B5EF4-FFF2-40B4-BE49-F238E27FC236}">
                  <a16:creationId xmlns:a16="http://schemas.microsoft.com/office/drawing/2014/main" id="{3A6A0813-9C3E-4662-82FE-5FAE22BB0EF4}"/>
                </a:ext>
              </a:extLst>
            </p:cNvPr>
            <p:cNvSpPr/>
            <p:nvPr/>
          </p:nvSpPr>
          <p:spPr>
            <a:xfrm>
              <a:off x="9680881" y="633883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78" name="Rounded Rectangle">
              <a:extLst>
                <a:ext uri="{FF2B5EF4-FFF2-40B4-BE49-F238E27FC236}">
                  <a16:creationId xmlns:a16="http://schemas.microsoft.com/office/drawing/2014/main" id="{3F513F94-D000-4744-B3F8-6EE800D3F84D}"/>
                </a:ext>
              </a:extLst>
            </p:cNvPr>
            <p:cNvSpPr/>
            <p:nvPr/>
          </p:nvSpPr>
          <p:spPr>
            <a:xfrm>
              <a:off x="16630137" y="6356890"/>
              <a:ext cx="3686802" cy="655720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  <p:sp>
          <p:nvSpPr>
            <p:cNvPr id="279" name="Rounded Rectangle">
              <a:extLst>
                <a:ext uri="{FF2B5EF4-FFF2-40B4-BE49-F238E27FC236}">
                  <a16:creationId xmlns:a16="http://schemas.microsoft.com/office/drawing/2014/main" id="{AFFEDB89-284D-47DE-99F9-007D5550559E}"/>
                </a:ext>
              </a:extLst>
            </p:cNvPr>
            <p:cNvSpPr/>
            <p:nvPr/>
          </p:nvSpPr>
          <p:spPr>
            <a:xfrm>
              <a:off x="5998000" y="8065971"/>
              <a:ext cx="9808059" cy="908032"/>
            </a:xfrm>
            <a:prstGeom prst="roundRect">
              <a:avLst>
                <a:gd name="adj" fmla="val 23801"/>
              </a:avLst>
            </a:prstGeom>
            <a:noFill/>
            <a:ln w="38100">
              <a:solidFill>
                <a:srgbClr val="F37022"/>
              </a:solidFill>
              <a:miter lim="400000"/>
            </a:ln>
            <a:effectLst>
              <a:outerShdw blurRad="101600" dist="42185" dir="3475956" rotWithShape="0">
                <a:srgbClr val="000000">
                  <a:alpha val="9894"/>
                </a:srgbClr>
              </a:outerShdw>
            </a:effectLst>
          </p:spPr>
          <p:txBody>
            <a:bodyPr lIns="76200" tIns="76200" rIns="76200" bIns="76200" anchor="ctr"/>
            <a:lstStyle/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Helvetica"/>
                <a:sym typeface="Helvetica"/>
              </a:endParaRPr>
            </a:p>
          </p:txBody>
        </p:sp>
      </p:grpSp>
      <p:pic>
        <p:nvPicPr>
          <p:cNvPr id="128" name="Picture 127">
            <a:extLst>
              <a:ext uri="{FF2B5EF4-FFF2-40B4-BE49-F238E27FC236}">
                <a16:creationId xmlns:a16="http://schemas.microsoft.com/office/drawing/2014/main" id="{859014BB-78C9-4A4C-B305-4EC9E306762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9981" y="11639667"/>
            <a:ext cx="1439402" cy="71970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0C0F0905-3F52-4A4C-A2FB-79E97430329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4192" y="5536192"/>
            <a:ext cx="1311438" cy="655720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EDE4CC08-32AD-49EA-966C-C697888ADAC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37352" y="5819246"/>
            <a:ext cx="1496257" cy="4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46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8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8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1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2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1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4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9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4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4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400"/>
                            </p:stCondLst>
                            <p:childTnLst>
                              <p:par>
                                <p:cTn id="1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7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2" grpId="0" animBg="1"/>
      <p:bldP spid="212" grpId="0" animBg="1"/>
      <p:bldP spid="2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851B00A-CD71-43FD-BEBE-958464F62DC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99" y="2191462"/>
            <a:ext cx="24362734" cy="114970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Mesh Configuration</a:t>
            </a:r>
            <a:endParaRPr lang="en-CA" dirty="0"/>
          </a:p>
        </p:txBody>
      </p:sp>
      <p:pic>
        <p:nvPicPr>
          <p:cNvPr id="47" name="Cloudwhite.png" descr="Cloudwhite.png">
            <a:extLst>
              <a:ext uri="{FF2B5EF4-FFF2-40B4-BE49-F238E27FC236}">
                <a16:creationId xmlns:a16="http://schemas.microsoft.com/office/drawing/2014/main" id="{340351FB-03A0-40B2-8512-7575D388F2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53" y="71501"/>
            <a:ext cx="11173739" cy="783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DA2958-9492-4E1E-B1AA-A195D934F1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4250" y="915862"/>
            <a:ext cx="2135995" cy="1067998"/>
          </a:xfrm>
          <a:prstGeom prst="rect">
            <a:avLst/>
          </a:prstGeom>
        </p:spPr>
      </p:pic>
      <p:sp>
        <p:nvSpPr>
          <p:cNvPr id="61" name="Rounded Rectangle">
            <a:extLst>
              <a:ext uri="{FF2B5EF4-FFF2-40B4-BE49-F238E27FC236}">
                <a16:creationId xmlns:a16="http://schemas.microsoft.com/office/drawing/2014/main" id="{E4C5E0DA-1969-4BF0-B7A0-6F3AA54E9C07}"/>
              </a:ext>
            </a:extLst>
          </p:cNvPr>
          <p:cNvSpPr/>
          <p:nvPr/>
        </p:nvSpPr>
        <p:spPr>
          <a:xfrm>
            <a:off x="1192953" y="8575971"/>
            <a:ext cx="13683773" cy="4467068"/>
          </a:xfrm>
          <a:prstGeom prst="roundRect">
            <a:avLst>
              <a:gd name="adj" fmla="val 9111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>
            <a:outerShdw blurRad="584200" dist="339259" dir="3173123" rotWithShape="0">
              <a:srgbClr val="000000">
                <a:alpha val="12982"/>
              </a:srgbClr>
            </a:outerShdw>
          </a:effectLst>
        </p:spPr>
        <p:txBody>
          <a:bodyPr lIns="76200" tIns="76200" rIns="76200" bIns="76200" anchor="b" anchorCtr="0"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2E508C7-5612-4D83-A113-9220DF1CDCA8}"/>
              </a:ext>
            </a:extLst>
          </p:cNvPr>
          <p:cNvSpPr txBox="1">
            <a:spLocks/>
          </p:cNvSpPr>
          <p:nvPr/>
        </p:nvSpPr>
        <p:spPr bwMode="auto">
          <a:xfrm>
            <a:off x="1258354" y="12191677"/>
            <a:ext cx="53918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defTabSz="182880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On-premise</a:t>
            </a:r>
          </a:p>
        </p:txBody>
      </p:sp>
      <p:pic>
        <p:nvPicPr>
          <p:cNvPr id="11" name="Picture 2" descr="Image result for romo robot png">
            <a:extLst>
              <a:ext uri="{FF2B5EF4-FFF2-40B4-BE49-F238E27FC236}">
                <a16:creationId xmlns:a16="http://schemas.microsoft.com/office/drawing/2014/main" id="{794834D3-3AB9-4CA5-9AB9-818632466C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0466"/>
          <a:stretch/>
        </p:blipFill>
        <p:spPr bwMode="auto">
          <a:xfrm>
            <a:off x="18055237" y="8886170"/>
            <a:ext cx="2340077" cy="299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amazon rekognition logo">
            <a:extLst>
              <a:ext uri="{FF2B5EF4-FFF2-40B4-BE49-F238E27FC236}">
                <a16:creationId xmlns:a16="http://schemas.microsoft.com/office/drawing/2014/main" id="{2351CD9F-B969-4DB9-AC0A-B64BEB9B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238" y="2808402"/>
            <a:ext cx="1778348" cy="177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Image result for js">
            <a:extLst>
              <a:ext uri="{FF2B5EF4-FFF2-40B4-BE49-F238E27FC236}">
                <a16:creationId xmlns:a16="http://schemas.microsoft.com/office/drawing/2014/main" id="{D1024B81-D005-426A-93B7-9B48B1F171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7492978" y="10119833"/>
            <a:ext cx="1649396" cy="189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9F79FDA-D2D5-4FA5-B2D7-42E3E43139FF}"/>
              </a:ext>
            </a:extLst>
          </p:cNvPr>
          <p:cNvSpPr txBox="1">
            <a:spLocks/>
          </p:cNvSpPr>
          <p:nvPr/>
        </p:nvSpPr>
        <p:spPr bwMode="auto">
          <a:xfrm>
            <a:off x="18008334" y="11881478"/>
            <a:ext cx="243388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MQTT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9E7476-B0A8-4E00-B804-3D8B6F64E024}"/>
              </a:ext>
            </a:extLst>
          </p:cNvPr>
          <p:cNvSpPr txBox="1">
            <a:spLocks/>
          </p:cNvSpPr>
          <p:nvPr/>
        </p:nvSpPr>
        <p:spPr bwMode="auto">
          <a:xfrm>
            <a:off x="15627586" y="3086560"/>
            <a:ext cx="29361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HTTP/REST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7125B51-5DE3-4A5A-A208-AFE03A51098C}"/>
              </a:ext>
            </a:extLst>
          </p:cNvPr>
          <p:cNvSpPr txBox="1">
            <a:spLocks/>
          </p:cNvSpPr>
          <p:nvPr/>
        </p:nvSpPr>
        <p:spPr bwMode="auto">
          <a:xfrm>
            <a:off x="6924384" y="11912168"/>
            <a:ext cx="293612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algn="ctr" defTabSz="182880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SMF</a:t>
            </a:r>
          </a:p>
        </p:txBody>
      </p:sp>
      <p:sp>
        <p:nvSpPr>
          <p:cNvPr id="20" name="Rounded Rectangle">
            <a:extLst>
              <a:ext uri="{FF2B5EF4-FFF2-40B4-BE49-F238E27FC236}">
                <a16:creationId xmlns:a16="http://schemas.microsoft.com/office/drawing/2014/main" id="{56D96B74-424A-4778-BA8B-7EF12888D489}"/>
              </a:ext>
            </a:extLst>
          </p:cNvPr>
          <p:cNvSpPr/>
          <p:nvPr/>
        </p:nvSpPr>
        <p:spPr>
          <a:xfrm>
            <a:off x="11983823" y="5808834"/>
            <a:ext cx="6090043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21" name="Rounded Rectangle">
            <a:extLst>
              <a:ext uri="{FF2B5EF4-FFF2-40B4-BE49-F238E27FC236}">
                <a16:creationId xmlns:a16="http://schemas.microsoft.com/office/drawing/2014/main" id="{72B47207-9FCD-4F97-8C90-DF9C9A911121}"/>
              </a:ext>
            </a:extLst>
          </p:cNvPr>
          <p:cNvSpPr/>
          <p:nvPr/>
        </p:nvSpPr>
        <p:spPr>
          <a:xfrm>
            <a:off x="3902334" y="8784189"/>
            <a:ext cx="8826124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113377-7B69-4D30-8043-BA905A299BD1}"/>
              </a:ext>
            </a:extLst>
          </p:cNvPr>
          <p:cNvCxnSpPr>
            <a:cxnSpLocks/>
            <a:stCxn id="21" idx="0"/>
            <a:endCxn id="20" idx="1"/>
          </p:cNvCxnSpPr>
          <p:nvPr/>
        </p:nvCxnSpPr>
        <p:spPr bwMode="auto">
          <a:xfrm flipV="1">
            <a:off x="8315396" y="6230158"/>
            <a:ext cx="3668427" cy="2554031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A8A74A-5C2B-47C6-B533-85C1614B74DB}"/>
              </a:ext>
            </a:extLst>
          </p:cNvPr>
          <p:cNvCxnSpPr>
            <a:cxnSpLocks/>
          </p:cNvCxnSpPr>
          <p:nvPr/>
        </p:nvCxnSpPr>
        <p:spPr bwMode="auto">
          <a:xfrm>
            <a:off x="16708582" y="6625586"/>
            <a:ext cx="2098963" cy="226058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9B7E79-B1CA-4EE6-AE34-0514BD03ED11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>
            <a:off x="14738412" y="4586750"/>
            <a:ext cx="0" cy="1222084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92DD9B-667E-4465-9390-4BF7657870DA}"/>
              </a:ext>
            </a:extLst>
          </p:cNvPr>
          <p:cNvCxnSpPr>
            <a:cxnSpLocks/>
            <a:stCxn id="21" idx="2"/>
            <a:endCxn id="13" idx="0"/>
          </p:cNvCxnSpPr>
          <p:nvPr/>
        </p:nvCxnSpPr>
        <p:spPr bwMode="auto">
          <a:xfrm>
            <a:off x="8315396" y="9626836"/>
            <a:ext cx="2280" cy="492997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Graphic 29">
            <a:extLst>
              <a:ext uri="{FF2B5EF4-FFF2-40B4-BE49-F238E27FC236}">
                <a16:creationId xmlns:a16="http://schemas.microsoft.com/office/drawing/2014/main" id="{D9E3C759-FC55-4814-80E8-1A231F0210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79996" y="1853554"/>
            <a:ext cx="3175647" cy="63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0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>
            <a:extLst>
              <a:ext uri="{FF2B5EF4-FFF2-40B4-BE49-F238E27FC236}">
                <a16:creationId xmlns:a16="http://schemas.microsoft.com/office/drawing/2014/main" id="{C53311E4-158A-4BA1-BF26-30FD149C75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99" y="2191462"/>
            <a:ext cx="24362734" cy="11497090"/>
          </a:xfrm>
          <a:prstGeom prst="rect">
            <a:avLst/>
          </a:prstGeom>
        </p:spPr>
      </p:pic>
      <p:sp>
        <p:nvSpPr>
          <p:cNvPr id="14" name="Title 6">
            <a:extLst>
              <a:ext uri="{FF2B5EF4-FFF2-40B4-BE49-F238E27FC236}">
                <a16:creationId xmlns:a16="http://schemas.microsoft.com/office/drawing/2014/main" id="{5182E1B0-D9F2-4B4A-8FE9-5040D60CA31D}"/>
              </a:ext>
            </a:extLst>
          </p:cNvPr>
          <p:cNvSpPr txBox="1">
            <a:spLocks/>
          </p:cNvSpPr>
          <p:nvPr/>
        </p:nvSpPr>
        <p:spPr>
          <a:xfrm>
            <a:off x="1196521" y="177138"/>
            <a:ext cx="22055365" cy="1953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dirty="0"/>
              <a:t>How do we manage the Event Mesh?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276719CE-D32C-4231-B00B-1C533B01615D}"/>
              </a:ext>
            </a:extLst>
          </p:cNvPr>
          <p:cNvSpPr/>
          <p:nvPr/>
        </p:nvSpPr>
        <p:spPr>
          <a:xfrm>
            <a:off x="17502773" y="6326509"/>
            <a:ext cx="4574047" cy="2748681"/>
          </a:xfrm>
          <a:prstGeom prst="roundRect">
            <a:avLst>
              <a:gd name="adj" fmla="val 10014"/>
            </a:avLst>
          </a:prstGeom>
          <a:solidFill>
            <a:schemeClr val="bg1"/>
          </a:solidFill>
          <a:ln w="12700" cap="flat">
            <a:solidFill>
              <a:schemeClr val="bg1">
                <a:lumMod val="85000"/>
              </a:schemeClr>
            </a:solidFill>
            <a:miter lim="400000"/>
          </a:ln>
          <a:effectLst>
            <a:outerShdw blurRad="165100" dist="1524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Cloudwhite.png" descr="Cloudwhite.png">
            <a:extLst>
              <a:ext uri="{FF2B5EF4-FFF2-40B4-BE49-F238E27FC236}">
                <a16:creationId xmlns:a16="http://schemas.microsoft.com/office/drawing/2014/main" id="{AAAC67B9-A954-42FC-9051-08C445D27E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196" y="2648873"/>
            <a:ext cx="7696309" cy="5393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" name="Cloudwhite.png" descr="Cloudwhite.png">
            <a:extLst>
              <a:ext uri="{FF2B5EF4-FFF2-40B4-BE49-F238E27FC236}">
                <a16:creationId xmlns:a16="http://schemas.microsoft.com/office/drawing/2014/main" id="{5A5D3946-0D05-442A-B416-9BF5148072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2572" y="9604135"/>
            <a:ext cx="4595782" cy="32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Cloudwhite.png" descr="Cloudwhite.png">
            <a:extLst>
              <a:ext uri="{FF2B5EF4-FFF2-40B4-BE49-F238E27FC236}">
                <a16:creationId xmlns:a16="http://schemas.microsoft.com/office/drawing/2014/main" id="{9ABF8CFE-2548-4D8A-8242-9ACB4CA423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146" y="6316349"/>
            <a:ext cx="4595782" cy="32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6" name="Cloudwhite.png" descr="Cloudwhite.png">
            <a:extLst>
              <a:ext uri="{FF2B5EF4-FFF2-40B4-BE49-F238E27FC236}">
                <a16:creationId xmlns:a16="http://schemas.microsoft.com/office/drawing/2014/main" id="{07CACB01-FF49-4BA5-8EF9-7B7D01FC19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063" y="9604135"/>
            <a:ext cx="4595782" cy="3220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C27A83A-8EB8-4D73-B772-C629DC2BAC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844" y="11027729"/>
            <a:ext cx="1314558" cy="786764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65E69FD-179B-4280-8D55-AC0ECA4CBD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490" y="7636254"/>
            <a:ext cx="2111170" cy="110836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0CFB4DF-6C15-458A-94F1-003F38CA4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8586" y="10974744"/>
            <a:ext cx="1224438" cy="1083626"/>
          </a:xfrm>
          <a:prstGeom prst="rect">
            <a:avLst/>
          </a:prstGeom>
        </p:spPr>
      </p:pic>
      <p:pic>
        <p:nvPicPr>
          <p:cNvPr id="101" name="Picture 2" descr="Image result for aws vpc">
            <a:extLst>
              <a:ext uri="{FF2B5EF4-FFF2-40B4-BE49-F238E27FC236}">
                <a16:creationId xmlns:a16="http://schemas.microsoft.com/office/drawing/2014/main" id="{67412479-71ED-4CF8-8150-E48970DDF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55997" y="6596606"/>
            <a:ext cx="2818500" cy="14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62CC1EF9-45DE-47D8-BE1B-60B422A0AB26}"/>
              </a:ext>
            </a:extLst>
          </p:cNvPr>
          <p:cNvCxnSpPr>
            <a:cxnSpLocks/>
            <a:endCxn id="108" idx="1"/>
          </p:cNvCxnSpPr>
          <p:nvPr/>
        </p:nvCxnSpPr>
        <p:spPr bwMode="auto">
          <a:xfrm>
            <a:off x="13289280" y="5892800"/>
            <a:ext cx="4613735" cy="2031761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E71B9C68-F451-40D0-B471-54CED550E3F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3015" y="7310618"/>
            <a:ext cx="1227886" cy="1227886"/>
          </a:xfrm>
          <a:prstGeom prst="rect">
            <a:avLst/>
          </a:prstGeom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49D36E2-14AD-4EF8-9D3F-3405CCF8A5E6}"/>
              </a:ext>
            </a:extLst>
          </p:cNvPr>
          <p:cNvCxnSpPr>
            <a:cxnSpLocks/>
            <a:stCxn id="113" idx="0"/>
          </p:cNvCxnSpPr>
          <p:nvPr/>
        </p:nvCxnSpPr>
        <p:spPr bwMode="auto">
          <a:xfrm flipH="1" flipV="1">
            <a:off x="12192000" y="6858000"/>
            <a:ext cx="1992567" cy="4044614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E7B7B359-0A58-4846-B8F0-4C4ED41AB8FE}"/>
              </a:ext>
            </a:extLst>
          </p:cNvPr>
          <p:cNvCxnSpPr>
            <a:cxnSpLocks/>
            <a:endCxn id="114" idx="3"/>
          </p:cNvCxnSpPr>
          <p:nvPr/>
        </p:nvCxnSpPr>
        <p:spPr bwMode="auto">
          <a:xfrm flipH="1">
            <a:off x="5521885" y="5892800"/>
            <a:ext cx="3820405" cy="1950638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D680813-4939-481E-9BE1-9D41EEB64BC9}"/>
              </a:ext>
            </a:extLst>
          </p:cNvPr>
          <p:cNvCxnSpPr>
            <a:cxnSpLocks/>
          </p:cNvCxnSpPr>
          <p:nvPr/>
        </p:nvCxnSpPr>
        <p:spPr bwMode="auto">
          <a:xfrm flipH="1">
            <a:off x="8937405" y="6858000"/>
            <a:ext cx="1467440" cy="3871320"/>
          </a:xfrm>
          <a:prstGeom prst="straightConnector1">
            <a:avLst/>
          </a:prstGeom>
          <a:ln w="762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" name="Picture 112">
            <a:extLst>
              <a:ext uri="{FF2B5EF4-FFF2-40B4-BE49-F238E27FC236}">
                <a16:creationId xmlns:a16="http://schemas.microsoft.com/office/drawing/2014/main" id="{EB3842A9-520A-4DC9-B949-D9D1477D04E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0624" y="10902614"/>
            <a:ext cx="1227886" cy="1227886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E2946E94-697F-4354-9315-78011FF1986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999" y="7229495"/>
            <a:ext cx="1227886" cy="1227886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65351C1D-F72D-4A1F-9D2D-F4A114846D2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345" y="10729320"/>
            <a:ext cx="1227886" cy="122788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2290B021-A59A-4F35-AB9C-7714F2B0CBA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2290" y="4617288"/>
            <a:ext cx="4093444" cy="2345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50076ED8-1F96-44AB-9C2D-E0324D5D571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0078" y="8195259"/>
            <a:ext cx="645222" cy="386166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C59D5189-5036-477D-9BA9-4FD7FEED961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0532" y="8044733"/>
            <a:ext cx="1036221" cy="544017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286E880B-087D-463F-89F6-C8E00E1D4AD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985" y="8088082"/>
            <a:ext cx="600988" cy="531874"/>
          </a:xfrm>
          <a:prstGeom prst="rect">
            <a:avLst/>
          </a:prstGeom>
        </p:spPr>
      </p:pic>
      <p:pic>
        <p:nvPicPr>
          <p:cNvPr id="124" name="Graphic 123">
            <a:extLst>
              <a:ext uri="{FF2B5EF4-FFF2-40B4-BE49-F238E27FC236}">
                <a16:creationId xmlns:a16="http://schemas.microsoft.com/office/drawing/2014/main" id="{38761CFE-D475-4334-8D99-56274AEDBD0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08875" y="3899520"/>
            <a:ext cx="3149197" cy="627411"/>
          </a:xfrm>
          <a:prstGeom prst="rect">
            <a:avLst/>
          </a:prstGeom>
        </p:spPr>
      </p:pic>
      <p:sp>
        <p:nvSpPr>
          <p:cNvPr id="125" name="Text Placeholder 3">
            <a:extLst>
              <a:ext uri="{FF2B5EF4-FFF2-40B4-BE49-F238E27FC236}">
                <a16:creationId xmlns:a16="http://schemas.microsoft.com/office/drawing/2014/main" id="{6CC6069F-D724-4F9A-9F4D-58F9E432683B}"/>
              </a:ext>
            </a:extLst>
          </p:cNvPr>
          <p:cNvSpPr txBox="1">
            <a:spLocks/>
          </p:cNvSpPr>
          <p:nvPr/>
        </p:nvSpPr>
        <p:spPr>
          <a:xfrm>
            <a:off x="11482125" y="3298146"/>
            <a:ext cx="1852362" cy="4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76200" rIns="0" bIns="76200" anchor="t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Font typeface="Arial" panose="020B0604020202020204" pitchFamily="34" charset="0"/>
              <a:buNone/>
            </a:pPr>
            <a:r>
              <a:rPr lang="en-US" sz="2000" dirty="0"/>
              <a:t>Console</a:t>
            </a:r>
          </a:p>
        </p:txBody>
      </p:sp>
    </p:spTree>
    <p:extLst>
      <p:ext uri="{BB962C8B-B14F-4D97-AF65-F5344CB8AC3E}">
        <p14:creationId xmlns:p14="http://schemas.microsoft.com/office/powerpoint/2010/main" val="22642483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>
            <a:extLst>
              <a:ext uri="{FF2B5EF4-FFF2-40B4-BE49-F238E27FC236}">
                <a16:creationId xmlns:a16="http://schemas.microsoft.com/office/drawing/2014/main" id="{6308D670-1302-4D97-8195-4D69EC752F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99" y="2191462"/>
            <a:ext cx="24362734" cy="1149709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66D7E236-94BC-4D38-A3BF-E21A36141D97}"/>
              </a:ext>
            </a:extLst>
          </p:cNvPr>
          <p:cNvSpPr txBox="1"/>
          <p:nvPr/>
        </p:nvSpPr>
        <p:spPr>
          <a:xfrm>
            <a:off x="2650096" y="2539336"/>
            <a:ext cx="7769839" cy="5240864"/>
          </a:xfrm>
          <a:prstGeom prst="cloudCallout">
            <a:avLst>
              <a:gd name="adj1" fmla="val -76356"/>
              <a:gd name="adj2" fmla="val 66079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Wow. </a:t>
            </a:r>
            <a:r>
              <a:rPr lang="en-US" sz="6000" dirty="0">
                <a:solidFill>
                  <a:schemeClr val="bg1"/>
                </a:solidFill>
                <a:latin typeface="Gill Sans"/>
                <a:ea typeface="Gill Sans"/>
                <a:cs typeface="Gill Sans"/>
                <a:sym typeface="Gill Sans"/>
              </a:rPr>
              <a:t>T</a:t>
            </a:r>
            <a:r>
              <a: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his is a lot</a:t>
            </a:r>
            <a:r>
              <a:rPr kumimoji="0" lang="en-US" sz="60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to keep track of</a:t>
            </a:r>
            <a:r>
              <a:rPr kumimoji="0" lang="en-US" sz="6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…</a:t>
            </a:r>
            <a:endParaRPr kumimoji="0" lang="en-US" sz="54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E05E141-4E45-456E-93CF-2DBB8197AECC}"/>
              </a:ext>
            </a:extLst>
          </p:cNvPr>
          <p:cNvSpPr txBox="1"/>
          <p:nvPr/>
        </p:nvSpPr>
        <p:spPr>
          <a:xfrm>
            <a:off x="2664687" y="2526316"/>
            <a:ext cx="7769839" cy="5240864"/>
          </a:xfrm>
          <a:prstGeom prst="cloudCallout">
            <a:avLst>
              <a:gd name="adj1" fmla="val -76356"/>
              <a:gd name="adj2" fmla="val 66079"/>
            </a:avLst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We need</a:t>
            </a:r>
            <a:r>
              <a:rPr kumimoji="0" lang="en-US" sz="5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some way to document all these relationships</a:t>
            </a:r>
            <a:endParaRPr kumimoji="0" lang="en-US" sz="4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Architecture</a:t>
            </a:r>
            <a:endParaRPr lang="en-C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AED29E-0D91-448E-A016-01CCA0574983}"/>
              </a:ext>
            </a:extLst>
          </p:cNvPr>
          <p:cNvGrpSpPr/>
          <p:nvPr/>
        </p:nvGrpSpPr>
        <p:grpSpPr>
          <a:xfrm>
            <a:off x="17394003" y="9884355"/>
            <a:ext cx="5206368" cy="2701374"/>
            <a:chOff x="17689141" y="6461055"/>
            <a:chExt cx="5206368" cy="2701374"/>
          </a:xfrm>
        </p:grpSpPr>
        <p:pic>
          <p:nvPicPr>
            <p:cNvPr id="1026" name="Picture 2" descr="Image result for romo robot png">
              <a:extLst>
                <a:ext uri="{FF2B5EF4-FFF2-40B4-BE49-F238E27FC236}">
                  <a16:creationId xmlns:a16="http://schemas.microsoft.com/office/drawing/2014/main" id="{B8DB8D58-9257-4E32-9F49-AE8AAA2C33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9" r="10466"/>
            <a:stretch/>
          </p:blipFill>
          <p:spPr bwMode="auto">
            <a:xfrm>
              <a:off x="17689141" y="6461055"/>
              <a:ext cx="2110442" cy="270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E61038-C5D5-4F2A-ABC2-D52D10125B5F}"/>
                </a:ext>
              </a:extLst>
            </p:cNvPr>
            <p:cNvSpPr txBox="1"/>
            <p:nvPr/>
          </p:nvSpPr>
          <p:spPr>
            <a:xfrm>
              <a:off x="19734887" y="6588771"/>
              <a:ext cx="3160622" cy="225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IoT</a:t>
              </a:r>
            </a:p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Robot subscribes to commands in order to respond to emotion detected</a:t>
              </a:r>
            </a:p>
          </p:txBody>
        </p:sp>
      </p:grpSp>
      <p:pic>
        <p:nvPicPr>
          <p:cNvPr id="47" name="Cloudwhite.png" descr="Cloudwhite.png">
            <a:extLst>
              <a:ext uri="{FF2B5EF4-FFF2-40B4-BE49-F238E27FC236}">
                <a16:creationId xmlns:a16="http://schemas.microsoft.com/office/drawing/2014/main" id="{340351FB-03A0-40B2-8512-7575D388F2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53" y="71501"/>
            <a:ext cx="11173739" cy="783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DA2958-9492-4E1E-B1AA-A195D934F1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124" y="876635"/>
            <a:ext cx="1791223" cy="89561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9AE3C7-863A-481D-9F73-F9E69EBB53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79996" y="1853554"/>
            <a:ext cx="3175647" cy="632681"/>
          </a:xfrm>
          <a:prstGeom prst="rect">
            <a:avLst/>
          </a:prstGeom>
        </p:spPr>
      </p:pic>
      <p:pic>
        <p:nvPicPr>
          <p:cNvPr id="1032" name="Picture 8" descr="Image result for amazon rekognition logo">
            <a:extLst>
              <a:ext uri="{FF2B5EF4-FFF2-40B4-BE49-F238E27FC236}">
                <a16:creationId xmlns:a16="http://schemas.microsoft.com/office/drawing/2014/main" id="{1150DA43-BD74-4F73-A143-20ABEAD8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8" y="3577206"/>
            <a:ext cx="1175575" cy="11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2A180E-6BF9-4587-BE1D-265441D2FF0E}"/>
              </a:ext>
            </a:extLst>
          </p:cNvPr>
          <p:cNvGrpSpPr/>
          <p:nvPr/>
        </p:nvGrpSpPr>
        <p:grpSpPr>
          <a:xfrm>
            <a:off x="11837241" y="3127472"/>
            <a:ext cx="6397478" cy="2659495"/>
            <a:chOff x="11837241" y="3127472"/>
            <a:chExt cx="6397478" cy="265949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FA4CD8-95D7-4566-97D7-EFB0EFF6FCC7}"/>
                </a:ext>
              </a:extLst>
            </p:cNvPr>
            <p:cNvSpPr txBox="1"/>
            <p:nvPr/>
          </p:nvSpPr>
          <p:spPr>
            <a:xfrm>
              <a:off x="15219667" y="3127472"/>
              <a:ext cx="3015052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Publish image data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212A19D-2079-4652-9E41-07EC1B8D10D6}"/>
                </a:ext>
              </a:extLst>
            </p:cNvPr>
            <p:cNvCxnSpPr>
              <a:cxnSpLocks/>
              <a:stCxn id="1028" idx="3"/>
              <a:endCxn id="1030" idx="1"/>
            </p:cNvCxnSpPr>
            <p:nvPr/>
          </p:nvCxnSpPr>
          <p:spPr>
            <a:xfrm flipV="1">
              <a:off x="15088596" y="4164994"/>
              <a:ext cx="1008397" cy="3071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5405E6-859A-4197-B6E2-8A2B856496FA}"/>
                </a:ext>
              </a:extLst>
            </p:cNvPr>
            <p:cNvCxnSpPr>
              <a:cxnSpLocks/>
              <a:stCxn id="1030" idx="3"/>
              <a:endCxn id="1032" idx="1"/>
            </p:cNvCxnSpPr>
            <p:nvPr/>
          </p:nvCxnSpPr>
          <p:spPr>
            <a:xfrm flipV="1">
              <a:off x="17272568" y="4164993"/>
              <a:ext cx="886660" cy="1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7FA7F8A-C4AC-4537-99D0-2203AF4884B2}"/>
                </a:ext>
              </a:extLst>
            </p:cNvPr>
            <p:cNvCxnSpPr>
              <a:cxnSpLocks/>
              <a:stCxn id="1036" idx="3"/>
              <a:endCxn id="1028" idx="1"/>
            </p:cNvCxnSpPr>
            <p:nvPr/>
          </p:nvCxnSpPr>
          <p:spPr>
            <a:xfrm>
              <a:off x="13214865" y="4168065"/>
              <a:ext cx="698157" cy="0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28" name="Picture 4" descr="Image result for amazon s3 png">
              <a:extLst>
                <a:ext uri="{FF2B5EF4-FFF2-40B4-BE49-F238E27FC236}">
                  <a16:creationId xmlns:a16="http://schemas.microsoft.com/office/drawing/2014/main" id="{4910A54D-767B-486E-BE0F-D2D8CFA94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6" r="18475"/>
            <a:stretch/>
          </p:blipFill>
          <p:spPr bwMode="auto">
            <a:xfrm>
              <a:off x="13913021" y="3707678"/>
              <a:ext cx="1175574" cy="92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aws lambda">
              <a:extLst>
                <a:ext uri="{FF2B5EF4-FFF2-40B4-BE49-F238E27FC236}">
                  <a16:creationId xmlns:a16="http://schemas.microsoft.com/office/drawing/2014/main" id="{71962FE3-2C69-4408-A9C9-1B8CD0777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6993" y="3577207"/>
              <a:ext cx="1175575" cy="1175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node.js">
              <a:extLst>
                <a:ext uri="{FF2B5EF4-FFF2-40B4-BE49-F238E27FC236}">
                  <a16:creationId xmlns:a16="http://schemas.microsoft.com/office/drawing/2014/main" id="{892DF47A-751D-431E-AEDA-2F3973849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7241" y="3746741"/>
              <a:ext cx="1377624" cy="8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28E0064-FEF3-4FFE-8129-58167EC37F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5278" y="4630841"/>
              <a:ext cx="10775" cy="1130182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68CF4A5-B620-4A25-A420-A7C070A37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8930" y="4694161"/>
              <a:ext cx="0" cy="1092806"/>
            </a:xfrm>
            <a:prstGeom prst="straightConnector1">
              <a:avLst/>
            </a:prstGeom>
            <a:noFill/>
            <a:ln w="76200" cap="flat">
              <a:solidFill>
                <a:srgbClr val="0070C0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3CC135D-77C5-4623-A56D-DCB9E1670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42629" y="4694161"/>
              <a:ext cx="0" cy="1066862"/>
            </a:xfrm>
            <a:prstGeom prst="straightConnector1">
              <a:avLst/>
            </a:prstGeom>
            <a:noFill/>
            <a:ln w="76200" cap="flat">
              <a:solidFill>
                <a:srgbClr val="0070C0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615933D1-139B-40B1-A47F-61D097BE4534}"/>
              </a:ext>
            </a:extLst>
          </p:cNvPr>
          <p:cNvSpPr/>
          <p:nvPr/>
        </p:nvSpPr>
        <p:spPr>
          <a:xfrm>
            <a:off x="11983823" y="5808834"/>
            <a:ext cx="6090043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61" name="Rounded Rectangle">
            <a:extLst>
              <a:ext uri="{FF2B5EF4-FFF2-40B4-BE49-F238E27FC236}">
                <a16:creationId xmlns:a16="http://schemas.microsoft.com/office/drawing/2014/main" id="{E4C5E0DA-1969-4BF0-B7A0-6F3AA54E9C07}"/>
              </a:ext>
            </a:extLst>
          </p:cNvPr>
          <p:cNvSpPr/>
          <p:nvPr/>
        </p:nvSpPr>
        <p:spPr>
          <a:xfrm>
            <a:off x="1192953" y="8575971"/>
            <a:ext cx="13683773" cy="4467068"/>
          </a:xfrm>
          <a:prstGeom prst="roundRect">
            <a:avLst>
              <a:gd name="adj" fmla="val 9111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>
            <a:outerShdw blurRad="584200" dist="339259" dir="3173123" rotWithShape="0">
              <a:srgbClr val="000000">
                <a:alpha val="12982"/>
              </a:srgbClr>
            </a:outerShdw>
          </a:effectLst>
        </p:spPr>
        <p:txBody>
          <a:bodyPr lIns="76200" tIns="76200" rIns="76200" bIns="76200" anchor="b" anchorCtr="0"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2BF2BC-0D99-4AC2-B759-CD8E0AF68648}"/>
              </a:ext>
            </a:extLst>
          </p:cNvPr>
          <p:cNvCxnSpPr>
            <a:cxnSpLocks/>
          </p:cNvCxnSpPr>
          <p:nvPr/>
        </p:nvCxnSpPr>
        <p:spPr>
          <a:xfrm flipV="1">
            <a:off x="4950992" y="9651370"/>
            <a:ext cx="0" cy="808673"/>
          </a:xfrm>
          <a:prstGeom prst="straightConnector1">
            <a:avLst/>
          </a:prstGeom>
          <a:noFill/>
          <a:ln w="76200" cap="flat">
            <a:solidFill>
              <a:srgbClr val="FFC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7" name="Picture 10" descr="Image result for js">
            <a:extLst>
              <a:ext uri="{FF2B5EF4-FFF2-40B4-BE49-F238E27FC236}">
                <a16:creationId xmlns:a16="http://schemas.microsoft.com/office/drawing/2014/main" id="{08FFFDF1-A461-45C7-9F1E-3833958DA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4386813" y="10515936"/>
            <a:ext cx="1083507" cy="12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50EBBDD-F54A-4D0C-8F87-5F5CD89624C7}"/>
              </a:ext>
            </a:extLst>
          </p:cNvPr>
          <p:cNvSpPr txBox="1"/>
          <p:nvPr/>
        </p:nvSpPr>
        <p:spPr>
          <a:xfrm>
            <a:off x="3822762" y="11621362"/>
            <a:ext cx="238615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Image capture and publish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249F28-C726-44B2-B40F-0A7160CE9BA4}"/>
              </a:ext>
            </a:extLst>
          </p:cNvPr>
          <p:cNvGrpSpPr/>
          <p:nvPr/>
        </p:nvGrpSpPr>
        <p:grpSpPr>
          <a:xfrm>
            <a:off x="10962089" y="9696286"/>
            <a:ext cx="2391379" cy="2997051"/>
            <a:chOff x="10962089" y="9696286"/>
            <a:chExt cx="2391379" cy="2997051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2275FE9-75EB-439E-A48B-B48AC1E89431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12078603" y="9696286"/>
              <a:ext cx="0" cy="830001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42" name="Graphic 41" descr="Internet">
              <a:extLst>
                <a:ext uri="{FF2B5EF4-FFF2-40B4-BE49-F238E27FC236}">
                  <a16:creationId xmlns:a16="http://schemas.microsoft.com/office/drawing/2014/main" id="{5B21C1B5-22BF-4107-8227-9C80FBBB5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16602" b="16992"/>
            <a:stretch/>
          </p:blipFill>
          <p:spPr>
            <a:xfrm>
              <a:off x="11180700" y="10526287"/>
              <a:ext cx="1795806" cy="119251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1D8140-8EA7-4874-8796-5DA71C43264B}"/>
                </a:ext>
              </a:extLst>
            </p:cNvPr>
            <p:cNvSpPr txBox="1"/>
            <p:nvPr/>
          </p:nvSpPr>
          <p:spPr>
            <a:xfrm>
              <a:off x="10962089" y="11728970"/>
              <a:ext cx="239137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Subscribe to image data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207B27-DE06-485C-863A-3CE18B555C89}"/>
              </a:ext>
            </a:extLst>
          </p:cNvPr>
          <p:cNvGrpSpPr/>
          <p:nvPr/>
        </p:nvGrpSpPr>
        <p:grpSpPr>
          <a:xfrm>
            <a:off x="6639843" y="9644450"/>
            <a:ext cx="3662952" cy="3343846"/>
            <a:chOff x="6639843" y="9644450"/>
            <a:chExt cx="3662952" cy="3343846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7BED130-CB56-4468-9B76-8E1B54198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0060" y="9644450"/>
              <a:ext cx="0" cy="881838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F0907A-9C4D-4355-AEA2-BC175FF54401}"/>
                </a:ext>
              </a:extLst>
            </p:cNvPr>
            <p:cNvSpPr txBox="1"/>
            <p:nvPr/>
          </p:nvSpPr>
          <p:spPr>
            <a:xfrm>
              <a:off x="6639843" y="11593042"/>
              <a:ext cx="3662952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Subscribe to image data </a:t>
              </a:r>
            </a:p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Publish </a:t>
              </a:r>
              <a:r>
                <a:rPr lang="en-US" sz="2800" dirty="0">
                  <a:solidFill>
                    <a:schemeClr val="tx2"/>
                  </a:solidFill>
                  <a:latin typeface="Gill Sans"/>
                  <a:ea typeface="Gill Sans"/>
                  <a:cs typeface="Gill Sans"/>
                  <a:sym typeface="Gill Sans"/>
                </a:rPr>
                <a:t>emotion reaction c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ommands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79" name="Picture 10" descr="Image result for js">
              <a:extLst>
                <a:ext uri="{FF2B5EF4-FFF2-40B4-BE49-F238E27FC236}">
                  <a16:creationId xmlns:a16="http://schemas.microsoft.com/office/drawing/2014/main" id="{18CB33B1-710F-4A3D-AD16-59826E518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8" t="18776" r="23637" b="19200"/>
            <a:stretch/>
          </p:blipFill>
          <p:spPr bwMode="auto">
            <a:xfrm>
              <a:off x="7768306" y="10526288"/>
              <a:ext cx="1083507" cy="124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2E508C7-5612-4D83-A113-9220DF1CDCA8}"/>
              </a:ext>
            </a:extLst>
          </p:cNvPr>
          <p:cNvSpPr txBox="1">
            <a:spLocks/>
          </p:cNvSpPr>
          <p:nvPr/>
        </p:nvSpPr>
        <p:spPr bwMode="auto">
          <a:xfrm>
            <a:off x="1258355" y="12191677"/>
            <a:ext cx="36094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defTabSz="182880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On-premise</a:t>
            </a:r>
          </a:p>
        </p:txBody>
      </p:sp>
      <p:sp>
        <p:nvSpPr>
          <p:cNvPr id="73" name="Rounded Rectangle">
            <a:extLst>
              <a:ext uri="{FF2B5EF4-FFF2-40B4-BE49-F238E27FC236}">
                <a16:creationId xmlns:a16="http://schemas.microsoft.com/office/drawing/2014/main" id="{47656814-4800-4712-8917-E2960719437C}"/>
              </a:ext>
            </a:extLst>
          </p:cNvPr>
          <p:cNvSpPr/>
          <p:nvPr/>
        </p:nvSpPr>
        <p:spPr>
          <a:xfrm>
            <a:off x="3902334" y="8784189"/>
            <a:ext cx="8826124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D1ECE2-BE24-4130-AF57-24D77654CFA6}"/>
              </a:ext>
            </a:extLst>
          </p:cNvPr>
          <p:cNvCxnSpPr>
            <a:cxnSpLocks/>
            <a:stCxn id="73" idx="0"/>
            <a:endCxn id="54" idx="1"/>
          </p:cNvCxnSpPr>
          <p:nvPr/>
        </p:nvCxnSpPr>
        <p:spPr bwMode="auto">
          <a:xfrm flipV="1">
            <a:off x="8315396" y="6230158"/>
            <a:ext cx="3668427" cy="2554031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3697F8-376C-489E-A66F-30804647153E}"/>
              </a:ext>
            </a:extLst>
          </p:cNvPr>
          <p:cNvCxnSpPr>
            <a:cxnSpLocks/>
          </p:cNvCxnSpPr>
          <p:nvPr/>
        </p:nvCxnSpPr>
        <p:spPr>
          <a:xfrm>
            <a:off x="15444385" y="6651852"/>
            <a:ext cx="2141722" cy="3232503"/>
          </a:xfrm>
          <a:prstGeom prst="straightConnector1">
            <a:avLst/>
          </a:prstGeom>
          <a:noFill/>
          <a:ln w="76200" cap="flat">
            <a:solidFill>
              <a:srgbClr val="0070C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FC5B103-876D-412A-A76B-E03B92E9041E}"/>
              </a:ext>
            </a:extLst>
          </p:cNvPr>
          <p:cNvGrpSpPr/>
          <p:nvPr/>
        </p:nvGrpSpPr>
        <p:grpSpPr>
          <a:xfrm>
            <a:off x="455038" y="2243593"/>
            <a:ext cx="2606582" cy="1795853"/>
            <a:chOff x="1192953" y="10356163"/>
            <a:chExt cx="3667432" cy="252674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3A224FB-F8B1-453E-BCA5-FD9A597EB8BB}"/>
                </a:ext>
              </a:extLst>
            </p:cNvPr>
            <p:cNvGrpSpPr/>
            <p:nvPr/>
          </p:nvGrpSpPr>
          <p:grpSpPr>
            <a:xfrm>
              <a:off x="1192953" y="10892326"/>
              <a:ext cx="3667432" cy="1990583"/>
              <a:chOff x="1192953" y="10892326"/>
              <a:chExt cx="3667432" cy="1990583"/>
            </a:xfrm>
          </p:grpSpPr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2E7385CB-764E-43F9-BCD4-E2DF4C760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521" y="11267626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0070C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9E926DC-47C2-4267-B30E-17B1B7064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521" y="11886920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61A0795-ADCC-49B4-B7BE-16B0D0ED842F}"/>
                  </a:ext>
                </a:extLst>
              </p:cNvPr>
              <p:cNvSpPr txBox="1"/>
              <p:nvPr/>
            </p:nvSpPr>
            <p:spPr>
              <a:xfrm>
                <a:off x="3425946" y="10892326"/>
                <a:ext cx="1434439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MQTT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3E6F2A6-DAFF-43C9-B670-FEF5070F4047}"/>
                  </a:ext>
                </a:extLst>
              </p:cNvPr>
              <p:cNvSpPr txBox="1"/>
              <p:nvPr/>
            </p:nvSpPr>
            <p:spPr>
              <a:xfrm>
                <a:off x="3449390" y="11511621"/>
                <a:ext cx="1163791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REST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2555B6B1-61CF-4D0F-A1EE-F7FE5AA9A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953" y="12507609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FFC00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A9A8DE0-ACE6-4A32-A75B-E0FC175318D8}"/>
                  </a:ext>
                </a:extLst>
              </p:cNvPr>
              <p:cNvSpPr txBox="1"/>
              <p:nvPr/>
            </p:nvSpPr>
            <p:spPr>
              <a:xfrm>
                <a:off x="3445824" y="12132310"/>
                <a:ext cx="1057787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SMF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FC146D7-5F47-445E-A6DC-C22337541A3C}"/>
                </a:ext>
              </a:extLst>
            </p:cNvPr>
            <p:cNvSpPr txBox="1"/>
            <p:nvPr/>
          </p:nvSpPr>
          <p:spPr>
            <a:xfrm>
              <a:off x="1400847" y="10356163"/>
              <a:ext cx="3245532" cy="750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APIs/Protocols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20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7389DF-9828-40FB-8DBB-FC2B9DF7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answer the …</a:t>
            </a:r>
            <a:endParaRPr lang="en-C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FD662CE-AA61-4BEA-BB25-BCCCC6D7F39C}"/>
              </a:ext>
            </a:extLst>
          </p:cNvPr>
          <p:cNvSpPr txBox="1">
            <a:spLocks/>
          </p:cNvSpPr>
          <p:nvPr/>
        </p:nvSpPr>
        <p:spPr>
          <a:xfrm>
            <a:off x="12634032" y="2381250"/>
            <a:ext cx="10712723" cy="275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ctr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None/>
            </a:pPr>
            <a:r>
              <a:rPr lang="en-US" dirty="0"/>
              <a:t>WHERE </a:t>
            </a:r>
            <a:r>
              <a:rPr lang="en-US" b="0" dirty="0"/>
              <a:t>do you discover events/topics and the schema definition that defines the payload?</a:t>
            </a:r>
            <a:endParaRPr lang="en-CA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52C6342B-6C9D-44CF-A461-1885F631F5AC}"/>
              </a:ext>
            </a:extLst>
          </p:cNvPr>
          <p:cNvSpPr txBox="1">
            <a:spLocks/>
          </p:cNvSpPr>
          <p:nvPr/>
        </p:nvSpPr>
        <p:spPr>
          <a:xfrm>
            <a:off x="1093197" y="2381250"/>
            <a:ext cx="10712723" cy="275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ctr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None/>
            </a:pPr>
            <a:r>
              <a:rPr lang="en-US" dirty="0"/>
              <a:t>WHO </a:t>
            </a:r>
            <a:r>
              <a:rPr lang="en-US" b="0" dirty="0"/>
              <a:t>do you contact to learn more about events and their context/purpose?</a:t>
            </a:r>
            <a:endParaRPr lang="en-CA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D968711-43E0-404D-B4C0-ED00F2542939}"/>
              </a:ext>
            </a:extLst>
          </p:cNvPr>
          <p:cNvSpPr txBox="1">
            <a:spLocks/>
          </p:cNvSpPr>
          <p:nvPr/>
        </p:nvSpPr>
        <p:spPr>
          <a:xfrm>
            <a:off x="1093193" y="5960294"/>
            <a:ext cx="10712723" cy="373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ctr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None/>
            </a:pPr>
            <a:r>
              <a:rPr lang="en-US" dirty="0"/>
              <a:t>WHAT </a:t>
            </a:r>
            <a:r>
              <a:rPr lang="en-US" b="0" dirty="0"/>
              <a:t>logical event address (topic) do you subscribe to in order to receive just the events you want to do something with?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E3E557A6-4BE0-4C2E-B203-11D49D8C37E3}"/>
              </a:ext>
            </a:extLst>
          </p:cNvPr>
          <p:cNvSpPr txBox="1">
            <a:spLocks/>
          </p:cNvSpPr>
          <p:nvPr/>
        </p:nvSpPr>
        <p:spPr>
          <a:xfrm>
            <a:off x="12634031" y="5960294"/>
            <a:ext cx="10712723" cy="186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ctr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None/>
            </a:pPr>
            <a:r>
              <a:rPr lang="en-US" dirty="0"/>
              <a:t>WHY </a:t>
            </a:r>
            <a:r>
              <a:rPr lang="en-US" b="0" dirty="0"/>
              <a:t>does a given event exist, i.e. what is its context and purpose?</a:t>
            </a:r>
            <a:endParaRPr lang="en-CA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252F42-87FD-4FBE-9CE4-2A20DBF18CFB}"/>
              </a:ext>
            </a:extLst>
          </p:cNvPr>
          <p:cNvSpPr txBox="1">
            <a:spLocks/>
          </p:cNvSpPr>
          <p:nvPr/>
        </p:nvSpPr>
        <p:spPr>
          <a:xfrm>
            <a:off x="1093193" y="10358043"/>
            <a:ext cx="10712723" cy="1953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ctr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None/>
            </a:pPr>
            <a:r>
              <a:rPr lang="en-US" dirty="0"/>
              <a:t>WHEN </a:t>
            </a:r>
            <a:r>
              <a:rPr lang="en-US" b="0" dirty="0"/>
              <a:t>will a given event be available or deprecated?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ABCC0ADC-18D0-41FF-86BF-6F4D637D2AB9}"/>
              </a:ext>
            </a:extLst>
          </p:cNvPr>
          <p:cNvSpPr txBox="1">
            <a:spLocks/>
          </p:cNvSpPr>
          <p:nvPr/>
        </p:nvSpPr>
        <p:spPr>
          <a:xfrm>
            <a:off x="12634031" y="8648525"/>
            <a:ext cx="10712723" cy="357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76200" rIns="0" bIns="76200" anchor="ctr"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138112" indent="0" hangingPunct="1">
              <a:buNone/>
            </a:pPr>
            <a:r>
              <a:rPr lang="en-US" dirty="0"/>
              <a:t>HOW </a:t>
            </a:r>
            <a:r>
              <a:rPr lang="en-US" b="0" dirty="0"/>
              <a:t>do developers/Architects define their event-driven application interfaces, How do they generate code?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65826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FC43A-8BB2-4FC2-A359-A43DB9FDC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Management Platforms Solved This for REST!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5582F-FD12-4E75-804E-43736EC716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" panose="020B0606030504020204" pitchFamily="34" charset="0"/>
                <a:sym typeface="Gill Sans"/>
              </a:rPr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" panose="020B0606030504020204" pitchFamily="34" charset="0"/>
              <a:sym typeface="Gill San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4115D-3D47-493D-9037-784617C476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262" y="12988197"/>
            <a:ext cx="2636338" cy="584775"/>
          </a:xfrm>
        </p:spPr>
        <p:txBody>
          <a:bodyPr/>
          <a:lstStyle/>
          <a:p>
            <a:pPr marL="0" marR="0" lvl="0" indent="0" algn="l" defTabSz="8191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Gill Sans"/>
                <a:sym typeface="Gill Sans"/>
              </a:rPr>
              <a:t>© Solace</a:t>
            </a:r>
          </a:p>
          <a:p>
            <a:pPr marL="0" marR="0" lvl="0" indent="0" algn="l" defTabSz="8191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Gill Sans"/>
                <a:sym typeface="Gill Sans"/>
              </a:rPr>
              <a:t>Proprietary &amp; Confidential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A22B-4BA9-42FB-9716-FED52CDA9A37}"/>
              </a:ext>
            </a:extLst>
          </p:cNvPr>
          <p:cNvSpPr txBox="1"/>
          <p:nvPr/>
        </p:nvSpPr>
        <p:spPr>
          <a:xfrm>
            <a:off x="4435068" y="10919139"/>
            <a:ext cx="1551386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Answers the Who, What, When, Where, Why and How</a:t>
            </a:r>
          </a:p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For RESTful APIs… But what about Events? 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5C4638-2CD2-4E08-A401-17EDE5E67CC3}"/>
              </a:ext>
            </a:extLst>
          </p:cNvPr>
          <p:cNvSpPr/>
          <p:nvPr/>
        </p:nvSpPr>
        <p:spPr>
          <a:xfrm>
            <a:off x="4435068" y="3885767"/>
            <a:ext cx="2743200" cy="27432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API Portal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F76E48-B22E-40A8-B2E4-696B7DCB884E}"/>
              </a:ext>
            </a:extLst>
          </p:cNvPr>
          <p:cNvSpPr/>
          <p:nvPr/>
        </p:nvSpPr>
        <p:spPr>
          <a:xfrm>
            <a:off x="4663668" y="7818302"/>
            <a:ext cx="2286000" cy="22860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57150" cap="flat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API Gateway</a:t>
            </a:r>
          </a:p>
        </p:txBody>
      </p:sp>
      <p:pic>
        <p:nvPicPr>
          <p:cNvPr id="20" name="Graphic 19" descr="Document">
            <a:extLst>
              <a:ext uri="{FF2B5EF4-FFF2-40B4-BE49-F238E27FC236}">
                <a16:creationId xmlns:a16="http://schemas.microsoft.com/office/drawing/2014/main" id="{BF2C21C9-329D-4379-8D60-B307C403C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1974" y="3243604"/>
            <a:ext cx="914400" cy="914400"/>
          </a:xfrm>
          <a:prstGeom prst="rect">
            <a:avLst/>
          </a:prstGeom>
        </p:spPr>
      </p:pic>
      <p:pic>
        <p:nvPicPr>
          <p:cNvPr id="22" name="Graphic 21" descr="Security camera">
            <a:extLst>
              <a:ext uri="{FF2B5EF4-FFF2-40B4-BE49-F238E27FC236}">
                <a16:creationId xmlns:a16="http://schemas.microsoft.com/office/drawing/2014/main" id="{C8922063-077C-4A9E-8C52-8BB43BE92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1974" y="5017420"/>
            <a:ext cx="914400" cy="914400"/>
          </a:xfrm>
          <a:prstGeom prst="rect">
            <a:avLst/>
          </a:prstGeom>
        </p:spPr>
      </p:pic>
      <p:pic>
        <p:nvPicPr>
          <p:cNvPr id="24" name="Graphic 23" descr="Bar graph with upward trend">
            <a:extLst>
              <a:ext uri="{FF2B5EF4-FFF2-40B4-BE49-F238E27FC236}">
                <a16:creationId xmlns:a16="http://schemas.microsoft.com/office/drawing/2014/main" id="{D4584312-B4BA-43A3-BBE7-B91B1282D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1974" y="6756102"/>
            <a:ext cx="914400" cy="914400"/>
          </a:xfrm>
          <a:prstGeom prst="rect">
            <a:avLst/>
          </a:prstGeom>
        </p:spPr>
      </p:pic>
      <p:pic>
        <p:nvPicPr>
          <p:cNvPr id="26" name="Graphic 25" descr="Thought bubble">
            <a:extLst>
              <a:ext uri="{FF2B5EF4-FFF2-40B4-BE49-F238E27FC236}">
                <a16:creationId xmlns:a16="http://schemas.microsoft.com/office/drawing/2014/main" id="{C8F10F2C-9B83-4ACF-8C82-5F990EEF63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17365" y="8540585"/>
            <a:ext cx="914400" cy="9144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05EC690-B8FE-4A2B-8EAA-540E2A89A9AB}"/>
              </a:ext>
            </a:extLst>
          </p:cNvPr>
          <p:cNvSpPr/>
          <p:nvPr/>
        </p:nvSpPr>
        <p:spPr>
          <a:xfrm>
            <a:off x="9383374" y="3015004"/>
            <a:ext cx="1371600" cy="13716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A1479D6-75D8-4A05-A7B5-B39766B34F45}"/>
              </a:ext>
            </a:extLst>
          </p:cNvPr>
          <p:cNvSpPr/>
          <p:nvPr/>
        </p:nvSpPr>
        <p:spPr>
          <a:xfrm>
            <a:off x="9383374" y="4790765"/>
            <a:ext cx="1371600" cy="13716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01F753-001A-4F6B-8B70-6ACF81AA24AB}"/>
              </a:ext>
            </a:extLst>
          </p:cNvPr>
          <p:cNvSpPr/>
          <p:nvPr/>
        </p:nvSpPr>
        <p:spPr>
          <a:xfrm>
            <a:off x="9383374" y="6527502"/>
            <a:ext cx="1371600" cy="13716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9B571A0-13D7-428B-A9F5-1D4A1E900510}"/>
              </a:ext>
            </a:extLst>
          </p:cNvPr>
          <p:cNvSpPr/>
          <p:nvPr/>
        </p:nvSpPr>
        <p:spPr>
          <a:xfrm>
            <a:off x="9388765" y="8311985"/>
            <a:ext cx="1371600" cy="13716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70CDB8-85B6-4234-95A3-06F911ACF006}"/>
              </a:ext>
            </a:extLst>
          </p:cNvPr>
          <p:cNvCxnSpPr>
            <a:stCxn id="17" idx="4"/>
            <a:endCxn id="19" idx="0"/>
          </p:cNvCxnSpPr>
          <p:nvPr/>
        </p:nvCxnSpPr>
        <p:spPr>
          <a:xfrm>
            <a:off x="5806668" y="6628967"/>
            <a:ext cx="0" cy="1189335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0D02E4-B594-42CD-89FD-71B5291A4509}"/>
              </a:ext>
            </a:extLst>
          </p:cNvPr>
          <p:cNvCxnSpPr>
            <a:stCxn id="17" idx="6"/>
            <a:endCxn id="3" idx="2"/>
          </p:cNvCxnSpPr>
          <p:nvPr/>
        </p:nvCxnSpPr>
        <p:spPr>
          <a:xfrm flipV="1">
            <a:off x="7178268" y="3700804"/>
            <a:ext cx="2205106" cy="1556563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82EBFE-7A54-42BE-B978-69B337374D08}"/>
              </a:ext>
            </a:extLst>
          </p:cNvPr>
          <p:cNvCxnSpPr>
            <a:cxnSpLocks/>
            <a:stCxn id="17" idx="6"/>
            <a:endCxn id="14" idx="2"/>
          </p:cNvCxnSpPr>
          <p:nvPr/>
        </p:nvCxnSpPr>
        <p:spPr>
          <a:xfrm>
            <a:off x="7178268" y="5257367"/>
            <a:ext cx="2205106" cy="219198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8501D4B-0728-47F7-BBFB-456C9AA60B9A}"/>
              </a:ext>
            </a:extLst>
          </p:cNvPr>
          <p:cNvCxnSpPr>
            <a:cxnSpLocks/>
            <a:stCxn id="17" idx="6"/>
            <a:endCxn id="15" idx="2"/>
          </p:cNvCxnSpPr>
          <p:nvPr/>
        </p:nvCxnSpPr>
        <p:spPr>
          <a:xfrm>
            <a:off x="7178268" y="5257367"/>
            <a:ext cx="2205106" cy="1955935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5886F65-F1BA-4BEF-8480-3F39000650A7}"/>
              </a:ext>
            </a:extLst>
          </p:cNvPr>
          <p:cNvCxnSpPr>
            <a:cxnSpLocks/>
            <a:stCxn id="17" idx="6"/>
            <a:endCxn id="16" idx="2"/>
          </p:cNvCxnSpPr>
          <p:nvPr/>
        </p:nvCxnSpPr>
        <p:spPr>
          <a:xfrm>
            <a:off x="7178268" y="5257367"/>
            <a:ext cx="2210497" cy="3740418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D9CA74-4483-417A-B274-2BFC13A4F271}"/>
              </a:ext>
            </a:extLst>
          </p:cNvPr>
          <p:cNvSpPr txBox="1"/>
          <p:nvPr/>
        </p:nvSpPr>
        <p:spPr>
          <a:xfrm>
            <a:off x="10983574" y="3090286"/>
            <a:ext cx="32268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Documentation: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Discover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204B5B-0D4E-43BF-83CD-E4E70228B081}"/>
              </a:ext>
            </a:extLst>
          </p:cNvPr>
          <p:cNvSpPr txBox="1"/>
          <p:nvPr/>
        </p:nvSpPr>
        <p:spPr>
          <a:xfrm>
            <a:off x="10983574" y="4852320"/>
            <a:ext cx="256159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Registration:</a:t>
            </a:r>
          </a:p>
          <a:p>
            <a:pPr marL="571500" marR="0" lvl="0" indent="-5715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Govern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1E1B62-C97E-4B97-949E-68486E2B43CC}"/>
              </a:ext>
            </a:extLst>
          </p:cNvPr>
          <p:cNvSpPr txBox="1"/>
          <p:nvPr/>
        </p:nvSpPr>
        <p:spPr>
          <a:xfrm>
            <a:off x="10978183" y="6349960"/>
            <a:ext cx="2576026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Analysis: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Improve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Monetize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1AD1D4-8932-48C1-80F3-E7BD72D23FC9}"/>
              </a:ext>
            </a:extLst>
          </p:cNvPr>
          <p:cNvSpPr txBox="1"/>
          <p:nvPr/>
        </p:nvSpPr>
        <p:spPr>
          <a:xfrm>
            <a:off x="11006772" y="8451700"/>
            <a:ext cx="296876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Community: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Collaborate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FE9CB6EA-134B-4969-9609-310D3522EC0A}"/>
              </a:ext>
            </a:extLst>
          </p:cNvPr>
          <p:cNvSpPr/>
          <p:nvPr/>
        </p:nvSpPr>
        <p:spPr>
          <a:xfrm>
            <a:off x="13975533" y="2904278"/>
            <a:ext cx="1984782" cy="6987153"/>
          </a:xfrm>
          <a:prstGeom prst="rightBrace">
            <a:avLst/>
          </a:prstGeom>
          <a:noFill/>
          <a:ln w="63500" cap="rnd">
            <a:solidFill>
              <a:srgbClr val="00C895"/>
            </a:solidFill>
            <a:prstDash val="solid"/>
            <a:round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 Light"/>
              <a:sym typeface="Helvetica Neue Light"/>
            </a:endParaRPr>
          </a:p>
        </p:txBody>
      </p:sp>
      <p:pic>
        <p:nvPicPr>
          <p:cNvPr id="39" name="Graphic 38" descr="Users">
            <a:extLst>
              <a:ext uri="{FF2B5EF4-FFF2-40B4-BE49-F238E27FC236}">
                <a16:creationId xmlns:a16="http://schemas.microsoft.com/office/drawing/2014/main" id="{CD150D9B-C040-4DDA-9726-73C619388F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617712" y="5319403"/>
            <a:ext cx="2286000" cy="2286000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1A6C0D4-726E-4E97-8CE8-B81377806E1A}"/>
              </a:ext>
            </a:extLst>
          </p:cNvPr>
          <p:cNvSpPr/>
          <p:nvPr/>
        </p:nvSpPr>
        <p:spPr>
          <a:xfrm>
            <a:off x="16381639" y="5017420"/>
            <a:ext cx="2743200" cy="2743200"/>
          </a:xfrm>
          <a:prstGeom prst="ellipse">
            <a:avLst/>
          </a:prstGeom>
          <a:noFill/>
          <a:ln w="1270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10E135-A043-4E49-9926-3DA5AD63FF36}"/>
              </a:ext>
            </a:extLst>
          </p:cNvPr>
          <p:cNvSpPr txBox="1"/>
          <p:nvPr/>
        </p:nvSpPr>
        <p:spPr>
          <a:xfrm>
            <a:off x="15436695" y="7826829"/>
            <a:ext cx="4732765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Internal, Partner &amp; Third-Party</a:t>
            </a:r>
          </a:p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Architects and Developers</a:t>
            </a:r>
          </a:p>
        </p:txBody>
      </p:sp>
    </p:spTree>
    <p:extLst>
      <p:ext uri="{BB962C8B-B14F-4D97-AF65-F5344CB8AC3E}">
        <p14:creationId xmlns:p14="http://schemas.microsoft.com/office/powerpoint/2010/main" val="126197308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3F5FB04E-CB4A-4209-ABB2-72D24A66ED90}"/>
              </a:ext>
            </a:extLst>
          </p:cNvPr>
          <p:cNvGrpSpPr/>
          <p:nvPr/>
        </p:nvGrpSpPr>
        <p:grpSpPr>
          <a:xfrm rot="1498882">
            <a:off x="4299740" y="8828402"/>
            <a:ext cx="6400800" cy="4572000"/>
            <a:chOff x="5383396" y="999254"/>
            <a:chExt cx="18112055" cy="10551539"/>
          </a:xfrm>
          <a:scene3d>
            <a:camera prst="orthographicFront">
              <a:rot lat="2400000" lon="1200000" rev="1200000"/>
            </a:camera>
            <a:lightRig rig="threePt" dir="t"/>
          </a:scene3d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7202EF5-B9EB-4D95-90FE-D30CF6E77300}"/>
                </a:ext>
              </a:extLst>
            </p:cNvPr>
            <p:cNvGrpSpPr/>
            <p:nvPr/>
          </p:nvGrpSpPr>
          <p:grpSpPr>
            <a:xfrm rot="21018813">
              <a:off x="5383396" y="2022154"/>
              <a:ext cx="15655637" cy="6719454"/>
              <a:chOff x="6712527" y="3678382"/>
              <a:chExt cx="15655637" cy="6719454"/>
            </a:xfrm>
          </p:grpSpPr>
          <p:sp>
            <p:nvSpPr>
              <p:cNvPr id="175" name="Freeform 197">
                <a:extLst>
                  <a:ext uri="{FF2B5EF4-FFF2-40B4-BE49-F238E27FC236}">
                    <a16:creationId xmlns:a16="http://schemas.microsoft.com/office/drawing/2014/main" id="{1D2AD8B4-1091-4C5C-90B4-7674FA507F0C}"/>
                  </a:ext>
                </a:extLst>
              </p:cNvPr>
              <p:cNvSpPr/>
              <p:nvPr/>
            </p:nvSpPr>
            <p:spPr>
              <a:xfrm>
                <a:off x="6712527" y="36783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6" name="Freeform 198">
                <a:extLst>
                  <a:ext uri="{FF2B5EF4-FFF2-40B4-BE49-F238E27FC236}">
                    <a16:creationId xmlns:a16="http://schemas.microsoft.com/office/drawing/2014/main" id="{151BFBD5-74E3-4562-8486-A635D5B1730D}"/>
                  </a:ext>
                </a:extLst>
              </p:cNvPr>
              <p:cNvSpPr/>
              <p:nvPr/>
            </p:nvSpPr>
            <p:spPr>
              <a:xfrm>
                <a:off x="6864927" y="38307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7" name="Freeform 199">
                <a:extLst>
                  <a:ext uri="{FF2B5EF4-FFF2-40B4-BE49-F238E27FC236}">
                    <a16:creationId xmlns:a16="http://schemas.microsoft.com/office/drawing/2014/main" id="{E20FAA15-2648-49B0-A2D2-6707EE344459}"/>
                  </a:ext>
                </a:extLst>
              </p:cNvPr>
              <p:cNvSpPr/>
              <p:nvPr/>
            </p:nvSpPr>
            <p:spPr>
              <a:xfrm>
                <a:off x="7017327" y="39831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8" name="Freeform 200">
                <a:extLst>
                  <a:ext uri="{FF2B5EF4-FFF2-40B4-BE49-F238E27FC236}">
                    <a16:creationId xmlns:a16="http://schemas.microsoft.com/office/drawing/2014/main" id="{ECD72018-6E8F-464A-A98D-D17E3115E41E}"/>
                  </a:ext>
                </a:extLst>
              </p:cNvPr>
              <p:cNvSpPr/>
              <p:nvPr/>
            </p:nvSpPr>
            <p:spPr>
              <a:xfrm>
                <a:off x="7169727" y="41355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9" name="Freeform 201">
                <a:extLst>
                  <a:ext uri="{FF2B5EF4-FFF2-40B4-BE49-F238E27FC236}">
                    <a16:creationId xmlns:a16="http://schemas.microsoft.com/office/drawing/2014/main" id="{17FBBDF5-1795-4F4B-A387-9B5191F3CD59}"/>
                  </a:ext>
                </a:extLst>
              </p:cNvPr>
              <p:cNvSpPr/>
              <p:nvPr/>
            </p:nvSpPr>
            <p:spPr>
              <a:xfrm>
                <a:off x="7322127" y="42879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0" name="Freeform 202">
                <a:extLst>
                  <a:ext uri="{FF2B5EF4-FFF2-40B4-BE49-F238E27FC236}">
                    <a16:creationId xmlns:a16="http://schemas.microsoft.com/office/drawing/2014/main" id="{A452D2C5-3ED4-4276-A6CD-9E19372D8373}"/>
                  </a:ext>
                </a:extLst>
              </p:cNvPr>
              <p:cNvSpPr/>
              <p:nvPr/>
            </p:nvSpPr>
            <p:spPr>
              <a:xfrm>
                <a:off x="7474527" y="44403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1" name="Freeform 203">
                <a:extLst>
                  <a:ext uri="{FF2B5EF4-FFF2-40B4-BE49-F238E27FC236}">
                    <a16:creationId xmlns:a16="http://schemas.microsoft.com/office/drawing/2014/main" id="{AF74BD3C-1A49-4CCF-953A-F4D11AB85681}"/>
                  </a:ext>
                </a:extLst>
              </p:cNvPr>
              <p:cNvSpPr/>
              <p:nvPr/>
            </p:nvSpPr>
            <p:spPr>
              <a:xfrm>
                <a:off x="7626927" y="45927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2" name="Freeform 204">
                <a:extLst>
                  <a:ext uri="{FF2B5EF4-FFF2-40B4-BE49-F238E27FC236}">
                    <a16:creationId xmlns:a16="http://schemas.microsoft.com/office/drawing/2014/main" id="{E35791BB-D78E-4956-8372-27978E8DF271}"/>
                  </a:ext>
                </a:extLst>
              </p:cNvPr>
              <p:cNvSpPr/>
              <p:nvPr/>
            </p:nvSpPr>
            <p:spPr>
              <a:xfrm>
                <a:off x="7779327" y="47451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3" name="Freeform 205">
                <a:extLst>
                  <a:ext uri="{FF2B5EF4-FFF2-40B4-BE49-F238E27FC236}">
                    <a16:creationId xmlns:a16="http://schemas.microsoft.com/office/drawing/2014/main" id="{B2E885B3-4E97-429B-BF76-A40CC56E207F}"/>
                  </a:ext>
                </a:extLst>
              </p:cNvPr>
              <p:cNvSpPr/>
              <p:nvPr/>
            </p:nvSpPr>
            <p:spPr>
              <a:xfrm>
                <a:off x="7931727" y="48975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4" name="Freeform 206">
                <a:extLst>
                  <a:ext uri="{FF2B5EF4-FFF2-40B4-BE49-F238E27FC236}">
                    <a16:creationId xmlns:a16="http://schemas.microsoft.com/office/drawing/2014/main" id="{5A189257-61B4-4D0D-8E8F-096B1C5184DE}"/>
                  </a:ext>
                </a:extLst>
              </p:cNvPr>
              <p:cNvSpPr/>
              <p:nvPr/>
            </p:nvSpPr>
            <p:spPr>
              <a:xfrm>
                <a:off x="8084127" y="50499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5" name="Freeform 207">
                <a:extLst>
                  <a:ext uri="{FF2B5EF4-FFF2-40B4-BE49-F238E27FC236}">
                    <a16:creationId xmlns:a16="http://schemas.microsoft.com/office/drawing/2014/main" id="{11302D2D-D823-48AA-82A8-39F735410923}"/>
                  </a:ext>
                </a:extLst>
              </p:cNvPr>
              <p:cNvSpPr/>
              <p:nvPr/>
            </p:nvSpPr>
            <p:spPr>
              <a:xfrm>
                <a:off x="8236527" y="52023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6" name="Freeform 208">
                <a:extLst>
                  <a:ext uri="{FF2B5EF4-FFF2-40B4-BE49-F238E27FC236}">
                    <a16:creationId xmlns:a16="http://schemas.microsoft.com/office/drawing/2014/main" id="{55F3AA30-6162-401E-BC73-093B142C5C02}"/>
                  </a:ext>
                </a:extLst>
              </p:cNvPr>
              <p:cNvSpPr/>
              <p:nvPr/>
            </p:nvSpPr>
            <p:spPr>
              <a:xfrm>
                <a:off x="8388927" y="53547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7" name="Freeform 209">
                <a:extLst>
                  <a:ext uri="{FF2B5EF4-FFF2-40B4-BE49-F238E27FC236}">
                    <a16:creationId xmlns:a16="http://schemas.microsoft.com/office/drawing/2014/main" id="{138CC295-F568-4C59-B7E0-D54A6D1E7D83}"/>
                  </a:ext>
                </a:extLst>
              </p:cNvPr>
              <p:cNvSpPr/>
              <p:nvPr/>
            </p:nvSpPr>
            <p:spPr>
              <a:xfrm>
                <a:off x="8541327" y="55071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88" name="Freeform 210">
                <a:extLst>
                  <a:ext uri="{FF2B5EF4-FFF2-40B4-BE49-F238E27FC236}">
                    <a16:creationId xmlns:a16="http://schemas.microsoft.com/office/drawing/2014/main" id="{E0113781-8C54-4AD4-A4F2-C3A984D0F3E0}"/>
                  </a:ext>
                </a:extLst>
              </p:cNvPr>
              <p:cNvSpPr/>
              <p:nvPr/>
            </p:nvSpPr>
            <p:spPr>
              <a:xfrm>
                <a:off x="8693727" y="56595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088D8C5-2968-4895-B4E1-2B284CA6AC48}"/>
                </a:ext>
              </a:extLst>
            </p:cNvPr>
            <p:cNvGrpSpPr/>
            <p:nvPr/>
          </p:nvGrpSpPr>
          <p:grpSpPr>
            <a:xfrm>
              <a:off x="5998950" y="4897582"/>
              <a:ext cx="8111904" cy="6653211"/>
              <a:chOff x="7706818" y="3995070"/>
              <a:chExt cx="8111904" cy="6653211"/>
            </a:xfrm>
          </p:grpSpPr>
          <p:sp>
            <p:nvSpPr>
              <p:cNvPr id="159" name="Freeform 181">
                <a:extLst>
                  <a:ext uri="{FF2B5EF4-FFF2-40B4-BE49-F238E27FC236}">
                    <a16:creationId xmlns:a16="http://schemas.microsoft.com/office/drawing/2014/main" id="{DCD246F1-AE86-4C22-A579-15E1C930E959}"/>
                  </a:ext>
                </a:extLst>
              </p:cNvPr>
              <p:cNvSpPr/>
              <p:nvPr/>
            </p:nvSpPr>
            <p:spPr>
              <a:xfrm rot="5400000">
                <a:off x="7688504" y="589171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0" name="Freeform 182">
                <a:extLst>
                  <a:ext uri="{FF2B5EF4-FFF2-40B4-BE49-F238E27FC236}">
                    <a16:creationId xmlns:a16="http://schemas.microsoft.com/office/drawing/2014/main" id="{16FC0B0D-ADA8-42D2-8E86-609F70818525}"/>
                  </a:ext>
                </a:extLst>
              </p:cNvPr>
              <p:cNvSpPr/>
              <p:nvPr/>
            </p:nvSpPr>
            <p:spPr>
              <a:xfrm rot="5400000">
                <a:off x="7913414" y="576649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1" name="Freeform 183">
                <a:extLst>
                  <a:ext uri="{FF2B5EF4-FFF2-40B4-BE49-F238E27FC236}">
                    <a16:creationId xmlns:a16="http://schemas.microsoft.com/office/drawing/2014/main" id="{DAFC3FE2-C6FC-4F2D-B9B6-8C66FECC0F2E}"/>
                  </a:ext>
                </a:extLst>
              </p:cNvPr>
              <p:cNvSpPr/>
              <p:nvPr/>
            </p:nvSpPr>
            <p:spPr>
              <a:xfrm rot="5400000">
                <a:off x="8138324" y="564127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2" name="Freeform 184">
                <a:extLst>
                  <a:ext uri="{FF2B5EF4-FFF2-40B4-BE49-F238E27FC236}">
                    <a16:creationId xmlns:a16="http://schemas.microsoft.com/office/drawing/2014/main" id="{B0D5CD53-CB10-4C10-A0E5-23B9A81BA799}"/>
                  </a:ext>
                </a:extLst>
              </p:cNvPr>
              <p:cNvSpPr/>
              <p:nvPr/>
            </p:nvSpPr>
            <p:spPr>
              <a:xfrm rot="5400000">
                <a:off x="8363234" y="551604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3" name="Freeform 185">
                <a:extLst>
                  <a:ext uri="{FF2B5EF4-FFF2-40B4-BE49-F238E27FC236}">
                    <a16:creationId xmlns:a16="http://schemas.microsoft.com/office/drawing/2014/main" id="{CD993E82-3253-4764-B1AE-026EE295C1F4}"/>
                  </a:ext>
                </a:extLst>
              </p:cNvPr>
              <p:cNvSpPr/>
              <p:nvPr/>
            </p:nvSpPr>
            <p:spPr>
              <a:xfrm rot="5400000">
                <a:off x="8588144" y="539082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4" name="Freeform 186">
                <a:extLst>
                  <a:ext uri="{FF2B5EF4-FFF2-40B4-BE49-F238E27FC236}">
                    <a16:creationId xmlns:a16="http://schemas.microsoft.com/office/drawing/2014/main" id="{3D72893D-E480-41EE-BEB5-89A8EAE1C4BC}"/>
                  </a:ext>
                </a:extLst>
              </p:cNvPr>
              <p:cNvSpPr/>
              <p:nvPr/>
            </p:nvSpPr>
            <p:spPr>
              <a:xfrm rot="5400000">
                <a:off x="8813054" y="526560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5" name="Freeform 187">
                <a:extLst>
                  <a:ext uri="{FF2B5EF4-FFF2-40B4-BE49-F238E27FC236}">
                    <a16:creationId xmlns:a16="http://schemas.microsoft.com/office/drawing/2014/main" id="{80C7A5E2-5F76-4A27-96E1-625B9A0732A0}"/>
                  </a:ext>
                </a:extLst>
              </p:cNvPr>
              <p:cNvSpPr/>
              <p:nvPr/>
            </p:nvSpPr>
            <p:spPr>
              <a:xfrm rot="5400000">
                <a:off x="9037964" y="514038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6" name="Freeform 188">
                <a:extLst>
                  <a:ext uri="{FF2B5EF4-FFF2-40B4-BE49-F238E27FC236}">
                    <a16:creationId xmlns:a16="http://schemas.microsoft.com/office/drawing/2014/main" id="{40684BD7-C110-4042-8C4C-65C9991362AA}"/>
                  </a:ext>
                </a:extLst>
              </p:cNvPr>
              <p:cNvSpPr/>
              <p:nvPr/>
            </p:nvSpPr>
            <p:spPr>
              <a:xfrm rot="5400000">
                <a:off x="9262874" y="501516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7" name="Freeform 189">
                <a:extLst>
                  <a:ext uri="{FF2B5EF4-FFF2-40B4-BE49-F238E27FC236}">
                    <a16:creationId xmlns:a16="http://schemas.microsoft.com/office/drawing/2014/main" id="{783A9EFD-7542-4776-A059-0D2B915DDDA9}"/>
                  </a:ext>
                </a:extLst>
              </p:cNvPr>
              <p:cNvSpPr/>
              <p:nvPr/>
            </p:nvSpPr>
            <p:spPr>
              <a:xfrm rot="5400000">
                <a:off x="9487784" y="488993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8" name="Freeform 190">
                <a:extLst>
                  <a:ext uri="{FF2B5EF4-FFF2-40B4-BE49-F238E27FC236}">
                    <a16:creationId xmlns:a16="http://schemas.microsoft.com/office/drawing/2014/main" id="{34B93CEF-EFBF-4EAF-B6E2-31BEEE18ED04}"/>
                  </a:ext>
                </a:extLst>
              </p:cNvPr>
              <p:cNvSpPr/>
              <p:nvPr/>
            </p:nvSpPr>
            <p:spPr>
              <a:xfrm rot="5400000">
                <a:off x="9712694" y="476471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69" name="Freeform 191">
                <a:extLst>
                  <a:ext uri="{FF2B5EF4-FFF2-40B4-BE49-F238E27FC236}">
                    <a16:creationId xmlns:a16="http://schemas.microsoft.com/office/drawing/2014/main" id="{0C44801C-9320-4A6E-84FB-36B8FDD7A28E}"/>
                  </a:ext>
                </a:extLst>
              </p:cNvPr>
              <p:cNvSpPr/>
              <p:nvPr/>
            </p:nvSpPr>
            <p:spPr>
              <a:xfrm rot="5400000">
                <a:off x="9937604" y="463949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0" name="Freeform 192">
                <a:extLst>
                  <a:ext uri="{FF2B5EF4-FFF2-40B4-BE49-F238E27FC236}">
                    <a16:creationId xmlns:a16="http://schemas.microsoft.com/office/drawing/2014/main" id="{BE11F813-7C65-4576-931F-B186C701F475}"/>
                  </a:ext>
                </a:extLst>
              </p:cNvPr>
              <p:cNvSpPr/>
              <p:nvPr/>
            </p:nvSpPr>
            <p:spPr>
              <a:xfrm rot="5400000">
                <a:off x="10162514" y="451427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1" name="Freeform 193">
                <a:extLst>
                  <a:ext uri="{FF2B5EF4-FFF2-40B4-BE49-F238E27FC236}">
                    <a16:creationId xmlns:a16="http://schemas.microsoft.com/office/drawing/2014/main" id="{555E5E53-177A-4F76-ADCC-EE8A133D7EE9}"/>
                  </a:ext>
                </a:extLst>
              </p:cNvPr>
              <p:cNvSpPr/>
              <p:nvPr/>
            </p:nvSpPr>
            <p:spPr>
              <a:xfrm rot="5400000">
                <a:off x="10387424" y="438905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2" name="Freeform 194">
                <a:extLst>
                  <a:ext uri="{FF2B5EF4-FFF2-40B4-BE49-F238E27FC236}">
                    <a16:creationId xmlns:a16="http://schemas.microsoft.com/office/drawing/2014/main" id="{D9E15FAA-2B46-4844-BB30-617C50DBEAD3}"/>
                  </a:ext>
                </a:extLst>
              </p:cNvPr>
              <p:cNvSpPr/>
              <p:nvPr/>
            </p:nvSpPr>
            <p:spPr>
              <a:xfrm rot="5400000">
                <a:off x="10612334" y="426382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3" name="Freeform 195">
                <a:extLst>
                  <a:ext uri="{FF2B5EF4-FFF2-40B4-BE49-F238E27FC236}">
                    <a16:creationId xmlns:a16="http://schemas.microsoft.com/office/drawing/2014/main" id="{396FD950-256A-479A-B105-448261CF1D17}"/>
                  </a:ext>
                </a:extLst>
              </p:cNvPr>
              <p:cNvSpPr/>
              <p:nvPr/>
            </p:nvSpPr>
            <p:spPr>
              <a:xfrm rot="5400000">
                <a:off x="10837244" y="413860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74" name="Freeform 196">
                <a:extLst>
                  <a:ext uri="{FF2B5EF4-FFF2-40B4-BE49-F238E27FC236}">
                    <a16:creationId xmlns:a16="http://schemas.microsoft.com/office/drawing/2014/main" id="{163786FE-DD49-4F39-AA3C-7042450D349B}"/>
                  </a:ext>
                </a:extLst>
              </p:cNvPr>
              <p:cNvSpPr/>
              <p:nvPr/>
            </p:nvSpPr>
            <p:spPr>
              <a:xfrm rot="5400000">
                <a:off x="11062154" y="401338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C1A661C-59BC-4568-8799-F6C4A2E50C79}"/>
                </a:ext>
              </a:extLst>
            </p:cNvPr>
            <p:cNvGrpSpPr/>
            <p:nvPr/>
          </p:nvGrpSpPr>
          <p:grpSpPr>
            <a:xfrm>
              <a:off x="9666070" y="2948418"/>
              <a:ext cx="8111904" cy="6653211"/>
              <a:chOff x="7706818" y="3995070"/>
              <a:chExt cx="8111904" cy="6653211"/>
            </a:xfrm>
          </p:grpSpPr>
          <p:sp>
            <p:nvSpPr>
              <p:cNvPr id="143" name="Freeform 165">
                <a:extLst>
                  <a:ext uri="{FF2B5EF4-FFF2-40B4-BE49-F238E27FC236}">
                    <a16:creationId xmlns:a16="http://schemas.microsoft.com/office/drawing/2014/main" id="{A2312F22-C4E8-443D-BC09-B8E3C66BD5B3}"/>
                  </a:ext>
                </a:extLst>
              </p:cNvPr>
              <p:cNvSpPr/>
              <p:nvPr/>
            </p:nvSpPr>
            <p:spPr>
              <a:xfrm rot="5400000">
                <a:off x="7688504" y="589171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4" name="Freeform 166">
                <a:extLst>
                  <a:ext uri="{FF2B5EF4-FFF2-40B4-BE49-F238E27FC236}">
                    <a16:creationId xmlns:a16="http://schemas.microsoft.com/office/drawing/2014/main" id="{DDB5A5C0-81A0-4172-86B1-15C41F912489}"/>
                  </a:ext>
                </a:extLst>
              </p:cNvPr>
              <p:cNvSpPr/>
              <p:nvPr/>
            </p:nvSpPr>
            <p:spPr>
              <a:xfrm rot="5400000">
                <a:off x="7913414" y="576649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5" name="Freeform 167">
                <a:extLst>
                  <a:ext uri="{FF2B5EF4-FFF2-40B4-BE49-F238E27FC236}">
                    <a16:creationId xmlns:a16="http://schemas.microsoft.com/office/drawing/2014/main" id="{96BA6E13-FA3F-48C8-B71B-E542C4CB4B51}"/>
                  </a:ext>
                </a:extLst>
              </p:cNvPr>
              <p:cNvSpPr/>
              <p:nvPr/>
            </p:nvSpPr>
            <p:spPr>
              <a:xfrm rot="5400000">
                <a:off x="8138324" y="564127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6" name="Freeform 168">
                <a:extLst>
                  <a:ext uri="{FF2B5EF4-FFF2-40B4-BE49-F238E27FC236}">
                    <a16:creationId xmlns:a16="http://schemas.microsoft.com/office/drawing/2014/main" id="{3CA1F617-DCFB-42B4-B923-64CB913671AD}"/>
                  </a:ext>
                </a:extLst>
              </p:cNvPr>
              <p:cNvSpPr/>
              <p:nvPr/>
            </p:nvSpPr>
            <p:spPr>
              <a:xfrm rot="5400000">
                <a:off x="8363234" y="551604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7" name="Freeform 169">
                <a:extLst>
                  <a:ext uri="{FF2B5EF4-FFF2-40B4-BE49-F238E27FC236}">
                    <a16:creationId xmlns:a16="http://schemas.microsoft.com/office/drawing/2014/main" id="{A772B21A-8F3E-4341-BE45-7977673095C4}"/>
                  </a:ext>
                </a:extLst>
              </p:cNvPr>
              <p:cNvSpPr/>
              <p:nvPr/>
            </p:nvSpPr>
            <p:spPr>
              <a:xfrm rot="5400000">
                <a:off x="8588144" y="539082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8" name="Freeform 170">
                <a:extLst>
                  <a:ext uri="{FF2B5EF4-FFF2-40B4-BE49-F238E27FC236}">
                    <a16:creationId xmlns:a16="http://schemas.microsoft.com/office/drawing/2014/main" id="{05377512-187A-4E46-B045-E55D60E10875}"/>
                  </a:ext>
                </a:extLst>
              </p:cNvPr>
              <p:cNvSpPr/>
              <p:nvPr/>
            </p:nvSpPr>
            <p:spPr>
              <a:xfrm rot="5400000">
                <a:off x="8813054" y="526560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9" name="Freeform 171">
                <a:extLst>
                  <a:ext uri="{FF2B5EF4-FFF2-40B4-BE49-F238E27FC236}">
                    <a16:creationId xmlns:a16="http://schemas.microsoft.com/office/drawing/2014/main" id="{0655B68E-4F62-4105-ACA5-EF038F2C0868}"/>
                  </a:ext>
                </a:extLst>
              </p:cNvPr>
              <p:cNvSpPr/>
              <p:nvPr/>
            </p:nvSpPr>
            <p:spPr>
              <a:xfrm rot="5400000">
                <a:off x="9037964" y="514038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0" name="Freeform 172">
                <a:extLst>
                  <a:ext uri="{FF2B5EF4-FFF2-40B4-BE49-F238E27FC236}">
                    <a16:creationId xmlns:a16="http://schemas.microsoft.com/office/drawing/2014/main" id="{B52718B0-C36C-4C15-9711-C0472E81185C}"/>
                  </a:ext>
                </a:extLst>
              </p:cNvPr>
              <p:cNvSpPr/>
              <p:nvPr/>
            </p:nvSpPr>
            <p:spPr>
              <a:xfrm rot="5400000">
                <a:off x="9262874" y="501516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1" name="Freeform 173">
                <a:extLst>
                  <a:ext uri="{FF2B5EF4-FFF2-40B4-BE49-F238E27FC236}">
                    <a16:creationId xmlns:a16="http://schemas.microsoft.com/office/drawing/2014/main" id="{9DFDCD43-F8EF-41FC-8A10-8F12D832F321}"/>
                  </a:ext>
                </a:extLst>
              </p:cNvPr>
              <p:cNvSpPr/>
              <p:nvPr/>
            </p:nvSpPr>
            <p:spPr>
              <a:xfrm rot="5400000">
                <a:off x="9487784" y="488993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2" name="Freeform 174">
                <a:extLst>
                  <a:ext uri="{FF2B5EF4-FFF2-40B4-BE49-F238E27FC236}">
                    <a16:creationId xmlns:a16="http://schemas.microsoft.com/office/drawing/2014/main" id="{3A854B85-E2D4-4E32-A679-C588D548DA40}"/>
                  </a:ext>
                </a:extLst>
              </p:cNvPr>
              <p:cNvSpPr/>
              <p:nvPr/>
            </p:nvSpPr>
            <p:spPr>
              <a:xfrm rot="5400000">
                <a:off x="9712694" y="476471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3" name="Freeform 175">
                <a:extLst>
                  <a:ext uri="{FF2B5EF4-FFF2-40B4-BE49-F238E27FC236}">
                    <a16:creationId xmlns:a16="http://schemas.microsoft.com/office/drawing/2014/main" id="{7F431967-9561-40A7-8D0F-B106DB7F224F}"/>
                  </a:ext>
                </a:extLst>
              </p:cNvPr>
              <p:cNvSpPr/>
              <p:nvPr/>
            </p:nvSpPr>
            <p:spPr>
              <a:xfrm rot="5400000">
                <a:off x="9937604" y="463949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4" name="Freeform 176">
                <a:extLst>
                  <a:ext uri="{FF2B5EF4-FFF2-40B4-BE49-F238E27FC236}">
                    <a16:creationId xmlns:a16="http://schemas.microsoft.com/office/drawing/2014/main" id="{7209BA90-27B5-4E62-BB21-81AE2836B780}"/>
                  </a:ext>
                </a:extLst>
              </p:cNvPr>
              <p:cNvSpPr/>
              <p:nvPr/>
            </p:nvSpPr>
            <p:spPr>
              <a:xfrm rot="5400000">
                <a:off x="10162514" y="451427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5" name="Freeform 177">
                <a:extLst>
                  <a:ext uri="{FF2B5EF4-FFF2-40B4-BE49-F238E27FC236}">
                    <a16:creationId xmlns:a16="http://schemas.microsoft.com/office/drawing/2014/main" id="{25509616-7F92-4FF6-9562-4931E8E91F41}"/>
                  </a:ext>
                </a:extLst>
              </p:cNvPr>
              <p:cNvSpPr/>
              <p:nvPr/>
            </p:nvSpPr>
            <p:spPr>
              <a:xfrm rot="5400000">
                <a:off x="10387424" y="438905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6" name="Freeform 178">
                <a:extLst>
                  <a:ext uri="{FF2B5EF4-FFF2-40B4-BE49-F238E27FC236}">
                    <a16:creationId xmlns:a16="http://schemas.microsoft.com/office/drawing/2014/main" id="{1D988174-94FB-4835-AACD-F8368E7D1F86}"/>
                  </a:ext>
                </a:extLst>
              </p:cNvPr>
              <p:cNvSpPr/>
              <p:nvPr/>
            </p:nvSpPr>
            <p:spPr>
              <a:xfrm rot="5400000">
                <a:off x="10612334" y="426382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7" name="Freeform 179">
                <a:extLst>
                  <a:ext uri="{FF2B5EF4-FFF2-40B4-BE49-F238E27FC236}">
                    <a16:creationId xmlns:a16="http://schemas.microsoft.com/office/drawing/2014/main" id="{0CE4C6FA-8F04-4A7D-9F54-52244FF2889E}"/>
                  </a:ext>
                </a:extLst>
              </p:cNvPr>
              <p:cNvSpPr/>
              <p:nvPr/>
            </p:nvSpPr>
            <p:spPr>
              <a:xfrm rot="5400000">
                <a:off x="10837244" y="413860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58" name="Freeform 180">
                <a:extLst>
                  <a:ext uri="{FF2B5EF4-FFF2-40B4-BE49-F238E27FC236}">
                    <a16:creationId xmlns:a16="http://schemas.microsoft.com/office/drawing/2014/main" id="{1A3BF771-FF7F-4F1E-BC3F-72BDC3B1F708}"/>
                  </a:ext>
                </a:extLst>
              </p:cNvPr>
              <p:cNvSpPr/>
              <p:nvPr/>
            </p:nvSpPr>
            <p:spPr>
              <a:xfrm rot="5400000">
                <a:off x="11062154" y="401338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CF6AC132-7AE2-4A67-B5E6-7AE74A386EAF}"/>
                </a:ext>
              </a:extLst>
            </p:cNvPr>
            <p:cNvGrpSpPr/>
            <p:nvPr/>
          </p:nvGrpSpPr>
          <p:grpSpPr>
            <a:xfrm>
              <a:off x="13333190" y="999254"/>
              <a:ext cx="8111904" cy="6653211"/>
              <a:chOff x="7706818" y="3995070"/>
              <a:chExt cx="8111904" cy="6653211"/>
            </a:xfrm>
          </p:grpSpPr>
          <p:sp>
            <p:nvSpPr>
              <p:cNvPr id="98" name="Freeform 149">
                <a:extLst>
                  <a:ext uri="{FF2B5EF4-FFF2-40B4-BE49-F238E27FC236}">
                    <a16:creationId xmlns:a16="http://schemas.microsoft.com/office/drawing/2014/main" id="{BC24FCE2-9E1B-4953-988E-F1F80964156B}"/>
                  </a:ext>
                </a:extLst>
              </p:cNvPr>
              <p:cNvSpPr/>
              <p:nvPr/>
            </p:nvSpPr>
            <p:spPr>
              <a:xfrm rot="5400000">
                <a:off x="7688504" y="589171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9" name="Freeform 150">
                <a:extLst>
                  <a:ext uri="{FF2B5EF4-FFF2-40B4-BE49-F238E27FC236}">
                    <a16:creationId xmlns:a16="http://schemas.microsoft.com/office/drawing/2014/main" id="{C1B20C8E-800C-4C3C-813D-72B14510E4DE}"/>
                  </a:ext>
                </a:extLst>
              </p:cNvPr>
              <p:cNvSpPr/>
              <p:nvPr/>
            </p:nvSpPr>
            <p:spPr>
              <a:xfrm rot="5400000">
                <a:off x="7913414" y="576649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0" name="Freeform 151">
                <a:extLst>
                  <a:ext uri="{FF2B5EF4-FFF2-40B4-BE49-F238E27FC236}">
                    <a16:creationId xmlns:a16="http://schemas.microsoft.com/office/drawing/2014/main" id="{A4E3147A-39D0-4633-B3C8-430653962872}"/>
                  </a:ext>
                </a:extLst>
              </p:cNvPr>
              <p:cNvSpPr/>
              <p:nvPr/>
            </p:nvSpPr>
            <p:spPr>
              <a:xfrm rot="5400000">
                <a:off x="8138324" y="564127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1" name="Freeform 152">
                <a:extLst>
                  <a:ext uri="{FF2B5EF4-FFF2-40B4-BE49-F238E27FC236}">
                    <a16:creationId xmlns:a16="http://schemas.microsoft.com/office/drawing/2014/main" id="{11D18487-B16B-4E26-B87D-7EAE4778A2A4}"/>
                  </a:ext>
                </a:extLst>
              </p:cNvPr>
              <p:cNvSpPr/>
              <p:nvPr/>
            </p:nvSpPr>
            <p:spPr>
              <a:xfrm rot="5400000">
                <a:off x="8363234" y="551604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2" name="Freeform 153">
                <a:extLst>
                  <a:ext uri="{FF2B5EF4-FFF2-40B4-BE49-F238E27FC236}">
                    <a16:creationId xmlns:a16="http://schemas.microsoft.com/office/drawing/2014/main" id="{4286A51F-AF47-4DD8-97BC-FDE12E631C64}"/>
                  </a:ext>
                </a:extLst>
              </p:cNvPr>
              <p:cNvSpPr/>
              <p:nvPr/>
            </p:nvSpPr>
            <p:spPr>
              <a:xfrm rot="5400000">
                <a:off x="8588144" y="539082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4" name="Freeform 154">
                <a:extLst>
                  <a:ext uri="{FF2B5EF4-FFF2-40B4-BE49-F238E27FC236}">
                    <a16:creationId xmlns:a16="http://schemas.microsoft.com/office/drawing/2014/main" id="{088C2392-78D6-4737-B91D-D001A6F31A84}"/>
                  </a:ext>
                </a:extLst>
              </p:cNvPr>
              <p:cNvSpPr/>
              <p:nvPr/>
            </p:nvSpPr>
            <p:spPr>
              <a:xfrm rot="5400000">
                <a:off x="8813054" y="526560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5" name="Freeform 155">
                <a:extLst>
                  <a:ext uri="{FF2B5EF4-FFF2-40B4-BE49-F238E27FC236}">
                    <a16:creationId xmlns:a16="http://schemas.microsoft.com/office/drawing/2014/main" id="{B8BD08A5-6B8D-4DD1-8DC9-5AD117E327A3}"/>
                  </a:ext>
                </a:extLst>
              </p:cNvPr>
              <p:cNvSpPr/>
              <p:nvPr/>
            </p:nvSpPr>
            <p:spPr>
              <a:xfrm rot="5400000">
                <a:off x="9037964" y="514038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7" name="Freeform 156">
                <a:extLst>
                  <a:ext uri="{FF2B5EF4-FFF2-40B4-BE49-F238E27FC236}">
                    <a16:creationId xmlns:a16="http://schemas.microsoft.com/office/drawing/2014/main" id="{27AB032C-01BA-4F6A-97AC-ABD721F0CBD2}"/>
                  </a:ext>
                </a:extLst>
              </p:cNvPr>
              <p:cNvSpPr/>
              <p:nvPr/>
            </p:nvSpPr>
            <p:spPr>
              <a:xfrm rot="5400000">
                <a:off x="9262874" y="501516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08" name="Freeform 157">
                <a:extLst>
                  <a:ext uri="{FF2B5EF4-FFF2-40B4-BE49-F238E27FC236}">
                    <a16:creationId xmlns:a16="http://schemas.microsoft.com/office/drawing/2014/main" id="{41FF4218-0D15-41FB-B3BE-65440E1AA73A}"/>
                  </a:ext>
                </a:extLst>
              </p:cNvPr>
              <p:cNvSpPr/>
              <p:nvPr/>
            </p:nvSpPr>
            <p:spPr>
              <a:xfrm rot="5400000">
                <a:off x="9487784" y="488993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6" name="Freeform 158">
                <a:extLst>
                  <a:ext uri="{FF2B5EF4-FFF2-40B4-BE49-F238E27FC236}">
                    <a16:creationId xmlns:a16="http://schemas.microsoft.com/office/drawing/2014/main" id="{97D54230-1A5B-4100-8258-216DD3AAB629}"/>
                  </a:ext>
                </a:extLst>
              </p:cNvPr>
              <p:cNvSpPr/>
              <p:nvPr/>
            </p:nvSpPr>
            <p:spPr>
              <a:xfrm rot="5400000">
                <a:off x="9712694" y="476471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7" name="Freeform 159">
                <a:extLst>
                  <a:ext uri="{FF2B5EF4-FFF2-40B4-BE49-F238E27FC236}">
                    <a16:creationId xmlns:a16="http://schemas.microsoft.com/office/drawing/2014/main" id="{1C08326F-C2CA-40E6-B987-F0B8360AF6F2}"/>
                  </a:ext>
                </a:extLst>
              </p:cNvPr>
              <p:cNvSpPr/>
              <p:nvPr/>
            </p:nvSpPr>
            <p:spPr>
              <a:xfrm rot="5400000">
                <a:off x="9937604" y="463949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8" name="Freeform 160">
                <a:extLst>
                  <a:ext uri="{FF2B5EF4-FFF2-40B4-BE49-F238E27FC236}">
                    <a16:creationId xmlns:a16="http://schemas.microsoft.com/office/drawing/2014/main" id="{07EEF978-F10F-443E-B614-6557BA72BABB}"/>
                  </a:ext>
                </a:extLst>
              </p:cNvPr>
              <p:cNvSpPr/>
              <p:nvPr/>
            </p:nvSpPr>
            <p:spPr>
              <a:xfrm rot="5400000">
                <a:off x="10162514" y="4514272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39" name="Freeform 161">
                <a:extLst>
                  <a:ext uri="{FF2B5EF4-FFF2-40B4-BE49-F238E27FC236}">
                    <a16:creationId xmlns:a16="http://schemas.microsoft.com/office/drawing/2014/main" id="{E079DE18-4F2D-46A8-882C-6099EFD69C7B}"/>
                  </a:ext>
                </a:extLst>
              </p:cNvPr>
              <p:cNvSpPr/>
              <p:nvPr/>
            </p:nvSpPr>
            <p:spPr>
              <a:xfrm rot="5400000">
                <a:off x="10387424" y="4389050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0" name="Freeform 162">
                <a:extLst>
                  <a:ext uri="{FF2B5EF4-FFF2-40B4-BE49-F238E27FC236}">
                    <a16:creationId xmlns:a16="http://schemas.microsoft.com/office/drawing/2014/main" id="{C3A9D634-7119-4DE6-98B7-CD2FDFC8FF2D}"/>
                  </a:ext>
                </a:extLst>
              </p:cNvPr>
              <p:cNvSpPr/>
              <p:nvPr/>
            </p:nvSpPr>
            <p:spPr>
              <a:xfrm rot="5400000">
                <a:off x="10612334" y="4263828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1" name="Freeform 163">
                <a:extLst>
                  <a:ext uri="{FF2B5EF4-FFF2-40B4-BE49-F238E27FC236}">
                    <a16:creationId xmlns:a16="http://schemas.microsoft.com/office/drawing/2014/main" id="{6C85463B-CA63-40A2-AA58-5574FED95146}"/>
                  </a:ext>
                </a:extLst>
              </p:cNvPr>
              <p:cNvSpPr/>
              <p:nvPr/>
            </p:nvSpPr>
            <p:spPr>
              <a:xfrm rot="5400000">
                <a:off x="10837244" y="4138606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2" name="Freeform 164">
                <a:extLst>
                  <a:ext uri="{FF2B5EF4-FFF2-40B4-BE49-F238E27FC236}">
                    <a16:creationId xmlns:a16="http://schemas.microsoft.com/office/drawing/2014/main" id="{8C0C56A7-AAE1-467B-8B73-AFB4FEDFB3F7}"/>
                  </a:ext>
                </a:extLst>
              </p:cNvPr>
              <p:cNvSpPr/>
              <p:nvPr/>
            </p:nvSpPr>
            <p:spPr>
              <a:xfrm rot="5400000">
                <a:off x="11062154" y="4013384"/>
                <a:ext cx="4774881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05C7B56-6317-4557-8DA7-1C7CB0DF7E0C}"/>
                </a:ext>
              </a:extLst>
            </p:cNvPr>
            <p:cNvGrpSpPr/>
            <p:nvPr/>
          </p:nvGrpSpPr>
          <p:grpSpPr>
            <a:xfrm rot="21000815">
              <a:off x="7839814" y="3770160"/>
              <a:ext cx="15655637" cy="6719454"/>
              <a:chOff x="6712527" y="3678382"/>
              <a:chExt cx="15655637" cy="6719454"/>
            </a:xfrm>
          </p:grpSpPr>
          <p:sp>
            <p:nvSpPr>
              <p:cNvPr id="75" name="Freeform 135">
                <a:extLst>
                  <a:ext uri="{FF2B5EF4-FFF2-40B4-BE49-F238E27FC236}">
                    <a16:creationId xmlns:a16="http://schemas.microsoft.com/office/drawing/2014/main" id="{FFBD4EBA-28C9-4386-820D-201FFCE744C4}"/>
                  </a:ext>
                </a:extLst>
              </p:cNvPr>
              <p:cNvSpPr/>
              <p:nvPr/>
            </p:nvSpPr>
            <p:spPr>
              <a:xfrm>
                <a:off x="6712527" y="36783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6" name="Freeform 136">
                <a:extLst>
                  <a:ext uri="{FF2B5EF4-FFF2-40B4-BE49-F238E27FC236}">
                    <a16:creationId xmlns:a16="http://schemas.microsoft.com/office/drawing/2014/main" id="{061458B8-3455-4E50-BA14-088A0D2D799F}"/>
                  </a:ext>
                </a:extLst>
              </p:cNvPr>
              <p:cNvSpPr/>
              <p:nvPr/>
            </p:nvSpPr>
            <p:spPr>
              <a:xfrm>
                <a:off x="6864927" y="38307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7" name="Freeform 137">
                <a:extLst>
                  <a:ext uri="{FF2B5EF4-FFF2-40B4-BE49-F238E27FC236}">
                    <a16:creationId xmlns:a16="http://schemas.microsoft.com/office/drawing/2014/main" id="{89B0D0B2-A9B0-453E-9FD8-720DDAE490E1}"/>
                  </a:ext>
                </a:extLst>
              </p:cNvPr>
              <p:cNvSpPr/>
              <p:nvPr/>
            </p:nvSpPr>
            <p:spPr>
              <a:xfrm>
                <a:off x="7017327" y="39831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79" name="Freeform 138">
                <a:extLst>
                  <a:ext uri="{FF2B5EF4-FFF2-40B4-BE49-F238E27FC236}">
                    <a16:creationId xmlns:a16="http://schemas.microsoft.com/office/drawing/2014/main" id="{CBB0E221-B695-4943-B48A-36E80D15A96B}"/>
                  </a:ext>
                </a:extLst>
              </p:cNvPr>
              <p:cNvSpPr/>
              <p:nvPr/>
            </p:nvSpPr>
            <p:spPr>
              <a:xfrm>
                <a:off x="7169727" y="41355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1" name="Freeform 139">
                <a:extLst>
                  <a:ext uri="{FF2B5EF4-FFF2-40B4-BE49-F238E27FC236}">
                    <a16:creationId xmlns:a16="http://schemas.microsoft.com/office/drawing/2014/main" id="{B256D751-E442-4C4F-AAE3-427F2074D859}"/>
                  </a:ext>
                </a:extLst>
              </p:cNvPr>
              <p:cNvSpPr/>
              <p:nvPr/>
            </p:nvSpPr>
            <p:spPr>
              <a:xfrm>
                <a:off x="7322127" y="42879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4" name="Freeform 140">
                <a:extLst>
                  <a:ext uri="{FF2B5EF4-FFF2-40B4-BE49-F238E27FC236}">
                    <a16:creationId xmlns:a16="http://schemas.microsoft.com/office/drawing/2014/main" id="{81ECB9CC-0740-4137-9738-4E881F1931B9}"/>
                  </a:ext>
                </a:extLst>
              </p:cNvPr>
              <p:cNvSpPr/>
              <p:nvPr/>
            </p:nvSpPr>
            <p:spPr>
              <a:xfrm>
                <a:off x="7474527" y="44403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5" name="Freeform 141">
                <a:extLst>
                  <a:ext uri="{FF2B5EF4-FFF2-40B4-BE49-F238E27FC236}">
                    <a16:creationId xmlns:a16="http://schemas.microsoft.com/office/drawing/2014/main" id="{6B089187-7840-4BB6-AFF7-D4F5DD96812B}"/>
                  </a:ext>
                </a:extLst>
              </p:cNvPr>
              <p:cNvSpPr/>
              <p:nvPr/>
            </p:nvSpPr>
            <p:spPr>
              <a:xfrm>
                <a:off x="7626927" y="45927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86" name="Freeform 142">
                <a:extLst>
                  <a:ext uri="{FF2B5EF4-FFF2-40B4-BE49-F238E27FC236}">
                    <a16:creationId xmlns:a16="http://schemas.microsoft.com/office/drawing/2014/main" id="{30B4DBFD-40C6-4FC0-8C77-E2EBB84D926F}"/>
                  </a:ext>
                </a:extLst>
              </p:cNvPr>
              <p:cNvSpPr/>
              <p:nvPr/>
            </p:nvSpPr>
            <p:spPr>
              <a:xfrm>
                <a:off x="7779327" y="47451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2" name="Freeform 143">
                <a:extLst>
                  <a:ext uri="{FF2B5EF4-FFF2-40B4-BE49-F238E27FC236}">
                    <a16:creationId xmlns:a16="http://schemas.microsoft.com/office/drawing/2014/main" id="{A27B6C44-5689-40A8-A2F2-27DAE769C31E}"/>
                  </a:ext>
                </a:extLst>
              </p:cNvPr>
              <p:cNvSpPr/>
              <p:nvPr/>
            </p:nvSpPr>
            <p:spPr>
              <a:xfrm>
                <a:off x="7931727" y="48975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3" name="Freeform 144">
                <a:extLst>
                  <a:ext uri="{FF2B5EF4-FFF2-40B4-BE49-F238E27FC236}">
                    <a16:creationId xmlns:a16="http://schemas.microsoft.com/office/drawing/2014/main" id="{DC55687D-CCFB-426F-98B8-51395B2DF791}"/>
                  </a:ext>
                </a:extLst>
              </p:cNvPr>
              <p:cNvSpPr/>
              <p:nvPr/>
            </p:nvSpPr>
            <p:spPr>
              <a:xfrm>
                <a:off x="8084127" y="50499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4" name="Freeform 145">
                <a:extLst>
                  <a:ext uri="{FF2B5EF4-FFF2-40B4-BE49-F238E27FC236}">
                    <a16:creationId xmlns:a16="http://schemas.microsoft.com/office/drawing/2014/main" id="{0F55DAED-33CD-43E3-ACF9-C371C23F0C77}"/>
                  </a:ext>
                </a:extLst>
              </p:cNvPr>
              <p:cNvSpPr/>
              <p:nvPr/>
            </p:nvSpPr>
            <p:spPr>
              <a:xfrm>
                <a:off x="8236527" y="52023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5" name="Freeform 146">
                <a:extLst>
                  <a:ext uri="{FF2B5EF4-FFF2-40B4-BE49-F238E27FC236}">
                    <a16:creationId xmlns:a16="http://schemas.microsoft.com/office/drawing/2014/main" id="{20143D88-1271-4F20-82C0-F73A0780D271}"/>
                  </a:ext>
                </a:extLst>
              </p:cNvPr>
              <p:cNvSpPr/>
              <p:nvPr/>
            </p:nvSpPr>
            <p:spPr>
              <a:xfrm>
                <a:off x="8388927" y="53547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6" name="Freeform 147">
                <a:extLst>
                  <a:ext uri="{FF2B5EF4-FFF2-40B4-BE49-F238E27FC236}">
                    <a16:creationId xmlns:a16="http://schemas.microsoft.com/office/drawing/2014/main" id="{8D4942B9-7ACD-437D-A74D-37961D6FA660}"/>
                  </a:ext>
                </a:extLst>
              </p:cNvPr>
              <p:cNvSpPr/>
              <p:nvPr/>
            </p:nvSpPr>
            <p:spPr>
              <a:xfrm>
                <a:off x="8541327" y="55071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97" name="Freeform 148">
                <a:extLst>
                  <a:ext uri="{FF2B5EF4-FFF2-40B4-BE49-F238E27FC236}">
                    <a16:creationId xmlns:a16="http://schemas.microsoft.com/office/drawing/2014/main" id="{4B84025E-EC31-45A6-BDBD-AB42FBB1BD85}"/>
                  </a:ext>
                </a:extLst>
              </p:cNvPr>
              <p:cNvSpPr/>
              <p:nvPr/>
            </p:nvSpPr>
            <p:spPr>
              <a:xfrm>
                <a:off x="8693727" y="5659582"/>
                <a:ext cx="13674437" cy="4738254"/>
              </a:xfrm>
              <a:custGeom>
                <a:avLst/>
                <a:gdLst>
                  <a:gd name="connsiteX0" fmla="*/ 0 w 13674437"/>
                  <a:gd name="connsiteY0" fmla="*/ 4738254 h 4738254"/>
                  <a:gd name="connsiteX1" fmla="*/ 6276109 w 13674437"/>
                  <a:gd name="connsiteY1" fmla="*/ 2078182 h 4738254"/>
                  <a:gd name="connsiteX2" fmla="*/ 13674437 w 13674437"/>
                  <a:gd name="connsiteY2" fmla="*/ 0 h 4738254"/>
                  <a:gd name="connsiteX3" fmla="*/ 13674437 w 13674437"/>
                  <a:gd name="connsiteY3" fmla="*/ 0 h 4738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74437" h="4738254">
                    <a:moveTo>
                      <a:pt x="0" y="4738254"/>
                    </a:moveTo>
                    <a:cubicBezTo>
                      <a:pt x="1998518" y="3803072"/>
                      <a:pt x="3997036" y="2867891"/>
                      <a:pt x="6276109" y="2078182"/>
                    </a:cubicBezTo>
                    <a:cubicBezTo>
                      <a:pt x="8555182" y="1288473"/>
                      <a:pt x="13674437" y="0"/>
                      <a:pt x="13674437" y="0"/>
                    </a:cubicBezTo>
                    <a:lnTo>
                      <a:pt x="13674437" y="0"/>
                    </a:lnTo>
                  </a:path>
                </a:pathLst>
              </a:custGeom>
              <a:noFill/>
              <a:ln w="12700" cap="flat">
                <a:solidFill>
                  <a:schemeClr val="accent3">
                    <a:lumMod val="60000"/>
                    <a:lumOff val="40000"/>
                  </a:schemeClr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lvl="0" indent="0" algn="l" defTabSz="914400" rtl="0" eaLnBrk="1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"/>
                  <a:cs typeface="Gill Sans"/>
                  <a:sym typeface="Gill San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BD59F7-4F67-46C9-AB09-E3CBC2335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81" y="177138"/>
            <a:ext cx="22055365" cy="1953413"/>
          </a:xfrm>
        </p:spPr>
        <p:txBody>
          <a:bodyPr/>
          <a:lstStyle/>
          <a:p>
            <a:r>
              <a:rPr lang="en-US" dirty="0"/>
              <a:t>Lack of Event Documentation, meet the </a:t>
            </a:r>
            <a:r>
              <a:rPr lang="en-US" dirty="0">
                <a:solidFill>
                  <a:schemeClr val="accent6"/>
                </a:solidFill>
              </a:rPr>
              <a:t>Event Portal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C7E6B-0402-4712-AA73-78A7A7DC5F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" panose="020B0606030504020204" pitchFamily="34" charset="0"/>
                <a:sym typeface="Gill Sans"/>
              </a:rPr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474747"/>
              </a:solidFill>
              <a:effectLst/>
              <a:uLnTx/>
              <a:uFillTx/>
              <a:latin typeface="Open Sans" panose="020B0606030504020204" pitchFamily="34" charset="0"/>
              <a:sym typeface="Gill San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D2F67-8196-44B0-9164-61F5D7C3C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81915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" panose="020B0606030504020204" pitchFamily="34" charset="0"/>
                <a:sym typeface="Gill Sans"/>
              </a:rPr>
              <a:t>© Solace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" panose="020B0606030504020204" pitchFamily="34" charset="0"/>
                <a:sym typeface="Gill Sans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474747"/>
                </a:solidFill>
                <a:effectLst/>
                <a:uLnTx/>
                <a:uFillTx/>
                <a:latin typeface="Open Sans" panose="020B0606030504020204" pitchFamily="34" charset="0"/>
                <a:sym typeface="Gill Sans"/>
              </a:rPr>
              <a:t>Proprietary &amp; Confidential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D3E5D2-14D5-4394-A0CA-F0687B9AB17D}"/>
              </a:ext>
            </a:extLst>
          </p:cNvPr>
          <p:cNvSpPr/>
          <p:nvPr/>
        </p:nvSpPr>
        <p:spPr>
          <a:xfrm>
            <a:off x="6230175" y="9596369"/>
            <a:ext cx="2286000" cy="22860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57150" cap="flat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Event Broker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D02D77-73B0-4B22-A4DA-200C56EBE154}"/>
              </a:ext>
            </a:extLst>
          </p:cNvPr>
          <p:cNvCxnSpPr>
            <a:cxnSpLocks/>
            <a:stCxn id="110" idx="4"/>
            <a:endCxn id="25" idx="0"/>
          </p:cNvCxnSpPr>
          <p:nvPr/>
        </p:nvCxnSpPr>
        <p:spPr>
          <a:xfrm>
            <a:off x="7372384" y="6378337"/>
            <a:ext cx="791" cy="3218032"/>
          </a:xfrm>
          <a:prstGeom prst="line">
            <a:avLst/>
          </a:prstGeom>
          <a:noFill/>
          <a:ln w="635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D86A35D-A4A6-4331-B78F-C238F5C6C3AE}"/>
              </a:ext>
            </a:extLst>
          </p:cNvPr>
          <p:cNvSpPr/>
          <p:nvPr/>
        </p:nvSpPr>
        <p:spPr>
          <a:xfrm>
            <a:off x="10205839" y="8735187"/>
            <a:ext cx="5486400" cy="914400"/>
          </a:xfrm>
          <a:prstGeom prst="rect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" name="Graphic 9" descr="Hierarchy">
            <a:extLst>
              <a:ext uri="{FF2B5EF4-FFF2-40B4-BE49-F238E27FC236}">
                <a16:creationId xmlns:a16="http://schemas.microsoft.com/office/drawing/2014/main" id="{7F150D2C-2161-4B0D-B47F-9AC306A65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32612" y="12353373"/>
            <a:ext cx="914400" cy="914400"/>
          </a:xfrm>
          <a:prstGeom prst="rect">
            <a:avLst/>
          </a:prstGeom>
        </p:spPr>
      </p:pic>
      <p:pic>
        <p:nvPicPr>
          <p:cNvPr id="50" name="Graphic 49" descr="Sustainability">
            <a:extLst>
              <a:ext uri="{FF2B5EF4-FFF2-40B4-BE49-F238E27FC236}">
                <a16:creationId xmlns:a16="http://schemas.microsoft.com/office/drawing/2014/main" id="{CE168B67-F2D5-4CC4-8CBB-4614A03556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32612" y="11146767"/>
            <a:ext cx="914400" cy="914400"/>
          </a:xfrm>
          <a:prstGeom prst="rect">
            <a:avLst/>
          </a:prstGeom>
        </p:spPr>
      </p:pic>
      <p:pic>
        <p:nvPicPr>
          <p:cNvPr id="54" name="Graphic 53" descr="Safe">
            <a:extLst>
              <a:ext uri="{FF2B5EF4-FFF2-40B4-BE49-F238E27FC236}">
                <a16:creationId xmlns:a16="http://schemas.microsoft.com/office/drawing/2014/main" id="{F12CE04A-C46B-4EE1-A7E0-F43D4C55E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32612" y="9971979"/>
            <a:ext cx="914400" cy="914400"/>
          </a:xfrm>
          <a:prstGeom prst="rect">
            <a:avLst/>
          </a:prstGeom>
        </p:spPr>
      </p:pic>
      <p:pic>
        <p:nvPicPr>
          <p:cNvPr id="56" name="Graphic 55" descr="Lock">
            <a:extLst>
              <a:ext uri="{FF2B5EF4-FFF2-40B4-BE49-F238E27FC236}">
                <a16:creationId xmlns:a16="http://schemas.microsoft.com/office/drawing/2014/main" id="{6AE264D5-2C92-4939-BC47-88DD64852F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05839" y="8725345"/>
            <a:ext cx="914400" cy="9144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6F21C2D-44E9-4491-93E0-B6C6CD148CA4}"/>
              </a:ext>
            </a:extLst>
          </p:cNvPr>
          <p:cNvSpPr txBox="1"/>
          <p:nvPr/>
        </p:nvSpPr>
        <p:spPr>
          <a:xfrm>
            <a:off x="11369712" y="8887686"/>
            <a:ext cx="165109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Security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728D98-9268-4937-9D50-D62274AE10BA}"/>
              </a:ext>
            </a:extLst>
          </p:cNvPr>
          <p:cNvSpPr/>
          <p:nvPr/>
        </p:nvSpPr>
        <p:spPr>
          <a:xfrm>
            <a:off x="10205839" y="9954492"/>
            <a:ext cx="5486400" cy="914400"/>
          </a:xfrm>
          <a:prstGeom prst="rect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FE8159-B3BB-4411-A5CE-F0B18CF4404B}"/>
              </a:ext>
            </a:extLst>
          </p:cNvPr>
          <p:cNvSpPr txBox="1"/>
          <p:nvPr/>
        </p:nvSpPr>
        <p:spPr>
          <a:xfrm>
            <a:off x="11369712" y="10106991"/>
            <a:ext cx="228908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Persistence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38FC2E8-57C6-4F52-A886-36183A43A1DE}"/>
              </a:ext>
            </a:extLst>
          </p:cNvPr>
          <p:cNvSpPr/>
          <p:nvPr/>
        </p:nvSpPr>
        <p:spPr>
          <a:xfrm>
            <a:off x="10205839" y="11106915"/>
            <a:ext cx="5486400" cy="914400"/>
          </a:xfrm>
          <a:prstGeom prst="rect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0A4728A-A191-48D8-B83B-4DCF1E9DDF5B}"/>
              </a:ext>
            </a:extLst>
          </p:cNvPr>
          <p:cNvSpPr txBox="1"/>
          <p:nvPr/>
        </p:nvSpPr>
        <p:spPr>
          <a:xfrm>
            <a:off x="11369712" y="11315175"/>
            <a:ext cx="39946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Protocol Translation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C2DCBE-AE13-4D96-90D0-4DF084095233}"/>
              </a:ext>
            </a:extLst>
          </p:cNvPr>
          <p:cNvSpPr/>
          <p:nvPr/>
        </p:nvSpPr>
        <p:spPr>
          <a:xfrm>
            <a:off x="10205839" y="12367211"/>
            <a:ext cx="5486400" cy="914400"/>
          </a:xfrm>
          <a:prstGeom prst="rect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3897B13-57AC-41C0-8DAC-C13106B222D6}"/>
              </a:ext>
            </a:extLst>
          </p:cNvPr>
          <p:cNvSpPr txBox="1"/>
          <p:nvPr/>
        </p:nvSpPr>
        <p:spPr>
          <a:xfrm>
            <a:off x="11369712" y="12519710"/>
            <a:ext cx="40812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1..Many Distribution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F1A5B8D-28CA-48B2-BD33-53FA94A4AEC1}"/>
              </a:ext>
            </a:extLst>
          </p:cNvPr>
          <p:cNvCxnSpPr>
            <a:stCxn id="25" idx="6"/>
            <a:endCxn id="56" idx="1"/>
          </p:cNvCxnSpPr>
          <p:nvPr/>
        </p:nvCxnSpPr>
        <p:spPr>
          <a:xfrm flipV="1">
            <a:off x="8516175" y="9182545"/>
            <a:ext cx="1689664" cy="1556824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73D8855-2CE9-41F3-875F-46679C32760B}"/>
              </a:ext>
            </a:extLst>
          </p:cNvPr>
          <p:cNvCxnSpPr>
            <a:cxnSpLocks/>
            <a:stCxn id="59" idx="0"/>
            <a:endCxn id="8" idx="2"/>
          </p:cNvCxnSpPr>
          <p:nvPr/>
        </p:nvCxnSpPr>
        <p:spPr>
          <a:xfrm flipV="1">
            <a:off x="12949039" y="9649587"/>
            <a:ext cx="0" cy="304905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49FF609-2E48-4243-B6D7-6B6657F22A26}"/>
              </a:ext>
            </a:extLst>
          </p:cNvPr>
          <p:cNvCxnSpPr>
            <a:cxnSpLocks/>
            <a:stCxn id="61" idx="0"/>
            <a:endCxn id="59" idx="2"/>
          </p:cNvCxnSpPr>
          <p:nvPr/>
        </p:nvCxnSpPr>
        <p:spPr>
          <a:xfrm flipV="1">
            <a:off x="12949039" y="10868892"/>
            <a:ext cx="0" cy="238023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2E535D1-706C-4D1B-9EDC-64B0F92EEAF1}"/>
              </a:ext>
            </a:extLst>
          </p:cNvPr>
          <p:cNvCxnSpPr>
            <a:cxnSpLocks/>
            <a:stCxn id="63" idx="0"/>
            <a:endCxn id="61" idx="2"/>
          </p:cNvCxnSpPr>
          <p:nvPr/>
        </p:nvCxnSpPr>
        <p:spPr>
          <a:xfrm flipV="1">
            <a:off x="12949039" y="12021315"/>
            <a:ext cx="0" cy="345896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8" name="Graphic 77" descr="Database">
            <a:extLst>
              <a:ext uri="{FF2B5EF4-FFF2-40B4-BE49-F238E27FC236}">
                <a16:creationId xmlns:a16="http://schemas.microsoft.com/office/drawing/2014/main" id="{862C7871-8FA7-4370-965D-34A886B66F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7993637" y="12376857"/>
            <a:ext cx="914400" cy="914400"/>
          </a:xfrm>
          <a:prstGeom prst="rect">
            <a:avLst/>
          </a:prstGeom>
        </p:spPr>
      </p:pic>
      <p:pic>
        <p:nvPicPr>
          <p:cNvPr id="80" name="Graphic 79" descr="Download from cloud">
            <a:extLst>
              <a:ext uri="{FF2B5EF4-FFF2-40B4-BE49-F238E27FC236}">
                <a16:creationId xmlns:a16="http://schemas.microsoft.com/office/drawing/2014/main" id="{3B6F445D-EF51-4756-A904-2393FDDEF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990608" y="10927497"/>
            <a:ext cx="914400" cy="914400"/>
          </a:xfrm>
          <a:prstGeom prst="rect">
            <a:avLst/>
          </a:prstGeom>
        </p:spPr>
      </p:pic>
      <p:pic>
        <p:nvPicPr>
          <p:cNvPr id="82" name="Graphic 81" descr="Processor">
            <a:extLst>
              <a:ext uri="{FF2B5EF4-FFF2-40B4-BE49-F238E27FC236}">
                <a16:creationId xmlns:a16="http://schemas.microsoft.com/office/drawing/2014/main" id="{6ABD3AF3-B4AA-4D6B-A337-D4C65064B4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7995730" y="9360749"/>
            <a:ext cx="914400" cy="914400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36C72647-4C6A-4D39-94A7-8D96E2D3737D}"/>
              </a:ext>
            </a:extLst>
          </p:cNvPr>
          <p:cNvSpPr/>
          <p:nvPr/>
        </p:nvSpPr>
        <p:spPr>
          <a:xfrm>
            <a:off x="17767130" y="9095228"/>
            <a:ext cx="1371600" cy="1371600"/>
          </a:xfrm>
          <a:prstGeom prst="ellipse">
            <a:avLst/>
          </a:prstGeom>
          <a:noFill/>
          <a:ln w="1016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7" name="Graphic 86" descr="Single gear">
            <a:extLst>
              <a:ext uri="{FF2B5EF4-FFF2-40B4-BE49-F238E27FC236}">
                <a16:creationId xmlns:a16="http://schemas.microsoft.com/office/drawing/2014/main" id="{E0EAD9F6-FDBC-4318-AD6D-13FFE24DD9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8523" y="10297728"/>
            <a:ext cx="914400" cy="914400"/>
          </a:xfrm>
          <a:prstGeom prst="rect">
            <a:avLst/>
          </a:prstGeom>
        </p:spPr>
      </p:pic>
      <p:sp>
        <p:nvSpPr>
          <p:cNvPr id="88" name="Oval 87">
            <a:extLst>
              <a:ext uri="{FF2B5EF4-FFF2-40B4-BE49-F238E27FC236}">
                <a16:creationId xmlns:a16="http://schemas.microsoft.com/office/drawing/2014/main" id="{16AAD0F0-91AF-42F4-A387-ABC92BF50533}"/>
              </a:ext>
            </a:extLst>
          </p:cNvPr>
          <p:cNvSpPr/>
          <p:nvPr/>
        </p:nvSpPr>
        <p:spPr>
          <a:xfrm>
            <a:off x="2079923" y="10036714"/>
            <a:ext cx="1371600" cy="1371600"/>
          </a:xfrm>
          <a:prstGeom prst="ellipse">
            <a:avLst/>
          </a:prstGeom>
          <a:noFill/>
          <a:ln w="1016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0C22605-692E-4CC4-BD05-57C268FA1E6A}"/>
              </a:ext>
            </a:extLst>
          </p:cNvPr>
          <p:cNvSpPr/>
          <p:nvPr/>
        </p:nvSpPr>
        <p:spPr>
          <a:xfrm>
            <a:off x="17762008" y="10625060"/>
            <a:ext cx="1371600" cy="1371600"/>
          </a:xfrm>
          <a:prstGeom prst="ellipse">
            <a:avLst/>
          </a:prstGeom>
          <a:noFill/>
          <a:ln w="1016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9E6C265-CF51-4815-BC90-863FA1D434D5}"/>
              </a:ext>
            </a:extLst>
          </p:cNvPr>
          <p:cNvSpPr/>
          <p:nvPr/>
        </p:nvSpPr>
        <p:spPr>
          <a:xfrm>
            <a:off x="17773499" y="12123392"/>
            <a:ext cx="1371600" cy="1371600"/>
          </a:xfrm>
          <a:prstGeom prst="ellipse">
            <a:avLst/>
          </a:prstGeom>
          <a:noFill/>
          <a:ln w="1016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AFB3476-98DD-4CFF-A26A-4884864126B1}"/>
              </a:ext>
            </a:extLst>
          </p:cNvPr>
          <p:cNvCxnSpPr>
            <a:cxnSpLocks/>
            <a:stCxn id="88" idx="6"/>
            <a:endCxn id="25" idx="2"/>
          </p:cNvCxnSpPr>
          <p:nvPr/>
        </p:nvCxnSpPr>
        <p:spPr>
          <a:xfrm>
            <a:off x="3451523" y="10722514"/>
            <a:ext cx="2778652" cy="16855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1C4E2732-AE7D-442E-84C9-B7CD3E82E1F3}"/>
              </a:ext>
            </a:extLst>
          </p:cNvPr>
          <p:cNvCxnSpPr>
            <a:cxnSpLocks/>
            <a:stCxn id="63" idx="3"/>
            <a:endCxn id="83" idx="2"/>
          </p:cNvCxnSpPr>
          <p:nvPr/>
        </p:nvCxnSpPr>
        <p:spPr>
          <a:xfrm flipV="1">
            <a:off x="15692239" y="9781028"/>
            <a:ext cx="2074891" cy="3043383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4FACAF7-9008-4282-90AE-FF5ACF9AB9AE}"/>
              </a:ext>
            </a:extLst>
          </p:cNvPr>
          <p:cNvCxnSpPr>
            <a:cxnSpLocks/>
            <a:endCxn id="89" idx="2"/>
          </p:cNvCxnSpPr>
          <p:nvPr/>
        </p:nvCxnSpPr>
        <p:spPr>
          <a:xfrm flipV="1">
            <a:off x="15778801" y="11310860"/>
            <a:ext cx="1983207" cy="1498334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23DBA4EF-18BE-4E0C-969E-A5AA64AA1144}"/>
              </a:ext>
            </a:extLst>
          </p:cNvPr>
          <p:cNvCxnSpPr>
            <a:cxnSpLocks/>
            <a:stCxn id="63" idx="3"/>
            <a:endCxn id="90" idx="2"/>
          </p:cNvCxnSpPr>
          <p:nvPr/>
        </p:nvCxnSpPr>
        <p:spPr>
          <a:xfrm flipV="1">
            <a:off x="15692239" y="12809192"/>
            <a:ext cx="2081260" cy="15219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5FE59DBF-A5B0-4287-80A2-A1623ED6C688}"/>
              </a:ext>
            </a:extLst>
          </p:cNvPr>
          <p:cNvSpPr txBox="1"/>
          <p:nvPr/>
        </p:nvSpPr>
        <p:spPr>
          <a:xfrm>
            <a:off x="1453947" y="9311905"/>
            <a:ext cx="254877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Event Source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A964FB3-4154-4C4C-AF18-26953289FC1C}"/>
              </a:ext>
            </a:extLst>
          </p:cNvPr>
          <p:cNvSpPr txBox="1"/>
          <p:nvPr/>
        </p:nvSpPr>
        <p:spPr>
          <a:xfrm>
            <a:off x="17262198" y="8426797"/>
            <a:ext cx="221695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Event Sinks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A78D447-F3C5-43C8-BA31-0E29BD803B3B}"/>
              </a:ext>
            </a:extLst>
          </p:cNvPr>
          <p:cNvSpPr/>
          <p:nvPr/>
        </p:nvSpPr>
        <p:spPr>
          <a:xfrm>
            <a:off x="6229384" y="4092337"/>
            <a:ext cx="2286000" cy="22860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Event Portal</a:t>
            </a:r>
          </a:p>
        </p:txBody>
      </p:sp>
      <p:pic>
        <p:nvPicPr>
          <p:cNvPr id="111" name="Graphic 110" descr="Document">
            <a:extLst>
              <a:ext uri="{FF2B5EF4-FFF2-40B4-BE49-F238E27FC236}">
                <a16:creationId xmlns:a16="http://schemas.microsoft.com/office/drawing/2014/main" id="{7FF536CA-8199-4E67-A56A-042F2F1CB74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255744" y="2836994"/>
            <a:ext cx="685800" cy="685800"/>
          </a:xfrm>
          <a:prstGeom prst="rect">
            <a:avLst/>
          </a:prstGeom>
        </p:spPr>
      </p:pic>
      <p:pic>
        <p:nvPicPr>
          <p:cNvPr id="114" name="Graphic 113" descr="Security camera">
            <a:extLst>
              <a:ext uri="{FF2B5EF4-FFF2-40B4-BE49-F238E27FC236}">
                <a16:creationId xmlns:a16="http://schemas.microsoft.com/office/drawing/2014/main" id="{911014AC-C26C-4400-9228-6B0ABE18D71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281116" y="4072533"/>
            <a:ext cx="685800" cy="685800"/>
          </a:xfrm>
          <a:prstGeom prst="rect">
            <a:avLst/>
          </a:prstGeom>
        </p:spPr>
      </p:pic>
      <p:pic>
        <p:nvPicPr>
          <p:cNvPr id="115" name="Graphic 114" descr="Bar graph with upward trend">
            <a:extLst>
              <a:ext uri="{FF2B5EF4-FFF2-40B4-BE49-F238E27FC236}">
                <a16:creationId xmlns:a16="http://schemas.microsoft.com/office/drawing/2014/main" id="{63C9AFDE-B171-455D-BCD9-D3F93319821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250982" y="5424554"/>
            <a:ext cx="685800" cy="685800"/>
          </a:xfrm>
          <a:prstGeom prst="rect">
            <a:avLst/>
          </a:prstGeom>
        </p:spPr>
      </p:pic>
      <p:pic>
        <p:nvPicPr>
          <p:cNvPr id="116" name="Graphic 115" descr="Thought bubble">
            <a:extLst>
              <a:ext uri="{FF2B5EF4-FFF2-40B4-BE49-F238E27FC236}">
                <a16:creationId xmlns:a16="http://schemas.microsoft.com/office/drawing/2014/main" id="{3A327937-A114-4F38-80E7-2C9AD7A43B4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317765" y="6675812"/>
            <a:ext cx="685800" cy="685800"/>
          </a:xfrm>
          <a:prstGeom prst="rect">
            <a:avLst/>
          </a:prstGeom>
        </p:spPr>
      </p:pic>
      <p:sp>
        <p:nvSpPr>
          <p:cNvPr id="117" name="Oval 116">
            <a:extLst>
              <a:ext uri="{FF2B5EF4-FFF2-40B4-BE49-F238E27FC236}">
                <a16:creationId xmlns:a16="http://schemas.microsoft.com/office/drawing/2014/main" id="{DA33C2BA-79A3-4CB0-9748-A5CE490FD69D}"/>
              </a:ext>
            </a:extLst>
          </p:cNvPr>
          <p:cNvSpPr/>
          <p:nvPr/>
        </p:nvSpPr>
        <p:spPr>
          <a:xfrm>
            <a:off x="10141444" y="2722694"/>
            <a:ext cx="914400" cy="9144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A3E931B0-4C31-4FA0-B0DC-DD79E4255987}"/>
              </a:ext>
            </a:extLst>
          </p:cNvPr>
          <p:cNvSpPr/>
          <p:nvPr/>
        </p:nvSpPr>
        <p:spPr>
          <a:xfrm>
            <a:off x="10161958" y="3992245"/>
            <a:ext cx="914400" cy="9144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D5B061-12AF-4A39-8AF2-72C5F19B5FCA}"/>
              </a:ext>
            </a:extLst>
          </p:cNvPr>
          <p:cNvSpPr/>
          <p:nvPr/>
        </p:nvSpPr>
        <p:spPr>
          <a:xfrm>
            <a:off x="10131824" y="5267875"/>
            <a:ext cx="914400" cy="9144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6A669AC-3505-49CB-9DA7-71917E617B5C}"/>
              </a:ext>
            </a:extLst>
          </p:cNvPr>
          <p:cNvSpPr/>
          <p:nvPr/>
        </p:nvSpPr>
        <p:spPr>
          <a:xfrm>
            <a:off x="10161958" y="6555665"/>
            <a:ext cx="914400" cy="914400"/>
          </a:xfrm>
          <a:prstGeom prst="ellipse">
            <a:avLst/>
          </a:prstGeom>
          <a:noFill/>
          <a:ln w="762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745613E-A296-4517-BF38-DE4FF70B762A}"/>
              </a:ext>
            </a:extLst>
          </p:cNvPr>
          <p:cNvCxnSpPr>
            <a:stCxn id="110" idx="6"/>
            <a:endCxn id="117" idx="2"/>
          </p:cNvCxnSpPr>
          <p:nvPr/>
        </p:nvCxnSpPr>
        <p:spPr>
          <a:xfrm flipV="1">
            <a:off x="8515384" y="3179894"/>
            <a:ext cx="1626060" cy="2055443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DBF0A9C-AF9D-476C-A208-90153C05549E}"/>
              </a:ext>
            </a:extLst>
          </p:cNvPr>
          <p:cNvCxnSpPr>
            <a:cxnSpLocks/>
            <a:stCxn id="110" idx="6"/>
            <a:endCxn id="118" idx="2"/>
          </p:cNvCxnSpPr>
          <p:nvPr/>
        </p:nvCxnSpPr>
        <p:spPr>
          <a:xfrm flipV="1">
            <a:off x="8515384" y="4449445"/>
            <a:ext cx="1646574" cy="785892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226BC81-5D70-4DE8-851A-E98AF49CDCB2}"/>
              </a:ext>
            </a:extLst>
          </p:cNvPr>
          <p:cNvCxnSpPr>
            <a:cxnSpLocks/>
            <a:stCxn id="110" idx="6"/>
            <a:endCxn id="119" idx="2"/>
          </p:cNvCxnSpPr>
          <p:nvPr/>
        </p:nvCxnSpPr>
        <p:spPr>
          <a:xfrm>
            <a:off x="8515384" y="5235337"/>
            <a:ext cx="1616440" cy="489738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F29CE8E-A7DB-4743-BF5F-265177204537}"/>
              </a:ext>
            </a:extLst>
          </p:cNvPr>
          <p:cNvCxnSpPr>
            <a:cxnSpLocks/>
            <a:stCxn id="110" idx="6"/>
            <a:endCxn id="120" idx="2"/>
          </p:cNvCxnSpPr>
          <p:nvPr/>
        </p:nvCxnSpPr>
        <p:spPr>
          <a:xfrm>
            <a:off x="8515384" y="5235337"/>
            <a:ext cx="1646574" cy="1777528"/>
          </a:xfrm>
          <a:prstGeom prst="straightConnector1">
            <a:avLst/>
          </a:prstGeom>
          <a:noFill/>
          <a:ln w="50800" cap="flat">
            <a:solidFill>
              <a:schemeClr val="tx1"/>
            </a:solidFill>
            <a:prstDash val="solid"/>
            <a:miter lim="400000"/>
            <a:tailEnd type="triangl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279FABD9-B76C-4EEC-809B-94BA7817376A}"/>
              </a:ext>
            </a:extLst>
          </p:cNvPr>
          <p:cNvSpPr txBox="1"/>
          <p:nvPr/>
        </p:nvSpPr>
        <p:spPr>
          <a:xfrm>
            <a:off x="11129261" y="2654804"/>
            <a:ext cx="2529539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Documentation: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Discover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4BDB45C-CD41-4B43-84C2-BE39E2362663}"/>
              </a:ext>
            </a:extLst>
          </p:cNvPr>
          <p:cNvSpPr txBox="1"/>
          <p:nvPr/>
        </p:nvSpPr>
        <p:spPr>
          <a:xfrm>
            <a:off x="11255239" y="4014322"/>
            <a:ext cx="2014975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Registration:</a:t>
            </a:r>
          </a:p>
          <a:p>
            <a:pPr marL="571500" marR="0" lvl="0" indent="-5715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Govern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3173303-D36D-4635-9281-C4DCDF0A1657}"/>
              </a:ext>
            </a:extLst>
          </p:cNvPr>
          <p:cNvSpPr txBox="1"/>
          <p:nvPr/>
        </p:nvSpPr>
        <p:spPr>
          <a:xfrm>
            <a:off x="11123091" y="5122106"/>
            <a:ext cx="2180084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Analysis: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Improve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Monetize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AC03C69-5E4B-480D-9FCA-38D76D016C19}"/>
              </a:ext>
            </a:extLst>
          </p:cNvPr>
          <p:cNvSpPr txBox="1"/>
          <p:nvPr/>
        </p:nvSpPr>
        <p:spPr>
          <a:xfrm>
            <a:off x="11186751" y="6440938"/>
            <a:ext cx="248305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Community:</a:t>
            </a:r>
          </a:p>
          <a:p>
            <a:pPr marL="685800" marR="0" lvl="0" indent="-685800" algn="l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Collaborate</a:t>
            </a:r>
          </a:p>
        </p:txBody>
      </p:sp>
      <p:sp>
        <p:nvSpPr>
          <p:cNvPr id="129" name="Right Brace 128">
            <a:extLst>
              <a:ext uri="{FF2B5EF4-FFF2-40B4-BE49-F238E27FC236}">
                <a16:creationId xmlns:a16="http://schemas.microsoft.com/office/drawing/2014/main" id="{45B618BB-25D3-4EB3-84EE-E37E9EA69154}"/>
              </a:ext>
            </a:extLst>
          </p:cNvPr>
          <p:cNvSpPr/>
          <p:nvPr/>
        </p:nvSpPr>
        <p:spPr>
          <a:xfrm>
            <a:off x="13386523" y="2721232"/>
            <a:ext cx="1984782" cy="4617646"/>
          </a:xfrm>
          <a:prstGeom prst="rightBrace">
            <a:avLst/>
          </a:prstGeom>
          <a:noFill/>
          <a:ln w="63500" cap="rnd">
            <a:solidFill>
              <a:srgbClr val="00C895"/>
            </a:solidFill>
            <a:prstDash val="solid"/>
            <a:round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pic>
        <p:nvPicPr>
          <p:cNvPr id="130" name="Graphic 129" descr="Users">
            <a:extLst>
              <a:ext uri="{FF2B5EF4-FFF2-40B4-BE49-F238E27FC236}">
                <a16:creationId xmlns:a16="http://schemas.microsoft.com/office/drawing/2014/main" id="{D7C96BC3-E373-4AFB-B6E7-93FBF2F1D56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649520" y="4207812"/>
            <a:ext cx="1600200" cy="1600200"/>
          </a:xfrm>
          <a:prstGeom prst="rect">
            <a:avLst/>
          </a:prstGeom>
        </p:spPr>
      </p:pic>
      <p:sp>
        <p:nvSpPr>
          <p:cNvPr id="131" name="Oval 130">
            <a:extLst>
              <a:ext uri="{FF2B5EF4-FFF2-40B4-BE49-F238E27FC236}">
                <a16:creationId xmlns:a16="http://schemas.microsoft.com/office/drawing/2014/main" id="{FF345784-22E1-4E09-8252-2EE26F1A4AE8}"/>
              </a:ext>
            </a:extLst>
          </p:cNvPr>
          <p:cNvSpPr/>
          <p:nvPr/>
        </p:nvSpPr>
        <p:spPr>
          <a:xfrm>
            <a:off x="15527476" y="4039989"/>
            <a:ext cx="1828800" cy="1828800"/>
          </a:xfrm>
          <a:prstGeom prst="ellipse">
            <a:avLst/>
          </a:prstGeom>
          <a:noFill/>
          <a:ln w="127000" cap="flat">
            <a:solidFill>
              <a:srgbClr val="00C895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CE3F344-9F86-4B1D-B1FD-FF101F3D503D}"/>
              </a:ext>
            </a:extLst>
          </p:cNvPr>
          <p:cNvSpPr txBox="1"/>
          <p:nvPr/>
        </p:nvSpPr>
        <p:spPr>
          <a:xfrm>
            <a:off x="17249720" y="4027132"/>
            <a:ext cx="3710199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Internal, Partner &amp; Third-Party</a:t>
            </a:r>
          </a:p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Architects and Developers</a:t>
            </a:r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CA41E4A-E70F-4A9A-B98B-2EF3BFBE151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7950529"/>
            <a:ext cx="24384000" cy="106579"/>
          </a:xfrm>
          <a:prstGeom prst="straightConnector1">
            <a:avLst/>
          </a:prstGeom>
          <a:noFill/>
          <a:ln w="50800" cap="flat">
            <a:solidFill>
              <a:srgbClr val="13A581"/>
            </a:solidFill>
            <a:prstDash val="sysDot"/>
            <a:miter lim="400000"/>
            <a:headEnd type="none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FA6CA005-D43F-49EA-BA27-F05E78FFC4C9}"/>
              </a:ext>
            </a:extLst>
          </p:cNvPr>
          <p:cNvSpPr txBox="1"/>
          <p:nvPr/>
        </p:nvSpPr>
        <p:spPr>
          <a:xfrm>
            <a:off x="687432" y="8118013"/>
            <a:ext cx="410208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Runtime Event Mesh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E16F8E-8BC2-41A8-A405-C89A356633E8}"/>
              </a:ext>
            </a:extLst>
          </p:cNvPr>
          <p:cNvSpPr txBox="1"/>
          <p:nvPr/>
        </p:nvSpPr>
        <p:spPr>
          <a:xfrm>
            <a:off x="-18756" y="2416478"/>
            <a:ext cx="527409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Event Driven App </a:t>
            </a:r>
          </a:p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Design, Development</a:t>
            </a:r>
          </a:p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sym typeface="Gill Sans"/>
              </a:rPr>
              <a:t>&amp;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Management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D5511A9F-DB06-4DB3-A9D7-95075AA4B7A7}"/>
              </a:ext>
            </a:extLst>
          </p:cNvPr>
          <p:cNvSpPr/>
          <p:nvPr/>
        </p:nvSpPr>
        <p:spPr>
          <a:xfrm>
            <a:off x="5868704" y="11631370"/>
            <a:ext cx="685800" cy="6858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57150" cap="flat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8CA2103F-CAEF-40D5-8452-D97984853DBA}"/>
              </a:ext>
            </a:extLst>
          </p:cNvPr>
          <p:cNvSpPr/>
          <p:nvPr/>
        </p:nvSpPr>
        <p:spPr>
          <a:xfrm>
            <a:off x="8691704" y="11015806"/>
            <a:ext cx="685800" cy="6858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57150" cap="flat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0E1BFB7A-565B-4029-B199-F3F265635162}"/>
              </a:ext>
            </a:extLst>
          </p:cNvPr>
          <p:cNvSpPr/>
          <p:nvPr/>
        </p:nvSpPr>
        <p:spPr>
          <a:xfrm>
            <a:off x="5423997" y="9887898"/>
            <a:ext cx="685800" cy="6858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57150" cap="flat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24B2D8B9-1B5A-477E-A968-B3DDEC811698}"/>
              </a:ext>
            </a:extLst>
          </p:cNvPr>
          <p:cNvSpPr/>
          <p:nvPr/>
        </p:nvSpPr>
        <p:spPr>
          <a:xfrm>
            <a:off x="5502813" y="10899088"/>
            <a:ext cx="685800" cy="685800"/>
          </a:xfrm>
          <a:prstGeom prst="ellipse">
            <a:avLst/>
          </a:prstGeom>
          <a:blipFill rotWithShape="1">
            <a:blip r:embed="rId3"/>
            <a:srcRect/>
            <a:tile tx="0" ty="0" sx="100000" sy="100000" flip="none" algn="tl"/>
          </a:blipFill>
          <a:ln w="57150" cap="flat">
            <a:solidFill>
              <a:schemeClr val="tx1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76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4" name="image50.png">
            <a:extLst>
              <a:ext uri="{FF2B5EF4-FFF2-40B4-BE49-F238E27FC236}">
                <a16:creationId xmlns:a16="http://schemas.microsoft.com/office/drawing/2014/main" id="{0C1908B4-C102-414E-875C-85E68E12495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478455" y="3422707"/>
            <a:ext cx="686824" cy="9604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77364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802F90B-8A51-433C-9881-B897F773B918}"/>
              </a:ext>
            </a:extLst>
          </p:cNvPr>
          <p:cNvSpPr txBox="1">
            <a:spLocks/>
          </p:cNvSpPr>
          <p:nvPr/>
        </p:nvSpPr>
        <p:spPr>
          <a:xfrm>
            <a:off x="3897516" y="4625691"/>
            <a:ext cx="16588968" cy="3718210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9pPr>
          </a:lstStyle>
          <a:p>
            <a:pPr algn="ctr" hangingPunct="1"/>
            <a:r>
              <a:rPr lang="en-US" sz="9600" dirty="0"/>
              <a:t>Our Lives are </a:t>
            </a:r>
          </a:p>
          <a:p>
            <a:pPr algn="ctr" hangingPunct="1"/>
            <a:r>
              <a:rPr lang="en-US" sz="9600" b="1" dirty="0">
                <a:solidFill>
                  <a:srgbClr val="00C895"/>
                </a:solidFill>
              </a:rPr>
              <a:t>Event</a:t>
            </a:r>
            <a:r>
              <a:rPr lang="en-US" sz="9600" b="1" dirty="0"/>
              <a:t> Driven</a:t>
            </a:r>
            <a:endParaRPr lang="en-US" sz="9600" dirty="0"/>
          </a:p>
          <a:p>
            <a:pPr algn="ctr" hangingPunct="1"/>
            <a:br>
              <a:rPr lang="en-US" sz="9600" dirty="0"/>
            </a:br>
            <a:endParaRPr lang="en-US" sz="96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4971EA-0E77-4BF0-953B-950471C6267D}"/>
              </a:ext>
            </a:extLst>
          </p:cNvPr>
          <p:cNvSpPr/>
          <p:nvPr/>
        </p:nvSpPr>
        <p:spPr>
          <a:xfrm>
            <a:off x="16074440" y="7119278"/>
            <a:ext cx="228600" cy="2286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00F22BB-8C86-4301-902B-1AEC883C9001}"/>
              </a:ext>
            </a:extLst>
          </p:cNvPr>
          <p:cNvSpPr/>
          <p:nvPr/>
        </p:nvSpPr>
        <p:spPr>
          <a:xfrm>
            <a:off x="16598747" y="7119278"/>
            <a:ext cx="228600" cy="2286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A46B7C-15EA-49F2-B710-9DA4D82D5C92}"/>
              </a:ext>
            </a:extLst>
          </p:cNvPr>
          <p:cNvSpPr/>
          <p:nvPr/>
        </p:nvSpPr>
        <p:spPr>
          <a:xfrm>
            <a:off x="17123054" y="7119278"/>
            <a:ext cx="228600" cy="2286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6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FD15FC-D52B-4356-A277-0154D2191165}"/>
              </a:ext>
            </a:extLst>
          </p:cNvPr>
          <p:cNvSpPr/>
          <p:nvPr/>
        </p:nvSpPr>
        <p:spPr>
          <a:xfrm>
            <a:off x="11767274" y="85813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478018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4A31-77CE-4B81-907F-DFE33E0B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16" y="177138"/>
            <a:ext cx="22055365" cy="1953413"/>
          </a:xfrm>
        </p:spPr>
        <p:txBody>
          <a:bodyPr/>
          <a:lstStyle/>
          <a:p>
            <a:r>
              <a:rPr lang="en-US" dirty="0"/>
              <a:t>Event Portal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96B99-B038-48C0-A661-CAEDF112F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96520" y="2695707"/>
            <a:ext cx="10269547" cy="9601200"/>
          </a:xfrm>
        </p:spPr>
        <p:txBody>
          <a:bodyPr>
            <a:normAutofit lnSpcReduction="10000"/>
          </a:bodyPr>
          <a:lstStyle/>
          <a:p>
            <a:pPr indent="-439420"/>
            <a:r>
              <a:rPr lang="en-US" dirty="0">
                <a:latin typeface="Calibri"/>
                <a:cs typeface="Calibri"/>
              </a:rPr>
              <a:t>Event Portal Foundational Elements</a:t>
            </a:r>
          </a:p>
          <a:p>
            <a:pPr marL="1305560" lvl="1"/>
            <a:r>
              <a:rPr lang="en-US" b="1" dirty="0">
                <a:latin typeface="Calibri"/>
                <a:cs typeface="Calibri"/>
              </a:rPr>
              <a:t>Application Domains</a:t>
            </a:r>
            <a:r>
              <a:rPr lang="en-US" dirty="0">
                <a:latin typeface="Calibri"/>
                <a:cs typeface="Calibri"/>
              </a:rPr>
              <a:t>: decomposes enterprise</a:t>
            </a:r>
            <a:endParaRPr lang="en-US" dirty="0"/>
          </a:p>
          <a:p>
            <a:pPr marL="1305560" lvl="1"/>
            <a:r>
              <a:rPr lang="en-US" b="1" dirty="0">
                <a:latin typeface="Calibri"/>
                <a:cs typeface="Calibri"/>
              </a:rPr>
              <a:t>Schema</a:t>
            </a:r>
            <a:r>
              <a:rPr lang="en-US" dirty="0">
                <a:latin typeface="Calibri"/>
                <a:cs typeface="Calibri"/>
              </a:rPr>
              <a:t>: payload object definition. JSON, Avro, XML schema</a:t>
            </a:r>
          </a:p>
          <a:p>
            <a:pPr marL="1305560" lvl="1"/>
            <a:r>
              <a:rPr lang="en-US" b="1" dirty="0">
                <a:latin typeface="Calibri"/>
                <a:cs typeface="Calibri"/>
              </a:rPr>
              <a:t>Event</a:t>
            </a:r>
            <a:r>
              <a:rPr lang="en-US" dirty="0">
                <a:latin typeface="Calibri"/>
                <a:cs typeface="Calibri"/>
              </a:rPr>
              <a:t>: topic address + metadata. References a payload schema</a:t>
            </a:r>
          </a:p>
          <a:p>
            <a:pPr marL="1305560" lvl="1"/>
            <a:r>
              <a:rPr lang="en-US" b="1" dirty="0">
                <a:latin typeface="Calibri"/>
                <a:cs typeface="Calibri"/>
              </a:rPr>
              <a:t>Application</a:t>
            </a:r>
            <a:r>
              <a:rPr lang="en-US" dirty="0">
                <a:latin typeface="Calibri"/>
                <a:cs typeface="Calibri"/>
              </a:rPr>
              <a:t>: consumes and/or produces events</a:t>
            </a:r>
          </a:p>
          <a:p>
            <a:pPr indent="-439420"/>
            <a:r>
              <a:rPr lang="en-US" dirty="0">
                <a:latin typeface="Calibri"/>
                <a:cs typeface="Calibri"/>
              </a:rPr>
              <a:t>Tracking relationships between elements is key!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60DDF-0573-4A30-90DA-F78D037311DD}"/>
              </a:ext>
            </a:extLst>
          </p:cNvPr>
          <p:cNvSpPr/>
          <p:nvPr/>
        </p:nvSpPr>
        <p:spPr>
          <a:xfrm>
            <a:off x="11474179" y="2620041"/>
            <a:ext cx="11104468" cy="7167589"/>
          </a:xfrm>
          <a:prstGeom prst="rect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752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FDCE1-9608-4609-9A3C-F563FF57B446}"/>
              </a:ext>
            </a:extLst>
          </p:cNvPr>
          <p:cNvSpPr txBox="1"/>
          <p:nvPr/>
        </p:nvSpPr>
        <p:spPr>
          <a:xfrm>
            <a:off x="11797269" y="2509762"/>
            <a:ext cx="5294718" cy="14362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Event Portal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C5579BC0-0BB8-4EBB-859B-0B201B2F5EEC}"/>
              </a:ext>
            </a:extLst>
          </p:cNvPr>
          <p:cNvSpPr/>
          <p:nvPr/>
        </p:nvSpPr>
        <p:spPr>
          <a:xfrm>
            <a:off x="12397153" y="3946053"/>
            <a:ext cx="9302262" cy="52481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7526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B9E2E2-0E70-4CAC-969B-962CEB4EE575}"/>
              </a:ext>
            </a:extLst>
          </p:cNvPr>
          <p:cNvSpPr txBox="1"/>
          <p:nvPr/>
        </p:nvSpPr>
        <p:spPr>
          <a:xfrm>
            <a:off x="11760883" y="3788072"/>
            <a:ext cx="7650890" cy="943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Application Domain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AFD402-AD2C-41E8-9006-3193D0AEFE7E}"/>
              </a:ext>
            </a:extLst>
          </p:cNvPr>
          <p:cNvCxnSpPr>
            <a:cxnSpLocks/>
            <a:stCxn id="50" idx="6"/>
            <a:endCxn id="44" idx="1"/>
          </p:cNvCxnSpPr>
          <p:nvPr/>
        </p:nvCxnSpPr>
        <p:spPr>
          <a:xfrm flipV="1">
            <a:off x="14936594" y="5561522"/>
            <a:ext cx="1772628" cy="1712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05E1FD-6673-4D29-B714-8D74B271487E}"/>
              </a:ext>
            </a:extLst>
          </p:cNvPr>
          <p:cNvGrpSpPr/>
          <p:nvPr/>
        </p:nvGrpSpPr>
        <p:grpSpPr>
          <a:xfrm>
            <a:off x="16704049" y="5088224"/>
            <a:ext cx="919573" cy="923449"/>
            <a:chOff x="16704049" y="5088224"/>
            <a:chExt cx="919573" cy="92344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2C154BB-6AA7-4D08-9DD9-6B9BE821F035}"/>
                </a:ext>
              </a:extLst>
            </p:cNvPr>
            <p:cNvSpPr/>
            <p:nvPr/>
          </p:nvSpPr>
          <p:spPr>
            <a:xfrm>
              <a:off x="16704049" y="5088224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44" name="Graphic 43" descr="Single gear">
              <a:extLst>
                <a:ext uri="{FF2B5EF4-FFF2-40B4-BE49-F238E27FC236}">
                  <a16:creationId xmlns:a16="http://schemas.microsoft.com/office/drawing/2014/main" id="{49E4154C-FAD5-47D7-9704-3193DFC6F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09222" y="5111370"/>
              <a:ext cx="914400" cy="900303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292CD-FC52-4B26-A064-467124275B41}"/>
              </a:ext>
            </a:extLst>
          </p:cNvPr>
          <p:cNvGrpSpPr/>
          <p:nvPr/>
        </p:nvGrpSpPr>
        <p:grpSpPr>
          <a:xfrm>
            <a:off x="19374010" y="5097432"/>
            <a:ext cx="914400" cy="914400"/>
            <a:chOff x="19374010" y="4165445"/>
            <a:chExt cx="914400" cy="9144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85206BD-EE5E-41AE-B733-B9DB79C26434}"/>
                </a:ext>
              </a:extLst>
            </p:cNvPr>
            <p:cNvSpPr/>
            <p:nvPr/>
          </p:nvSpPr>
          <p:spPr>
            <a:xfrm>
              <a:off x="19374010" y="4165445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47" name="Graphic 46" descr="Envelope">
              <a:extLst>
                <a:ext uri="{FF2B5EF4-FFF2-40B4-BE49-F238E27FC236}">
                  <a16:creationId xmlns:a16="http://schemas.microsoft.com/office/drawing/2014/main" id="{731D4047-5161-4578-B99D-4E4C9C2A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482022" y="4265487"/>
              <a:ext cx="731520" cy="73152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0D8E91-30CD-4778-806E-FB6BE1D3DEFC}"/>
              </a:ext>
            </a:extLst>
          </p:cNvPr>
          <p:cNvGrpSpPr/>
          <p:nvPr/>
        </p:nvGrpSpPr>
        <p:grpSpPr>
          <a:xfrm>
            <a:off x="14022194" y="5106034"/>
            <a:ext cx="914400" cy="914400"/>
            <a:chOff x="14022194" y="4174047"/>
            <a:chExt cx="914400" cy="9144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1DE2605-7735-43B3-8CC1-CBC52F4C29DD}"/>
                </a:ext>
              </a:extLst>
            </p:cNvPr>
            <p:cNvSpPr/>
            <p:nvPr/>
          </p:nvSpPr>
          <p:spPr>
            <a:xfrm>
              <a:off x="14022194" y="4174047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51" name="Graphic 50" descr="Envelope">
              <a:extLst>
                <a:ext uri="{FF2B5EF4-FFF2-40B4-BE49-F238E27FC236}">
                  <a16:creationId xmlns:a16="http://schemas.microsoft.com/office/drawing/2014/main" id="{E279F7CC-397F-41F9-9887-3DE5347B2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109347" y="4241198"/>
              <a:ext cx="731520" cy="731520"/>
            </a:xfrm>
            <a:prstGeom prst="rect">
              <a:avLst/>
            </a:prstGeom>
          </p:spPr>
        </p:pic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D7A0BE-37E8-450D-ADC5-5BBBA8316931}"/>
              </a:ext>
            </a:extLst>
          </p:cNvPr>
          <p:cNvCxnSpPr>
            <a:cxnSpLocks/>
            <a:stCxn id="44" idx="3"/>
            <a:endCxn id="46" idx="2"/>
          </p:cNvCxnSpPr>
          <p:nvPr/>
        </p:nvCxnSpPr>
        <p:spPr>
          <a:xfrm flipV="1">
            <a:off x="17623622" y="5554632"/>
            <a:ext cx="1750388" cy="689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7988C6-2218-44B8-9E00-D5D87D855DE0}"/>
              </a:ext>
            </a:extLst>
          </p:cNvPr>
          <p:cNvGrpSpPr/>
          <p:nvPr/>
        </p:nvGrpSpPr>
        <p:grpSpPr>
          <a:xfrm>
            <a:off x="14000928" y="7103304"/>
            <a:ext cx="914400" cy="914400"/>
            <a:chOff x="14000928" y="6171317"/>
            <a:chExt cx="914400" cy="9144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D42DCA2-CBFC-47F0-B6F8-E4ED1E73AD33}"/>
                </a:ext>
              </a:extLst>
            </p:cNvPr>
            <p:cNvSpPr/>
            <p:nvPr/>
          </p:nvSpPr>
          <p:spPr>
            <a:xfrm>
              <a:off x="14000928" y="6171317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64" name="Graphic 63" descr="Document">
              <a:extLst>
                <a:ext uri="{FF2B5EF4-FFF2-40B4-BE49-F238E27FC236}">
                  <a16:creationId xmlns:a16="http://schemas.microsoft.com/office/drawing/2014/main" id="{6DD076F0-4C8C-4098-8BFE-B4B93DA15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92368" y="6262757"/>
              <a:ext cx="731520" cy="731520"/>
            </a:xfrm>
            <a:prstGeom prst="rect">
              <a:avLst/>
            </a:prstGeom>
          </p:spPr>
        </p:pic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78BE442-642C-477E-9528-B8BE5084E7A4}"/>
              </a:ext>
            </a:extLst>
          </p:cNvPr>
          <p:cNvCxnSpPr>
            <a:cxnSpLocks/>
            <a:stCxn id="50" idx="4"/>
            <a:endCxn id="63" idx="0"/>
          </p:cNvCxnSpPr>
          <p:nvPr/>
        </p:nvCxnSpPr>
        <p:spPr>
          <a:xfrm flipH="1">
            <a:off x="14458128" y="6020434"/>
            <a:ext cx="21266" cy="1082870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1F08B5-0A2B-4457-A3CE-019E41105904}"/>
              </a:ext>
            </a:extLst>
          </p:cNvPr>
          <p:cNvGrpSpPr/>
          <p:nvPr/>
        </p:nvGrpSpPr>
        <p:grpSpPr>
          <a:xfrm>
            <a:off x="19380386" y="7183330"/>
            <a:ext cx="914400" cy="914400"/>
            <a:chOff x="19380386" y="6251343"/>
            <a:chExt cx="914400" cy="914400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9840F15-8DC7-4910-A386-38B42CAFCB36}"/>
                </a:ext>
              </a:extLst>
            </p:cNvPr>
            <p:cNvSpPr/>
            <p:nvPr/>
          </p:nvSpPr>
          <p:spPr>
            <a:xfrm>
              <a:off x="19380386" y="6251343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70" name="Graphic 69" descr="Document">
              <a:extLst>
                <a:ext uri="{FF2B5EF4-FFF2-40B4-BE49-F238E27FC236}">
                  <a16:creationId xmlns:a16="http://schemas.microsoft.com/office/drawing/2014/main" id="{055180CF-AEDE-40BF-A519-10B21DFBA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482022" y="6361623"/>
              <a:ext cx="731520" cy="731520"/>
            </a:xfrm>
            <a:prstGeom prst="rect">
              <a:avLst/>
            </a:prstGeom>
          </p:spPr>
        </p:pic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15E797CD-1CEF-4A86-BAB4-95D7F674BF5A}"/>
              </a:ext>
            </a:extLst>
          </p:cNvPr>
          <p:cNvCxnSpPr>
            <a:cxnSpLocks/>
            <a:stCxn id="46" idx="4"/>
            <a:endCxn id="69" idx="0"/>
          </p:cNvCxnSpPr>
          <p:nvPr/>
        </p:nvCxnSpPr>
        <p:spPr>
          <a:xfrm>
            <a:off x="19831210" y="6011832"/>
            <a:ext cx="6376" cy="11714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80A348BC-A950-4A37-B60B-6C0961C56FE5}"/>
              </a:ext>
            </a:extLst>
          </p:cNvPr>
          <p:cNvSpPr txBox="1"/>
          <p:nvPr/>
        </p:nvSpPr>
        <p:spPr>
          <a:xfrm>
            <a:off x="13634611" y="7897815"/>
            <a:ext cx="1689565" cy="18671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payload</a:t>
            </a:r>
          </a:p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schema</a:t>
            </a:r>
          </a:p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956A1EF-3C5D-4A49-A299-356544E0B702}"/>
              </a:ext>
            </a:extLst>
          </p:cNvPr>
          <p:cNvSpPr txBox="1"/>
          <p:nvPr/>
        </p:nvSpPr>
        <p:spPr>
          <a:xfrm>
            <a:off x="13824140" y="4486854"/>
            <a:ext cx="1267976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event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C812C7C-4BB6-4811-A622-1168594A69A0}"/>
              </a:ext>
            </a:extLst>
          </p:cNvPr>
          <p:cNvSpPr txBox="1"/>
          <p:nvPr/>
        </p:nvSpPr>
        <p:spPr>
          <a:xfrm>
            <a:off x="19190893" y="4469562"/>
            <a:ext cx="1267976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event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9FCC7E7-A778-41DA-A3E7-722203C4CA41}"/>
              </a:ext>
            </a:extLst>
          </p:cNvPr>
          <p:cNvSpPr txBox="1"/>
          <p:nvPr/>
        </p:nvSpPr>
        <p:spPr>
          <a:xfrm>
            <a:off x="16019109" y="4490559"/>
            <a:ext cx="2284279" cy="7591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application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5379A2-D7C5-4599-9919-59ACB2BC0D13}"/>
              </a:ext>
            </a:extLst>
          </p:cNvPr>
          <p:cNvSpPr txBox="1"/>
          <p:nvPr/>
        </p:nvSpPr>
        <p:spPr>
          <a:xfrm>
            <a:off x="14944706" y="5499766"/>
            <a:ext cx="1641475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consumes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B5A65D3-F7E9-4A1C-AF1A-4628EC5395A4}"/>
              </a:ext>
            </a:extLst>
          </p:cNvPr>
          <p:cNvSpPr txBox="1"/>
          <p:nvPr/>
        </p:nvSpPr>
        <p:spPr>
          <a:xfrm>
            <a:off x="17673600" y="5526384"/>
            <a:ext cx="1526059" cy="63607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produces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3CAF34-4616-45F9-8C67-A9D61F90C005}"/>
              </a:ext>
            </a:extLst>
          </p:cNvPr>
          <p:cNvSpPr txBox="1"/>
          <p:nvPr/>
        </p:nvSpPr>
        <p:spPr>
          <a:xfrm>
            <a:off x="19002999" y="7920453"/>
            <a:ext cx="1689565" cy="18671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01600" tIns="101600" rIns="101600" bIns="101600" numCol="1" spcCol="38100" rtlCol="0" anchor="ctr">
            <a:spAutoFit/>
          </a:bodyPr>
          <a:lstStyle/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payload</a:t>
            </a:r>
          </a:p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/>
              </a:rPr>
              <a:t>schema</a:t>
            </a:r>
          </a:p>
          <a:p>
            <a:pPr marL="0" marR="0" lvl="0" indent="0" algn="ctr" defTabSz="16383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2D7AE3D-67EE-4FF0-8F7F-4853C2211AB7}"/>
              </a:ext>
            </a:extLst>
          </p:cNvPr>
          <p:cNvGrpSpPr/>
          <p:nvPr/>
        </p:nvGrpSpPr>
        <p:grpSpPr>
          <a:xfrm>
            <a:off x="1465525" y="6858000"/>
            <a:ext cx="914400" cy="914400"/>
            <a:chOff x="14022194" y="4174047"/>
            <a:chExt cx="914400" cy="9144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4E6DFB-00EE-4FD3-AF68-FE75CF63202D}"/>
                </a:ext>
              </a:extLst>
            </p:cNvPr>
            <p:cNvSpPr/>
            <p:nvPr/>
          </p:nvSpPr>
          <p:spPr>
            <a:xfrm>
              <a:off x="14022194" y="4174047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56" name="Graphic 55" descr="Envelope">
              <a:extLst>
                <a:ext uri="{FF2B5EF4-FFF2-40B4-BE49-F238E27FC236}">
                  <a16:creationId xmlns:a16="http://schemas.microsoft.com/office/drawing/2014/main" id="{78E4F8CC-3506-4915-8C68-74147C53F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109347" y="4241198"/>
              <a:ext cx="731520" cy="73152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E6EB352-E8DB-4F8A-B49E-EFC03B5256EF}"/>
              </a:ext>
            </a:extLst>
          </p:cNvPr>
          <p:cNvGrpSpPr/>
          <p:nvPr/>
        </p:nvGrpSpPr>
        <p:grpSpPr>
          <a:xfrm>
            <a:off x="1465525" y="8401193"/>
            <a:ext cx="919573" cy="923449"/>
            <a:chOff x="16704049" y="5088224"/>
            <a:chExt cx="919573" cy="9234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993C6D-57D4-4CDF-B564-086068EBBD6D}"/>
                </a:ext>
              </a:extLst>
            </p:cNvPr>
            <p:cNvSpPr/>
            <p:nvPr/>
          </p:nvSpPr>
          <p:spPr>
            <a:xfrm>
              <a:off x="16704049" y="5088224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60" name="Graphic 59" descr="Single gear">
              <a:extLst>
                <a:ext uri="{FF2B5EF4-FFF2-40B4-BE49-F238E27FC236}">
                  <a16:creationId xmlns:a16="http://schemas.microsoft.com/office/drawing/2014/main" id="{D00A21FA-DA09-4F12-B36E-67C3AA24F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709222" y="5111370"/>
              <a:ext cx="914400" cy="900303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B97E2E-7DD1-4602-89F4-905AD60B55AD}"/>
              </a:ext>
            </a:extLst>
          </p:cNvPr>
          <p:cNvGrpSpPr/>
          <p:nvPr/>
        </p:nvGrpSpPr>
        <p:grpSpPr>
          <a:xfrm>
            <a:off x="1470698" y="5293983"/>
            <a:ext cx="914400" cy="914400"/>
            <a:chOff x="14000928" y="6171317"/>
            <a:chExt cx="914400" cy="9144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9C76AE8-3D76-4801-9650-24DA097E13E3}"/>
                </a:ext>
              </a:extLst>
            </p:cNvPr>
            <p:cNvSpPr/>
            <p:nvPr/>
          </p:nvSpPr>
          <p:spPr>
            <a:xfrm>
              <a:off x="14000928" y="6171317"/>
              <a:ext cx="914400" cy="914400"/>
            </a:xfrm>
            <a:prstGeom prst="ellipse">
              <a:avLst/>
            </a:prstGeom>
            <a:solidFill>
              <a:srgbClr val="00C895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101600" tIns="101600" rIns="101600" bIns="1016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17526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pic>
          <p:nvPicPr>
            <p:cNvPr id="67" name="Graphic 66" descr="Document">
              <a:extLst>
                <a:ext uri="{FF2B5EF4-FFF2-40B4-BE49-F238E27FC236}">
                  <a16:creationId xmlns:a16="http://schemas.microsoft.com/office/drawing/2014/main" id="{FCD53C97-CFE4-432F-8347-99623C635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92368" y="6262757"/>
              <a:ext cx="731520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600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1" grpId="0"/>
      <p:bldP spid="116" grpId="0"/>
      <p:bldP spid="118" grpId="0"/>
      <p:bldP spid="119" grpId="0"/>
      <p:bldP spid="120" grpId="0"/>
      <p:bldP spid="121" grpId="0"/>
      <p:bldP spid="122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>
            <a:extLst>
              <a:ext uri="{FF2B5EF4-FFF2-40B4-BE49-F238E27FC236}">
                <a16:creationId xmlns:a16="http://schemas.microsoft.com/office/drawing/2014/main" id="{6308D670-1302-4D97-8195-4D69EC752F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99" y="2191462"/>
            <a:ext cx="24362734" cy="114970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and Configure</a:t>
            </a:r>
            <a:endParaRPr lang="en-C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AED29E-0D91-448E-A016-01CCA0574983}"/>
              </a:ext>
            </a:extLst>
          </p:cNvPr>
          <p:cNvGrpSpPr/>
          <p:nvPr/>
        </p:nvGrpSpPr>
        <p:grpSpPr>
          <a:xfrm>
            <a:off x="17394003" y="9884355"/>
            <a:ext cx="5206368" cy="2701374"/>
            <a:chOff x="17689141" y="6461055"/>
            <a:chExt cx="5206368" cy="2701374"/>
          </a:xfrm>
        </p:grpSpPr>
        <p:pic>
          <p:nvPicPr>
            <p:cNvPr id="1026" name="Picture 2" descr="Image result for romo robot png">
              <a:extLst>
                <a:ext uri="{FF2B5EF4-FFF2-40B4-BE49-F238E27FC236}">
                  <a16:creationId xmlns:a16="http://schemas.microsoft.com/office/drawing/2014/main" id="{B8DB8D58-9257-4E32-9F49-AE8AAA2C33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9" r="10466"/>
            <a:stretch/>
          </p:blipFill>
          <p:spPr bwMode="auto">
            <a:xfrm>
              <a:off x="17689141" y="6461055"/>
              <a:ext cx="2110442" cy="270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E61038-C5D5-4F2A-ABC2-D52D10125B5F}"/>
                </a:ext>
              </a:extLst>
            </p:cNvPr>
            <p:cNvSpPr txBox="1"/>
            <p:nvPr/>
          </p:nvSpPr>
          <p:spPr>
            <a:xfrm>
              <a:off x="19734887" y="6588771"/>
              <a:ext cx="3160622" cy="225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IoT</a:t>
              </a:r>
            </a:p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Robot subscribes to commands in order to respond to emotion detected</a:t>
              </a:r>
            </a:p>
          </p:txBody>
        </p:sp>
      </p:grpSp>
      <p:pic>
        <p:nvPicPr>
          <p:cNvPr id="47" name="Cloudwhite.png" descr="Cloudwhite.png">
            <a:extLst>
              <a:ext uri="{FF2B5EF4-FFF2-40B4-BE49-F238E27FC236}">
                <a16:creationId xmlns:a16="http://schemas.microsoft.com/office/drawing/2014/main" id="{340351FB-03A0-40B2-8512-7575D388F2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53" y="71501"/>
            <a:ext cx="11173739" cy="783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DA2958-9492-4E1E-B1AA-A195D934F1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124" y="876635"/>
            <a:ext cx="1791223" cy="89561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9AE3C7-863A-481D-9F73-F9E69EBB53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79996" y="1853554"/>
            <a:ext cx="3175647" cy="632681"/>
          </a:xfrm>
          <a:prstGeom prst="rect">
            <a:avLst/>
          </a:prstGeom>
        </p:spPr>
      </p:pic>
      <p:pic>
        <p:nvPicPr>
          <p:cNvPr id="1032" name="Picture 8" descr="Image result for amazon rekognition logo">
            <a:extLst>
              <a:ext uri="{FF2B5EF4-FFF2-40B4-BE49-F238E27FC236}">
                <a16:creationId xmlns:a16="http://schemas.microsoft.com/office/drawing/2014/main" id="{1150DA43-BD74-4F73-A143-20ABEAD8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8" y="3577206"/>
            <a:ext cx="1175575" cy="11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2A180E-6BF9-4587-BE1D-265441D2FF0E}"/>
              </a:ext>
            </a:extLst>
          </p:cNvPr>
          <p:cNvGrpSpPr/>
          <p:nvPr/>
        </p:nvGrpSpPr>
        <p:grpSpPr>
          <a:xfrm>
            <a:off x="11837241" y="3127472"/>
            <a:ext cx="6397478" cy="2659495"/>
            <a:chOff x="11837241" y="3127472"/>
            <a:chExt cx="6397478" cy="265949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FA4CD8-95D7-4566-97D7-EFB0EFF6FCC7}"/>
                </a:ext>
              </a:extLst>
            </p:cNvPr>
            <p:cNvSpPr txBox="1"/>
            <p:nvPr/>
          </p:nvSpPr>
          <p:spPr>
            <a:xfrm>
              <a:off x="15219667" y="3127472"/>
              <a:ext cx="3015052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Publish image data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212A19D-2079-4652-9E41-07EC1B8D10D6}"/>
                </a:ext>
              </a:extLst>
            </p:cNvPr>
            <p:cNvCxnSpPr>
              <a:cxnSpLocks/>
              <a:stCxn id="1028" idx="3"/>
              <a:endCxn id="1030" idx="1"/>
            </p:cNvCxnSpPr>
            <p:nvPr/>
          </p:nvCxnSpPr>
          <p:spPr>
            <a:xfrm flipV="1">
              <a:off x="15088596" y="4164994"/>
              <a:ext cx="1008397" cy="3071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5405E6-859A-4197-B6E2-8A2B856496FA}"/>
                </a:ext>
              </a:extLst>
            </p:cNvPr>
            <p:cNvCxnSpPr>
              <a:cxnSpLocks/>
              <a:stCxn id="1030" idx="3"/>
              <a:endCxn id="1032" idx="1"/>
            </p:cNvCxnSpPr>
            <p:nvPr/>
          </p:nvCxnSpPr>
          <p:spPr>
            <a:xfrm flipV="1">
              <a:off x="17272568" y="4164993"/>
              <a:ext cx="886660" cy="1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7FA7F8A-C4AC-4537-99D0-2203AF4884B2}"/>
                </a:ext>
              </a:extLst>
            </p:cNvPr>
            <p:cNvCxnSpPr>
              <a:cxnSpLocks/>
              <a:stCxn id="1036" idx="3"/>
              <a:endCxn id="1028" idx="1"/>
            </p:cNvCxnSpPr>
            <p:nvPr/>
          </p:nvCxnSpPr>
          <p:spPr>
            <a:xfrm>
              <a:off x="13214865" y="4168065"/>
              <a:ext cx="698157" cy="0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28" name="Picture 4" descr="Image result for amazon s3 png">
              <a:extLst>
                <a:ext uri="{FF2B5EF4-FFF2-40B4-BE49-F238E27FC236}">
                  <a16:creationId xmlns:a16="http://schemas.microsoft.com/office/drawing/2014/main" id="{4910A54D-767B-486E-BE0F-D2D8CFA94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6" r="18475"/>
            <a:stretch/>
          </p:blipFill>
          <p:spPr bwMode="auto">
            <a:xfrm>
              <a:off x="13913021" y="3707678"/>
              <a:ext cx="1175574" cy="92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aws lambda">
              <a:extLst>
                <a:ext uri="{FF2B5EF4-FFF2-40B4-BE49-F238E27FC236}">
                  <a16:creationId xmlns:a16="http://schemas.microsoft.com/office/drawing/2014/main" id="{71962FE3-2C69-4408-A9C9-1B8CD0777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6993" y="3577207"/>
              <a:ext cx="1175575" cy="1175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node.js">
              <a:extLst>
                <a:ext uri="{FF2B5EF4-FFF2-40B4-BE49-F238E27FC236}">
                  <a16:creationId xmlns:a16="http://schemas.microsoft.com/office/drawing/2014/main" id="{892DF47A-751D-431E-AEDA-2F3973849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7241" y="3746741"/>
              <a:ext cx="1377624" cy="8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28E0064-FEF3-4FFE-8129-58167EC37F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5278" y="4630841"/>
              <a:ext cx="10775" cy="1130182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68CF4A5-B620-4A25-A420-A7C070A37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8930" y="4694161"/>
              <a:ext cx="0" cy="1092806"/>
            </a:xfrm>
            <a:prstGeom prst="straightConnector1">
              <a:avLst/>
            </a:prstGeom>
            <a:noFill/>
            <a:ln w="76200" cap="flat">
              <a:solidFill>
                <a:srgbClr val="0070C0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3CC135D-77C5-4623-A56D-DCB9E1670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42629" y="4694161"/>
              <a:ext cx="0" cy="1066862"/>
            </a:xfrm>
            <a:prstGeom prst="straightConnector1">
              <a:avLst/>
            </a:prstGeom>
            <a:noFill/>
            <a:ln w="76200" cap="flat">
              <a:solidFill>
                <a:srgbClr val="0070C0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615933D1-139B-40B1-A47F-61D097BE4534}"/>
              </a:ext>
            </a:extLst>
          </p:cNvPr>
          <p:cNvSpPr/>
          <p:nvPr/>
        </p:nvSpPr>
        <p:spPr>
          <a:xfrm>
            <a:off x="11983823" y="5808834"/>
            <a:ext cx="6090043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61" name="Rounded Rectangle">
            <a:extLst>
              <a:ext uri="{FF2B5EF4-FFF2-40B4-BE49-F238E27FC236}">
                <a16:creationId xmlns:a16="http://schemas.microsoft.com/office/drawing/2014/main" id="{E4C5E0DA-1969-4BF0-B7A0-6F3AA54E9C07}"/>
              </a:ext>
            </a:extLst>
          </p:cNvPr>
          <p:cNvSpPr/>
          <p:nvPr/>
        </p:nvSpPr>
        <p:spPr>
          <a:xfrm>
            <a:off x="1192953" y="8575971"/>
            <a:ext cx="13683773" cy="4467068"/>
          </a:xfrm>
          <a:prstGeom prst="roundRect">
            <a:avLst>
              <a:gd name="adj" fmla="val 9111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>
            <a:outerShdw blurRad="584200" dist="339259" dir="3173123" rotWithShape="0">
              <a:srgbClr val="000000">
                <a:alpha val="12982"/>
              </a:srgbClr>
            </a:outerShdw>
          </a:effectLst>
        </p:spPr>
        <p:txBody>
          <a:bodyPr lIns="76200" tIns="76200" rIns="76200" bIns="76200" anchor="b" anchorCtr="0"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2BF2BC-0D99-4AC2-B759-CD8E0AF68648}"/>
              </a:ext>
            </a:extLst>
          </p:cNvPr>
          <p:cNvCxnSpPr>
            <a:cxnSpLocks/>
          </p:cNvCxnSpPr>
          <p:nvPr/>
        </p:nvCxnSpPr>
        <p:spPr>
          <a:xfrm flipV="1">
            <a:off x="4950992" y="9651370"/>
            <a:ext cx="0" cy="808673"/>
          </a:xfrm>
          <a:prstGeom prst="straightConnector1">
            <a:avLst/>
          </a:prstGeom>
          <a:noFill/>
          <a:ln w="76200" cap="flat">
            <a:solidFill>
              <a:srgbClr val="FFC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7" name="Picture 10" descr="Image result for js">
            <a:extLst>
              <a:ext uri="{FF2B5EF4-FFF2-40B4-BE49-F238E27FC236}">
                <a16:creationId xmlns:a16="http://schemas.microsoft.com/office/drawing/2014/main" id="{08FFFDF1-A461-45C7-9F1E-3833958DA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4386813" y="10515936"/>
            <a:ext cx="1083507" cy="12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05CCA4-52A3-4B82-B40A-A102DEB1088C}"/>
              </a:ext>
            </a:extLst>
          </p:cNvPr>
          <p:cNvGrpSpPr/>
          <p:nvPr/>
        </p:nvGrpSpPr>
        <p:grpSpPr>
          <a:xfrm>
            <a:off x="3822762" y="9644450"/>
            <a:ext cx="9530706" cy="3343846"/>
            <a:chOff x="3822762" y="9644450"/>
            <a:chExt cx="9530706" cy="334384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2275FE9-75EB-439E-A48B-B48AC1E89431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12078603" y="9696286"/>
              <a:ext cx="0" cy="830001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7BED130-CB56-4468-9B76-8E1B54198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0060" y="9644450"/>
              <a:ext cx="0" cy="881838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50EBBDD-F54A-4D0C-8F87-5F5CD89624C7}"/>
                </a:ext>
              </a:extLst>
            </p:cNvPr>
            <p:cNvSpPr txBox="1"/>
            <p:nvPr/>
          </p:nvSpPr>
          <p:spPr>
            <a:xfrm>
              <a:off x="3822762" y="11621362"/>
              <a:ext cx="2386156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chemeClr val="tx2"/>
                  </a:solidFill>
                  <a:latin typeface="Gill Sans"/>
                  <a:ea typeface="Gill Sans"/>
                  <a:cs typeface="Gill Sans"/>
                  <a:sym typeface="Gill Sans"/>
                </a:rPr>
                <a:t>Image capture and publish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42" name="Graphic 41" descr="Internet">
              <a:extLst>
                <a:ext uri="{FF2B5EF4-FFF2-40B4-BE49-F238E27FC236}">
                  <a16:creationId xmlns:a16="http://schemas.microsoft.com/office/drawing/2014/main" id="{5B21C1B5-22BF-4107-8227-9C80FBBB5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16602" b="16992"/>
            <a:stretch/>
          </p:blipFill>
          <p:spPr>
            <a:xfrm>
              <a:off x="11180700" y="10526287"/>
              <a:ext cx="1795806" cy="119251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1D8140-8EA7-4874-8796-5DA71C43264B}"/>
                </a:ext>
              </a:extLst>
            </p:cNvPr>
            <p:cNvSpPr txBox="1"/>
            <p:nvPr/>
          </p:nvSpPr>
          <p:spPr>
            <a:xfrm>
              <a:off x="10962089" y="11728970"/>
              <a:ext cx="239137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Subscribe to image data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F0907A-9C4D-4355-AEA2-BC175FF54401}"/>
                </a:ext>
              </a:extLst>
            </p:cNvPr>
            <p:cNvSpPr txBox="1"/>
            <p:nvPr/>
          </p:nvSpPr>
          <p:spPr>
            <a:xfrm>
              <a:off x="6639843" y="11593042"/>
              <a:ext cx="3662952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Subscribe to image data </a:t>
              </a:r>
            </a:p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Publish </a:t>
              </a:r>
              <a:r>
                <a:rPr lang="en-US" sz="2800" dirty="0">
                  <a:solidFill>
                    <a:schemeClr val="tx2"/>
                  </a:solidFill>
                  <a:latin typeface="Gill Sans"/>
                  <a:ea typeface="Gill Sans"/>
                  <a:cs typeface="Gill Sans"/>
                  <a:sym typeface="Gill Sans"/>
                </a:rPr>
                <a:t>emotion reaction c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ommands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79" name="Picture 10" descr="Image result for js">
              <a:extLst>
                <a:ext uri="{FF2B5EF4-FFF2-40B4-BE49-F238E27FC236}">
                  <a16:creationId xmlns:a16="http://schemas.microsoft.com/office/drawing/2014/main" id="{18CB33B1-710F-4A3D-AD16-59826E518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8" t="18776" r="23637" b="19200"/>
            <a:stretch/>
          </p:blipFill>
          <p:spPr bwMode="auto">
            <a:xfrm>
              <a:off x="7768306" y="10526288"/>
              <a:ext cx="1083507" cy="124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2E508C7-5612-4D83-A113-9220DF1CDCA8}"/>
              </a:ext>
            </a:extLst>
          </p:cNvPr>
          <p:cNvSpPr txBox="1">
            <a:spLocks/>
          </p:cNvSpPr>
          <p:nvPr/>
        </p:nvSpPr>
        <p:spPr bwMode="auto">
          <a:xfrm>
            <a:off x="1258355" y="12191677"/>
            <a:ext cx="36094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defTabSz="182880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On-premise</a:t>
            </a:r>
          </a:p>
        </p:txBody>
      </p:sp>
      <p:sp>
        <p:nvSpPr>
          <p:cNvPr id="73" name="Rounded Rectangle">
            <a:extLst>
              <a:ext uri="{FF2B5EF4-FFF2-40B4-BE49-F238E27FC236}">
                <a16:creationId xmlns:a16="http://schemas.microsoft.com/office/drawing/2014/main" id="{47656814-4800-4712-8917-E2960719437C}"/>
              </a:ext>
            </a:extLst>
          </p:cNvPr>
          <p:cNvSpPr/>
          <p:nvPr/>
        </p:nvSpPr>
        <p:spPr>
          <a:xfrm>
            <a:off x="3902334" y="8784189"/>
            <a:ext cx="8826124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D1ECE2-BE24-4130-AF57-24D77654CFA6}"/>
              </a:ext>
            </a:extLst>
          </p:cNvPr>
          <p:cNvCxnSpPr>
            <a:cxnSpLocks/>
            <a:stCxn id="73" idx="0"/>
            <a:endCxn id="54" idx="1"/>
          </p:cNvCxnSpPr>
          <p:nvPr/>
        </p:nvCxnSpPr>
        <p:spPr bwMode="auto">
          <a:xfrm flipV="1">
            <a:off x="8315396" y="6230158"/>
            <a:ext cx="3668427" cy="2554031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3697F8-376C-489E-A66F-30804647153E}"/>
              </a:ext>
            </a:extLst>
          </p:cNvPr>
          <p:cNvCxnSpPr>
            <a:cxnSpLocks/>
          </p:cNvCxnSpPr>
          <p:nvPr/>
        </p:nvCxnSpPr>
        <p:spPr>
          <a:xfrm>
            <a:off x="15444385" y="6651852"/>
            <a:ext cx="2141722" cy="3232503"/>
          </a:xfrm>
          <a:prstGeom prst="straightConnector1">
            <a:avLst/>
          </a:prstGeom>
          <a:noFill/>
          <a:ln w="76200" cap="flat">
            <a:solidFill>
              <a:srgbClr val="0070C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FC5B103-876D-412A-A76B-E03B92E9041E}"/>
              </a:ext>
            </a:extLst>
          </p:cNvPr>
          <p:cNvGrpSpPr/>
          <p:nvPr/>
        </p:nvGrpSpPr>
        <p:grpSpPr>
          <a:xfrm>
            <a:off x="455038" y="2243593"/>
            <a:ext cx="2606582" cy="1795853"/>
            <a:chOff x="1192953" y="10356163"/>
            <a:chExt cx="3667432" cy="252674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3A224FB-F8B1-453E-BCA5-FD9A597EB8BB}"/>
                </a:ext>
              </a:extLst>
            </p:cNvPr>
            <p:cNvGrpSpPr/>
            <p:nvPr/>
          </p:nvGrpSpPr>
          <p:grpSpPr>
            <a:xfrm>
              <a:off x="1192953" y="10892326"/>
              <a:ext cx="3667432" cy="1990583"/>
              <a:chOff x="1192953" y="10892326"/>
              <a:chExt cx="3667432" cy="1990583"/>
            </a:xfrm>
          </p:grpSpPr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2E7385CB-764E-43F9-BCD4-E2DF4C760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521" y="11267626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0070C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9E926DC-47C2-4267-B30E-17B1B7064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521" y="11886920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61A0795-ADCC-49B4-B7BE-16B0D0ED842F}"/>
                  </a:ext>
                </a:extLst>
              </p:cNvPr>
              <p:cNvSpPr txBox="1"/>
              <p:nvPr/>
            </p:nvSpPr>
            <p:spPr>
              <a:xfrm>
                <a:off x="3425946" y="10892326"/>
                <a:ext cx="1434439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MQTT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3E6F2A6-DAFF-43C9-B670-FEF5070F4047}"/>
                  </a:ext>
                </a:extLst>
              </p:cNvPr>
              <p:cNvSpPr txBox="1"/>
              <p:nvPr/>
            </p:nvSpPr>
            <p:spPr>
              <a:xfrm>
                <a:off x="3449390" y="11511621"/>
                <a:ext cx="1163791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REST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2555B6B1-61CF-4D0F-A1EE-F7FE5AA9A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953" y="12507609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FFC00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A9A8DE0-ACE6-4A32-A75B-E0FC175318D8}"/>
                  </a:ext>
                </a:extLst>
              </p:cNvPr>
              <p:cNvSpPr txBox="1"/>
              <p:nvPr/>
            </p:nvSpPr>
            <p:spPr>
              <a:xfrm>
                <a:off x="3445824" y="12132310"/>
                <a:ext cx="1057787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SMF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FC146D7-5F47-445E-A6DC-C22337541A3C}"/>
                </a:ext>
              </a:extLst>
            </p:cNvPr>
            <p:cNvSpPr txBox="1"/>
            <p:nvPr/>
          </p:nvSpPr>
          <p:spPr>
            <a:xfrm>
              <a:off x="1400847" y="10356163"/>
              <a:ext cx="3245532" cy="750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APIs/Protocols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BB47C-807D-4394-A4AC-065F3567B810}"/>
              </a:ext>
            </a:extLst>
          </p:cNvPr>
          <p:cNvGrpSpPr/>
          <p:nvPr/>
        </p:nvGrpSpPr>
        <p:grpSpPr>
          <a:xfrm>
            <a:off x="5432229" y="4703459"/>
            <a:ext cx="6551594" cy="4080730"/>
            <a:chOff x="5432229" y="4703459"/>
            <a:chExt cx="6551594" cy="4080730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F5B80E9-6D10-4E5A-9DD2-77C909337A74}"/>
                </a:ext>
              </a:extLst>
            </p:cNvPr>
            <p:cNvCxnSpPr>
              <a:cxnSpLocks/>
              <a:stCxn id="51" idx="2"/>
            </p:cNvCxnSpPr>
            <p:nvPr/>
          </p:nvCxnSpPr>
          <p:spPr bwMode="auto">
            <a:xfrm>
              <a:off x="7478951" y="7049443"/>
              <a:ext cx="2925" cy="1734746"/>
            </a:xfrm>
            <a:prstGeom prst="straightConnector1">
              <a:avLst/>
            </a:prstGeom>
            <a:ln w="762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2F2EFF0-CE00-44F0-BA4C-CDF46A1A2CDD}"/>
                </a:ext>
              </a:extLst>
            </p:cNvPr>
            <p:cNvCxnSpPr>
              <a:cxnSpLocks/>
              <a:stCxn id="51" idx="3"/>
              <a:endCxn id="54" idx="1"/>
            </p:cNvCxnSpPr>
            <p:nvPr/>
          </p:nvCxnSpPr>
          <p:spPr bwMode="auto">
            <a:xfrm>
              <a:off x="9525673" y="5876451"/>
              <a:ext cx="2458150" cy="353707"/>
            </a:xfrm>
            <a:prstGeom prst="straightConnector1">
              <a:avLst/>
            </a:prstGeom>
            <a:ln w="76200"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223E616-A017-41DC-BE8A-37720C7DD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2229" y="4703459"/>
              <a:ext cx="4093444" cy="2345984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E8CC95-7285-446D-9387-03B84949C641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27240" b="27334"/>
          <a:stretch/>
        </p:blipFill>
        <p:spPr>
          <a:xfrm>
            <a:off x="3398644" y="3993994"/>
            <a:ext cx="5112177" cy="24038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99560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>
            <a:extLst>
              <a:ext uri="{FF2B5EF4-FFF2-40B4-BE49-F238E27FC236}">
                <a16:creationId xmlns:a16="http://schemas.microsoft.com/office/drawing/2014/main" id="{6308D670-1302-4D97-8195-4D69EC752F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099" y="2191462"/>
            <a:ext cx="24362734" cy="1149709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New Microservices</a:t>
            </a:r>
            <a:endParaRPr lang="en-CA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AED29E-0D91-448E-A016-01CCA0574983}"/>
              </a:ext>
            </a:extLst>
          </p:cNvPr>
          <p:cNvGrpSpPr/>
          <p:nvPr/>
        </p:nvGrpSpPr>
        <p:grpSpPr>
          <a:xfrm>
            <a:off x="17394003" y="9884355"/>
            <a:ext cx="5206368" cy="2701374"/>
            <a:chOff x="17689141" y="6461055"/>
            <a:chExt cx="5206368" cy="2701374"/>
          </a:xfrm>
        </p:grpSpPr>
        <p:pic>
          <p:nvPicPr>
            <p:cNvPr id="1026" name="Picture 2" descr="Image result for romo robot png">
              <a:extLst>
                <a:ext uri="{FF2B5EF4-FFF2-40B4-BE49-F238E27FC236}">
                  <a16:creationId xmlns:a16="http://schemas.microsoft.com/office/drawing/2014/main" id="{B8DB8D58-9257-4E32-9F49-AE8AAA2C33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9" r="10466"/>
            <a:stretch/>
          </p:blipFill>
          <p:spPr bwMode="auto">
            <a:xfrm>
              <a:off x="17689141" y="6461055"/>
              <a:ext cx="2110442" cy="270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E61038-C5D5-4F2A-ABC2-D52D10125B5F}"/>
                </a:ext>
              </a:extLst>
            </p:cNvPr>
            <p:cNvSpPr txBox="1"/>
            <p:nvPr/>
          </p:nvSpPr>
          <p:spPr>
            <a:xfrm>
              <a:off x="19734887" y="6588771"/>
              <a:ext cx="3160622" cy="22570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IoT</a:t>
              </a:r>
            </a:p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Robot subscribes to commands in order to respond to emotion detected</a:t>
              </a:r>
            </a:p>
          </p:txBody>
        </p:sp>
      </p:grpSp>
      <p:pic>
        <p:nvPicPr>
          <p:cNvPr id="47" name="Cloudwhite.png" descr="Cloudwhite.png">
            <a:extLst>
              <a:ext uri="{FF2B5EF4-FFF2-40B4-BE49-F238E27FC236}">
                <a16:creationId xmlns:a16="http://schemas.microsoft.com/office/drawing/2014/main" id="{340351FB-03A0-40B2-8512-7575D388F2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153" y="71501"/>
            <a:ext cx="11173739" cy="783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7DA2958-9492-4E1E-B1AA-A195D934F1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124" y="876635"/>
            <a:ext cx="1791223" cy="895612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4B9AE3C7-863A-481D-9F73-F9E69EBB53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079996" y="1853554"/>
            <a:ext cx="3175647" cy="632681"/>
          </a:xfrm>
          <a:prstGeom prst="rect">
            <a:avLst/>
          </a:prstGeom>
        </p:spPr>
      </p:pic>
      <p:pic>
        <p:nvPicPr>
          <p:cNvPr id="1032" name="Picture 8" descr="Image result for amazon rekognition logo">
            <a:extLst>
              <a:ext uri="{FF2B5EF4-FFF2-40B4-BE49-F238E27FC236}">
                <a16:creationId xmlns:a16="http://schemas.microsoft.com/office/drawing/2014/main" id="{1150DA43-BD74-4F73-A143-20ABEAD8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228" y="3577206"/>
            <a:ext cx="1175575" cy="11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02A180E-6BF9-4587-BE1D-265441D2FF0E}"/>
              </a:ext>
            </a:extLst>
          </p:cNvPr>
          <p:cNvGrpSpPr/>
          <p:nvPr/>
        </p:nvGrpSpPr>
        <p:grpSpPr>
          <a:xfrm>
            <a:off x="11837241" y="3127472"/>
            <a:ext cx="6397478" cy="2659495"/>
            <a:chOff x="11837241" y="3127472"/>
            <a:chExt cx="6397478" cy="265949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4FA4CD8-95D7-4566-97D7-EFB0EFF6FCC7}"/>
                </a:ext>
              </a:extLst>
            </p:cNvPr>
            <p:cNvSpPr txBox="1"/>
            <p:nvPr/>
          </p:nvSpPr>
          <p:spPr>
            <a:xfrm>
              <a:off x="15219667" y="3127472"/>
              <a:ext cx="3015052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Publish image data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212A19D-2079-4652-9E41-07EC1B8D10D6}"/>
                </a:ext>
              </a:extLst>
            </p:cNvPr>
            <p:cNvCxnSpPr>
              <a:cxnSpLocks/>
              <a:stCxn id="1028" idx="3"/>
              <a:endCxn id="1030" idx="1"/>
            </p:cNvCxnSpPr>
            <p:nvPr/>
          </p:nvCxnSpPr>
          <p:spPr>
            <a:xfrm flipV="1">
              <a:off x="15088596" y="4164994"/>
              <a:ext cx="1008397" cy="3071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15405E6-859A-4197-B6E2-8A2B856496FA}"/>
                </a:ext>
              </a:extLst>
            </p:cNvPr>
            <p:cNvCxnSpPr>
              <a:cxnSpLocks/>
              <a:stCxn id="1030" idx="3"/>
              <a:endCxn id="1032" idx="1"/>
            </p:cNvCxnSpPr>
            <p:nvPr/>
          </p:nvCxnSpPr>
          <p:spPr>
            <a:xfrm flipV="1">
              <a:off x="17272568" y="4164993"/>
              <a:ext cx="886660" cy="1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7FA7F8A-C4AC-4537-99D0-2203AF4884B2}"/>
                </a:ext>
              </a:extLst>
            </p:cNvPr>
            <p:cNvCxnSpPr>
              <a:cxnSpLocks/>
              <a:stCxn id="1036" idx="3"/>
              <a:endCxn id="1028" idx="1"/>
            </p:cNvCxnSpPr>
            <p:nvPr/>
          </p:nvCxnSpPr>
          <p:spPr>
            <a:xfrm>
              <a:off x="13214865" y="4168065"/>
              <a:ext cx="698157" cy="0"/>
            </a:xfrm>
            <a:prstGeom prst="straightConnector1">
              <a:avLst/>
            </a:prstGeom>
            <a:noFill/>
            <a:ln w="76200" cap="flat">
              <a:solidFill>
                <a:srgbClr val="FF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028" name="Picture 4" descr="Image result for amazon s3 png">
              <a:extLst>
                <a:ext uri="{FF2B5EF4-FFF2-40B4-BE49-F238E27FC236}">
                  <a16:creationId xmlns:a16="http://schemas.microsoft.com/office/drawing/2014/main" id="{4910A54D-767B-486E-BE0F-D2D8CFA940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6" r="18475"/>
            <a:stretch/>
          </p:blipFill>
          <p:spPr bwMode="auto">
            <a:xfrm>
              <a:off x="13913021" y="3707678"/>
              <a:ext cx="1175574" cy="92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aws lambda">
              <a:extLst>
                <a:ext uri="{FF2B5EF4-FFF2-40B4-BE49-F238E27FC236}">
                  <a16:creationId xmlns:a16="http://schemas.microsoft.com/office/drawing/2014/main" id="{71962FE3-2C69-4408-A9C9-1B8CD0777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6993" y="3577207"/>
              <a:ext cx="1175575" cy="1175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node.js">
              <a:extLst>
                <a:ext uri="{FF2B5EF4-FFF2-40B4-BE49-F238E27FC236}">
                  <a16:creationId xmlns:a16="http://schemas.microsoft.com/office/drawing/2014/main" id="{892DF47A-751D-431E-AEDA-2F3973849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7241" y="3746741"/>
              <a:ext cx="1377624" cy="84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128E0064-FEF3-4FFE-8129-58167EC37F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15278" y="4630841"/>
              <a:ext cx="10775" cy="1130182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non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68CF4A5-B620-4A25-A420-A7C070A37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8930" y="4694161"/>
              <a:ext cx="0" cy="1092806"/>
            </a:xfrm>
            <a:prstGeom prst="straightConnector1">
              <a:avLst/>
            </a:prstGeom>
            <a:noFill/>
            <a:ln w="76200" cap="flat">
              <a:solidFill>
                <a:srgbClr val="0070C0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3CC135D-77C5-4623-A56D-DCB9E1670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342629" y="4694161"/>
              <a:ext cx="0" cy="1066862"/>
            </a:xfrm>
            <a:prstGeom prst="straightConnector1">
              <a:avLst/>
            </a:prstGeom>
            <a:noFill/>
            <a:ln w="76200" cap="flat">
              <a:solidFill>
                <a:srgbClr val="0070C0"/>
              </a:solidFill>
              <a:prstDash val="solid"/>
              <a:miter lim="400000"/>
              <a:headEnd type="triangle" w="med" len="med"/>
              <a:tailEnd type="non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4" name="Rounded Rectangle">
            <a:extLst>
              <a:ext uri="{FF2B5EF4-FFF2-40B4-BE49-F238E27FC236}">
                <a16:creationId xmlns:a16="http://schemas.microsoft.com/office/drawing/2014/main" id="{615933D1-139B-40B1-A47F-61D097BE4534}"/>
              </a:ext>
            </a:extLst>
          </p:cNvPr>
          <p:cNvSpPr/>
          <p:nvPr/>
        </p:nvSpPr>
        <p:spPr>
          <a:xfrm>
            <a:off x="11983823" y="5808834"/>
            <a:ext cx="6090043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sp>
        <p:nvSpPr>
          <p:cNvPr id="61" name="Rounded Rectangle">
            <a:extLst>
              <a:ext uri="{FF2B5EF4-FFF2-40B4-BE49-F238E27FC236}">
                <a16:creationId xmlns:a16="http://schemas.microsoft.com/office/drawing/2014/main" id="{E4C5E0DA-1969-4BF0-B7A0-6F3AA54E9C07}"/>
              </a:ext>
            </a:extLst>
          </p:cNvPr>
          <p:cNvSpPr/>
          <p:nvPr/>
        </p:nvSpPr>
        <p:spPr>
          <a:xfrm>
            <a:off x="1192953" y="8575971"/>
            <a:ext cx="13683773" cy="4467068"/>
          </a:xfrm>
          <a:prstGeom prst="roundRect">
            <a:avLst>
              <a:gd name="adj" fmla="val 9111"/>
            </a:avLst>
          </a:prstGeom>
          <a:solidFill>
            <a:srgbClr val="FFFFFF"/>
          </a:solidFill>
          <a:ln w="12700">
            <a:solidFill>
              <a:schemeClr val="bg1">
                <a:lumMod val="85000"/>
              </a:schemeClr>
            </a:solidFill>
            <a:miter lim="400000"/>
          </a:ln>
          <a:effectLst>
            <a:outerShdw blurRad="584200" dist="339259" dir="3173123" rotWithShape="0">
              <a:srgbClr val="000000">
                <a:alpha val="12982"/>
              </a:srgbClr>
            </a:outerShdw>
          </a:effectLst>
        </p:spPr>
        <p:txBody>
          <a:bodyPr lIns="76200" tIns="76200" rIns="76200" bIns="76200" anchor="b" anchorCtr="0"/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kumimoji="0" sz="4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2BF2BC-0D99-4AC2-B759-CD8E0AF68648}"/>
              </a:ext>
            </a:extLst>
          </p:cNvPr>
          <p:cNvCxnSpPr>
            <a:cxnSpLocks/>
          </p:cNvCxnSpPr>
          <p:nvPr/>
        </p:nvCxnSpPr>
        <p:spPr>
          <a:xfrm flipV="1">
            <a:off x="4950992" y="9651370"/>
            <a:ext cx="0" cy="808673"/>
          </a:xfrm>
          <a:prstGeom prst="straightConnector1">
            <a:avLst/>
          </a:prstGeom>
          <a:noFill/>
          <a:ln w="76200" cap="flat">
            <a:solidFill>
              <a:srgbClr val="FFC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7" name="Picture 10" descr="Image result for js">
            <a:extLst>
              <a:ext uri="{FF2B5EF4-FFF2-40B4-BE49-F238E27FC236}">
                <a16:creationId xmlns:a16="http://schemas.microsoft.com/office/drawing/2014/main" id="{08FFFDF1-A461-45C7-9F1E-3833958DA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4386813" y="10515936"/>
            <a:ext cx="1083507" cy="124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05CCA4-52A3-4B82-B40A-A102DEB1088C}"/>
              </a:ext>
            </a:extLst>
          </p:cNvPr>
          <p:cNvGrpSpPr/>
          <p:nvPr/>
        </p:nvGrpSpPr>
        <p:grpSpPr>
          <a:xfrm>
            <a:off x="3822762" y="9644450"/>
            <a:ext cx="9530706" cy="3343846"/>
            <a:chOff x="3822762" y="9644450"/>
            <a:chExt cx="9530706" cy="334384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2275FE9-75EB-439E-A48B-B48AC1E89431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12078603" y="9696286"/>
              <a:ext cx="0" cy="830001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7BED130-CB56-4468-9B76-8E1B54198B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0060" y="9644450"/>
              <a:ext cx="0" cy="881838"/>
            </a:xfrm>
            <a:prstGeom prst="straightConnector1">
              <a:avLst/>
            </a:prstGeom>
            <a:noFill/>
            <a:ln w="76200" cap="flat">
              <a:solidFill>
                <a:srgbClr val="FFC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50EBBDD-F54A-4D0C-8F87-5F5CD89624C7}"/>
                </a:ext>
              </a:extLst>
            </p:cNvPr>
            <p:cNvSpPr txBox="1"/>
            <p:nvPr/>
          </p:nvSpPr>
          <p:spPr>
            <a:xfrm>
              <a:off x="3822762" y="11621362"/>
              <a:ext cx="2386156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chemeClr val="tx2"/>
                  </a:solidFill>
                  <a:latin typeface="Gill Sans"/>
                  <a:ea typeface="Gill Sans"/>
                  <a:cs typeface="Gill Sans"/>
                  <a:sym typeface="Gill Sans"/>
                </a:rPr>
                <a:t>Image capture and publish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42" name="Graphic 41" descr="Internet">
              <a:extLst>
                <a:ext uri="{FF2B5EF4-FFF2-40B4-BE49-F238E27FC236}">
                  <a16:creationId xmlns:a16="http://schemas.microsoft.com/office/drawing/2014/main" id="{5B21C1B5-22BF-4107-8227-9C80FBBB5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16602" b="16992"/>
            <a:stretch/>
          </p:blipFill>
          <p:spPr>
            <a:xfrm>
              <a:off x="11180700" y="10526287"/>
              <a:ext cx="1795806" cy="119251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1D8140-8EA7-4874-8796-5DA71C43264B}"/>
                </a:ext>
              </a:extLst>
            </p:cNvPr>
            <p:cNvSpPr txBox="1"/>
            <p:nvPr/>
          </p:nvSpPr>
          <p:spPr>
            <a:xfrm>
              <a:off x="10962089" y="11728970"/>
              <a:ext cx="2391379" cy="964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Subscribe to image data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F0907A-9C4D-4355-AEA2-BC175FF54401}"/>
                </a:ext>
              </a:extLst>
            </p:cNvPr>
            <p:cNvSpPr txBox="1"/>
            <p:nvPr/>
          </p:nvSpPr>
          <p:spPr>
            <a:xfrm>
              <a:off x="6639843" y="11593042"/>
              <a:ext cx="3662952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Subscribe to image data </a:t>
              </a:r>
            </a:p>
            <a:p>
              <a:pPr marL="0" marR="0" lvl="0" indent="0" algn="ctr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Publish </a:t>
              </a:r>
              <a:r>
                <a:rPr lang="en-US" sz="2800" dirty="0">
                  <a:solidFill>
                    <a:schemeClr val="tx2"/>
                  </a:solidFill>
                  <a:latin typeface="Gill Sans"/>
                  <a:ea typeface="Gill Sans"/>
                  <a:cs typeface="Gill Sans"/>
                  <a:sym typeface="Gill Sans"/>
                </a:rPr>
                <a:t>emotion reaction c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ommands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79" name="Picture 10" descr="Image result for js">
              <a:extLst>
                <a:ext uri="{FF2B5EF4-FFF2-40B4-BE49-F238E27FC236}">
                  <a16:creationId xmlns:a16="http://schemas.microsoft.com/office/drawing/2014/main" id="{18CB33B1-710F-4A3D-AD16-59826E518A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8" t="18776" r="23637" b="19200"/>
            <a:stretch/>
          </p:blipFill>
          <p:spPr bwMode="auto">
            <a:xfrm>
              <a:off x="7768306" y="10526288"/>
              <a:ext cx="1083507" cy="1243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id="{12E508C7-5612-4D83-A113-9220DF1CDCA8}"/>
              </a:ext>
            </a:extLst>
          </p:cNvPr>
          <p:cNvSpPr txBox="1">
            <a:spLocks/>
          </p:cNvSpPr>
          <p:nvPr/>
        </p:nvSpPr>
        <p:spPr bwMode="auto">
          <a:xfrm>
            <a:off x="1258355" y="12191677"/>
            <a:ext cx="36094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38138" indent="-338138" algn="l" rtl="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FF7900"/>
              </a:buClr>
              <a:buSzPct val="100000"/>
              <a:buFont typeface="Courier New" panose="02070309020205020404" pitchFamily="49" charset="0"/>
              <a:buChar char="o"/>
              <a:defRPr sz="28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8975" indent="-2317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0B3D91"/>
              </a:buClr>
              <a:buFont typeface="Calibri" panose="020F0502020204030204" pitchFamily="34" charset="0"/>
              <a:buChar char="‐"/>
              <a:defRPr sz="24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2pPr>
            <a:lvl3pPr marL="1027113" indent="-168275" algn="l" rt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80000"/>
              <a:buFont typeface="Calibri" panose="020F0502020204030204" pitchFamily="34" charset="0"/>
              <a:buChar char="‐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C0C0"/>
              </a:buClr>
              <a:buSzPct val="60000"/>
              <a:defRPr sz="1800" b="0">
                <a:solidFill>
                  <a:srgbClr val="000000"/>
                </a:solidFill>
                <a:latin typeface="Calibri Light" panose="020F0302020204030204" pitchFamily="34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n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marL="0" indent="0" defTabSz="1828800">
              <a:spcBef>
                <a:spcPts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On-premise</a:t>
            </a:r>
          </a:p>
        </p:txBody>
      </p:sp>
      <p:sp>
        <p:nvSpPr>
          <p:cNvPr id="73" name="Rounded Rectangle">
            <a:extLst>
              <a:ext uri="{FF2B5EF4-FFF2-40B4-BE49-F238E27FC236}">
                <a16:creationId xmlns:a16="http://schemas.microsoft.com/office/drawing/2014/main" id="{47656814-4800-4712-8917-E2960719437C}"/>
              </a:ext>
            </a:extLst>
          </p:cNvPr>
          <p:cNvSpPr/>
          <p:nvPr/>
        </p:nvSpPr>
        <p:spPr>
          <a:xfrm>
            <a:off x="3902334" y="8784189"/>
            <a:ext cx="8826124" cy="842647"/>
          </a:xfrm>
          <a:prstGeom prst="roundRect">
            <a:avLst>
              <a:gd name="adj" fmla="val 23801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101600" dist="42185" dir="3475956" rotWithShape="0">
              <a:srgbClr val="000000">
                <a:alpha val="9894"/>
              </a:srgbClr>
            </a:outerShdw>
          </a:effectLst>
        </p:spPr>
        <p:txBody>
          <a:bodyPr lIns="76200" tIns="76200" rIns="76200" bIns="76200" anchor="ctr"/>
          <a:lstStyle/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600" dirty="0">
                <a:latin typeface="Helvetica"/>
                <a:sym typeface="Helvetica"/>
              </a:rPr>
              <a:t>Event Broker</a:t>
            </a:r>
            <a:endParaRPr sz="3600" dirty="0">
              <a:latin typeface="Helvetica"/>
              <a:sym typeface="Helvetica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D1ECE2-BE24-4130-AF57-24D77654CFA6}"/>
              </a:ext>
            </a:extLst>
          </p:cNvPr>
          <p:cNvCxnSpPr>
            <a:cxnSpLocks/>
            <a:stCxn id="73" idx="0"/>
            <a:endCxn id="54" idx="1"/>
          </p:cNvCxnSpPr>
          <p:nvPr/>
        </p:nvCxnSpPr>
        <p:spPr bwMode="auto">
          <a:xfrm flipV="1">
            <a:off x="8315396" y="6230158"/>
            <a:ext cx="3668427" cy="2554031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3697F8-376C-489E-A66F-30804647153E}"/>
              </a:ext>
            </a:extLst>
          </p:cNvPr>
          <p:cNvCxnSpPr>
            <a:cxnSpLocks/>
          </p:cNvCxnSpPr>
          <p:nvPr/>
        </p:nvCxnSpPr>
        <p:spPr>
          <a:xfrm>
            <a:off x="15444385" y="6651852"/>
            <a:ext cx="2141722" cy="3232503"/>
          </a:xfrm>
          <a:prstGeom prst="straightConnector1">
            <a:avLst/>
          </a:prstGeom>
          <a:noFill/>
          <a:ln w="76200" cap="flat">
            <a:solidFill>
              <a:srgbClr val="0070C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FC5B103-876D-412A-A76B-E03B92E9041E}"/>
              </a:ext>
            </a:extLst>
          </p:cNvPr>
          <p:cNvGrpSpPr/>
          <p:nvPr/>
        </p:nvGrpSpPr>
        <p:grpSpPr>
          <a:xfrm>
            <a:off x="455038" y="2243593"/>
            <a:ext cx="2606582" cy="1795853"/>
            <a:chOff x="1192953" y="10356163"/>
            <a:chExt cx="3667432" cy="2526746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B3A224FB-F8B1-453E-BCA5-FD9A597EB8BB}"/>
                </a:ext>
              </a:extLst>
            </p:cNvPr>
            <p:cNvGrpSpPr/>
            <p:nvPr/>
          </p:nvGrpSpPr>
          <p:grpSpPr>
            <a:xfrm>
              <a:off x="1192953" y="10892326"/>
              <a:ext cx="3667432" cy="1990583"/>
              <a:chOff x="1192953" y="10892326"/>
              <a:chExt cx="3667432" cy="1990583"/>
            </a:xfrm>
          </p:grpSpPr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2E7385CB-764E-43F9-BCD4-E2DF4C7604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521" y="11267626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0070C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F9E926DC-47C2-4267-B30E-17B1B70640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6521" y="11886920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FF000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61A0795-ADCC-49B4-B7BE-16B0D0ED842F}"/>
                  </a:ext>
                </a:extLst>
              </p:cNvPr>
              <p:cNvSpPr txBox="1"/>
              <p:nvPr/>
            </p:nvSpPr>
            <p:spPr>
              <a:xfrm>
                <a:off x="3425946" y="10892326"/>
                <a:ext cx="1434439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MQTT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63E6F2A6-DAFF-43C9-B670-FEF5070F4047}"/>
                  </a:ext>
                </a:extLst>
              </p:cNvPr>
              <p:cNvSpPr txBox="1"/>
              <p:nvPr/>
            </p:nvSpPr>
            <p:spPr>
              <a:xfrm>
                <a:off x="3449390" y="11511621"/>
                <a:ext cx="1163791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REST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2555B6B1-61CF-4D0F-A1EE-F7FE5AA9A1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2953" y="12507609"/>
                <a:ext cx="1957250" cy="0"/>
              </a:xfrm>
              <a:prstGeom prst="straightConnector1">
                <a:avLst/>
              </a:prstGeom>
              <a:noFill/>
              <a:ln w="76200" cap="flat">
                <a:solidFill>
                  <a:srgbClr val="FFC000"/>
                </a:solidFill>
                <a:prstDash val="solid"/>
                <a:miter lim="400000"/>
                <a:headEnd type="none" w="med" len="med"/>
                <a:tailEnd type="non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BA9A8DE0-ACE6-4A32-A75B-E0FC175318D8}"/>
                  </a:ext>
                </a:extLst>
              </p:cNvPr>
              <p:cNvSpPr txBox="1"/>
              <p:nvPr/>
            </p:nvSpPr>
            <p:spPr>
              <a:xfrm>
                <a:off x="3445824" y="12132310"/>
                <a:ext cx="1057787" cy="7505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lvl="0" indent="0" algn="l" defTabSz="81915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SMF</a:t>
                </a: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FC146D7-5F47-445E-A6DC-C22337541A3C}"/>
                </a:ext>
              </a:extLst>
            </p:cNvPr>
            <p:cNvSpPr txBox="1"/>
            <p:nvPr/>
          </p:nvSpPr>
          <p:spPr>
            <a:xfrm>
              <a:off x="1400847" y="10356163"/>
              <a:ext cx="3245532" cy="7505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lvl="0" indent="0" algn="l" defTabSz="8191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Gill Sans"/>
                  <a:ea typeface="Gill Sans"/>
                  <a:cs typeface="Gill Sans"/>
                  <a:sym typeface="Gill Sans"/>
                </a:rPr>
                <a:t>APIs/Protocols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0FFBE29-1A77-40DC-839E-38242C27D695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18073866" y="4762192"/>
            <a:ext cx="4211504" cy="1467966"/>
          </a:xfrm>
          <a:prstGeom prst="straightConnector1">
            <a:avLst/>
          </a:prstGeom>
          <a:noFill/>
          <a:ln w="76200" cap="flat">
            <a:solidFill>
              <a:srgbClr val="FFC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E7C4FE6-5B23-4E5E-B1AD-4A9DB58C8CFD}"/>
              </a:ext>
            </a:extLst>
          </p:cNvPr>
          <p:cNvCxnSpPr>
            <a:cxnSpLocks/>
            <a:endCxn id="54" idx="3"/>
          </p:cNvCxnSpPr>
          <p:nvPr/>
        </p:nvCxnSpPr>
        <p:spPr>
          <a:xfrm flipH="1" flipV="1">
            <a:off x="18073866" y="6230158"/>
            <a:ext cx="4211506" cy="1946292"/>
          </a:xfrm>
          <a:prstGeom prst="straightConnector1">
            <a:avLst/>
          </a:prstGeom>
          <a:noFill/>
          <a:ln w="76200" cap="flat">
            <a:solidFill>
              <a:srgbClr val="FFC000"/>
            </a:solidFill>
            <a:prstDash val="solid"/>
            <a:miter lim="400000"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4BE776E-357C-41A3-BB59-366A7A1E2578}"/>
              </a:ext>
            </a:extLst>
          </p:cNvPr>
          <p:cNvSpPr txBox="1"/>
          <p:nvPr/>
        </p:nvSpPr>
        <p:spPr>
          <a:xfrm rot="5400000">
            <a:off x="22599686" y="5315130"/>
            <a:ext cx="1243676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AC58F66-A7F8-4076-9DB7-138C26F89277}"/>
              </a:ext>
            </a:extLst>
          </p:cNvPr>
          <p:cNvSpPr txBox="1"/>
          <p:nvPr/>
        </p:nvSpPr>
        <p:spPr>
          <a:xfrm>
            <a:off x="20404468" y="2931531"/>
            <a:ext cx="1863887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IoT</a:t>
            </a:r>
          </a:p>
          <a:p>
            <a:pPr marL="0" marR="0" lvl="0" indent="0" algn="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Publish movement commands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8B89CE-9786-42D6-B659-83B1BB60E78D}"/>
              </a:ext>
            </a:extLst>
          </p:cNvPr>
          <p:cNvGrpSpPr/>
          <p:nvPr/>
        </p:nvGrpSpPr>
        <p:grpSpPr>
          <a:xfrm>
            <a:off x="21778896" y="6858000"/>
            <a:ext cx="2110441" cy="2110441"/>
            <a:chOff x="21778896" y="6858000"/>
            <a:chExt cx="2110441" cy="2110441"/>
          </a:xfrm>
        </p:grpSpPr>
        <p:pic>
          <p:nvPicPr>
            <p:cNvPr id="52" name="Graphic 51" descr="Smart Phone">
              <a:extLst>
                <a:ext uri="{FF2B5EF4-FFF2-40B4-BE49-F238E27FC236}">
                  <a16:creationId xmlns:a16="http://schemas.microsoft.com/office/drawing/2014/main" id="{5C7A4C1E-C7DA-45A0-8262-5FC492643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1778896" y="6858000"/>
              <a:ext cx="2110441" cy="211044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E0A6F0-DDFC-42C1-8270-93DDB6392C1D}"/>
                </a:ext>
              </a:extLst>
            </p:cNvPr>
            <p:cNvSpPr/>
            <p:nvPr/>
          </p:nvSpPr>
          <p:spPr>
            <a:xfrm>
              <a:off x="22439376" y="7211568"/>
              <a:ext cx="812510" cy="142646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76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5BE81-0DE5-4C40-A393-DF743E4BD96B}"/>
              </a:ext>
            </a:extLst>
          </p:cNvPr>
          <p:cNvGrpSpPr/>
          <p:nvPr/>
        </p:nvGrpSpPr>
        <p:grpSpPr>
          <a:xfrm>
            <a:off x="21778897" y="3391681"/>
            <a:ext cx="2110441" cy="2110441"/>
            <a:chOff x="21778897" y="3391681"/>
            <a:chExt cx="2110441" cy="2110441"/>
          </a:xfrm>
        </p:grpSpPr>
        <p:pic>
          <p:nvPicPr>
            <p:cNvPr id="53" name="Graphic 52" descr="Smart Phone">
              <a:extLst>
                <a:ext uri="{FF2B5EF4-FFF2-40B4-BE49-F238E27FC236}">
                  <a16:creationId xmlns:a16="http://schemas.microsoft.com/office/drawing/2014/main" id="{E1F98098-F845-44EA-96E9-5B42E8EB5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1778897" y="3391681"/>
              <a:ext cx="2110441" cy="2110441"/>
            </a:xfrm>
            <a:prstGeom prst="rect">
              <a:avLst/>
            </a:prstGeom>
          </p:spPr>
        </p:pic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F1BCAD8-B328-4AA6-8310-5A8C2C3B141E}"/>
                </a:ext>
              </a:extLst>
            </p:cNvPr>
            <p:cNvSpPr/>
            <p:nvPr/>
          </p:nvSpPr>
          <p:spPr>
            <a:xfrm>
              <a:off x="22432863" y="3733669"/>
              <a:ext cx="812510" cy="142646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76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CA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07144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B0F3EF-4588-437F-BA0D-D07961BE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the Developers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B2AA22B-27F6-4378-A880-7B0FEECFC6F9}"/>
              </a:ext>
            </a:extLst>
          </p:cNvPr>
          <p:cNvSpPr txBox="1">
            <a:spLocks/>
          </p:cNvSpPr>
          <p:nvPr/>
        </p:nvSpPr>
        <p:spPr>
          <a:xfrm>
            <a:off x="1196522" y="2674619"/>
            <a:ext cx="10907940" cy="9415781"/>
          </a:xfrm>
          <a:prstGeom prst="rect">
            <a:avLst/>
          </a:prstGeom>
        </p:spPr>
        <p:txBody>
          <a:bodyPr>
            <a:normAutofit/>
          </a:bodyPr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4400" b="0" dirty="0">
                <a:solidFill>
                  <a:schemeClr val="tx1"/>
                </a:solidFill>
              </a:rPr>
              <a:t>Export </a:t>
            </a:r>
            <a:r>
              <a:rPr lang="en-US" sz="4400" b="0" dirty="0" err="1">
                <a:solidFill>
                  <a:schemeClr val="tx1"/>
                </a:solidFill>
              </a:rPr>
              <a:t>AsyncAPI</a:t>
            </a:r>
            <a:r>
              <a:rPr lang="en-US" sz="4400" b="0" dirty="0">
                <a:solidFill>
                  <a:schemeClr val="tx1"/>
                </a:solidFill>
              </a:rPr>
              <a:t> Spec</a:t>
            </a:r>
          </a:p>
          <a:p>
            <a:pPr lvl="1" hangingPunct="1"/>
            <a:r>
              <a:rPr lang="en-US" sz="3600" dirty="0">
                <a:solidFill>
                  <a:schemeClr val="tx1"/>
                </a:solidFill>
              </a:rPr>
              <a:t>Choose Event Broker to run against</a:t>
            </a:r>
          </a:p>
          <a:p>
            <a:pPr lvl="1" hangingPunct="1"/>
            <a:r>
              <a:rPr lang="en-US" sz="3600" b="0" dirty="0">
                <a:solidFill>
                  <a:schemeClr val="tx1"/>
                </a:solidFill>
              </a:rPr>
              <a:t>Provides </a:t>
            </a:r>
            <a:r>
              <a:rPr lang="en-US" sz="3600" dirty="0">
                <a:solidFill>
                  <a:schemeClr val="tx1"/>
                </a:solidFill>
              </a:rPr>
              <a:t>payload schema definitions</a:t>
            </a:r>
          </a:p>
          <a:p>
            <a:pPr lvl="1" hangingPunct="1"/>
            <a:r>
              <a:rPr lang="en-US" sz="3600" b="0" dirty="0">
                <a:solidFill>
                  <a:schemeClr val="tx1"/>
                </a:solidFill>
              </a:rPr>
              <a:t>Provides connectivity to cho</a:t>
            </a:r>
            <a:r>
              <a:rPr lang="en-US" sz="3600" dirty="0">
                <a:solidFill>
                  <a:schemeClr val="tx1"/>
                </a:solidFill>
              </a:rPr>
              <a:t>sen Event Broker</a:t>
            </a:r>
          </a:p>
          <a:p>
            <a:pPr hangingPunct="1"/>
            <a:r>
              <a:rPr lang="en-US" sz="4400" b="0" dirty="0">
                <a:solidFill>
                  <a:schemeClr val="tx1"/>
                </a:solidFill>
              </a:rPr>
              <a:t>Spring Cloud Stream Generator</a:t>
            </a:r>
          </a:p>
          <a:p>
            <a:pPr lvl="1" hangingPunct="1"/>
            <a:r>
              <a:rPr lang="en-US" sz="3600" dirty="0">
                <a:solidFill>
                  <a:schemeClr val="tx1"/>
                </a:solidFill>
              </a:rPr>
              <a:t>Generates Maven project</a:t>
            </a:r>
          </a:p>
          <a:p>
            <a:pPr lvl="1" hangingPunct="1"/>
            <a:r>
              <a:rPr lang="en-US" sz="3600" b="0" dirty="0">
                <a:solidFill>
                  <a:schemeClr val="accent6"/>
                </a:solidFill>
              </a:rPr>
              <a:t>Only requires Business Logic</a:t>
            </a:r>
          </a:p>
          <a:p>
            <a:pPr hangingPunct="1"/>
            <a:endParaRPr lang="en-US" sz="4400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1CA703-70F2-4651-A944-F7DE16DE4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3" r="49180"/>
          <a:stretch/>
        </p:blipFill>
        <p:spPr>
          <a:xfrm>
            <a:off x="12758057" y="2674619"/>
            <a:ext cx="10145486" cy="98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3212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9A0CA55-2DF2-42F1-9298-C348B8F52257}"/>
              </a:ext>
            </a:extLst>
          </p:cNvPr>
          <p:cNvSpPr txBox="1">
            <a:spLocks/>
          </p:cNvSpPr>
          <p:nvPr/>
        </p:nvSpPr>
        <p:spPr>
          <a:xfrm>
            <a:off x="1881809" y="3222171"/>
            <a:ext cx="20620382" cy="9022838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9pPr>
          </a:lstStyle>
          <a:p>
            <a:pPr algn="ctr" hangingPunct="1"/>
            <a:r>
              <a:rPr lang="en-US" sz="9600" dirty="0">
                <a:solidFill>
                  <a:schemeClr val="accent6"/>
                </a:solidFill>
              </a:rPr>
              <a:t>Application Connectivity Issues</a:t>
            </a:r>
          </a:p>
          <a:p>
            <a:pPr lvl="1" algn="ctr" hangingPunct="1"/>
            <a:r>
              <a:rPr lang="en-US" sz="9600" dirty="0">
                <a:solidFill>
                  <a:schemeClr val="tx1"/>
                </a:solidFill>
              </a:rPr>
              <a:t>Use an Event Mesh</a:t>
            </a:r>
          </a:p>
          <a:p>
            <a:pPr marL="1371600" lvl="1" indent="-1371600" algn="ctr" hangingPunct="1">
              <a:buFont typeface="Arial" panose="020B0604020202020204" pitchFamily="34" charset="0"/>
              <a:buChar char="•"/>
            </a:pPr>
            <a:endParaRPr lang="en-US" sz="9600" dirty="0">
              <a:solidFill>
                <a:schemeClr val="accent6"/>
              </a:solidFill>
            </a:endParaRPr>
          </a:p>
          <a:p>
            <a:pPr algn="ctr" hangingPunct="1"/>
            <a:r>
              <a:rPr lang="en-US" sz="9600" dirty="0">
                <a:solidFill>
                  <a:schemeClr val="accent6"/>
                </a:solidFill>
              </a:rPr>
              <a:t>Lack of Event Documentation</a:t>
            </a:r>
          </a:p>
          <a:p>
            <a:pPr lvl="1" algn="ctr" hangingPunct="1"/>
            <a:r>
              <a:rPr lang="en-US" sz="9600" dirty="0">
                <a:solidFill>
                  <a:schemeClr val="tx1"/>
                </a:solidFill>
              </a:rPr>
              <a:t>Use the Event Portal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1F87A1-4085-49A9-B30D-904E6BC8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/>
          <a:lstStyle/>
          <a:p>
            <a:r>
              <a:rPr lang="en-US" dirty="0"/>
              <a:t>How did we Overcome the Challenges?</a:t>
            </a:r>
          </a:p>
        </p:txBody>
      </p:sp>
    </p:spTree>
    <p:extLst>
      <p:ext uri="{BB962C8B-B14F-4D97-AF65-F5344CB8AC3E}">
        <p14:creationId xmlns:p14="http://schemas.microsoft.com/office/powerpoint/2010/main" val="13825825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4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EBDB79D-322B-4B5C-8C2E-EDDED5568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22889" r="30130" b="24012"/>
          <a:stretch/>
        </p:blipFill>
        <p:spPr>
          <a:xfrm rot="3383915" flipV="1">
            <a:off x="-3819452" y="-295277"/>
            <a:ext cx="14432177" cy="13580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53599" y="6391437"/>
            <a:ext cx="11494709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191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3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" charset="0"/>
                <a:ea typeface="Open Sans" charset="0"/>
                <a:cs typeface="Open Sans" charset="0"/>
                <a:sym typeface="Gill Sans"/>
              </a:rPr>
              <a:t>That’s </a:t>
            </a:r>
            <a:r>
              <a:rPr lang="en-US" sz="113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Possible</a:t>
            </a:r>
            <a:endParaRPr kumimoji="0" lang="en-US" sz="113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Open Sans" charset="0"/>
              <a:ea typeface="Open Sans" charset="0"/>
              <a:cs typeface="Open Sans" charset="0"/>
              <a:sym typeface="Gill San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08F11-7A7F-415E-B209-78A712A851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29" y="2197087"/>
            <a:ext cx="15100300" cy="4194528"/>
          </a:xfrm>
          <a:prstGeom prst="rect">
            <a:avLst/>
          </a:prstGeom>
        </p:spPr>
      </p:pic>
      <p:sp>
        <p:nvSpPr>
          <p:cNvPr id="9" name="Shape 690">
            <a:extLst>
              <a:ext uri="{FF2B5EF4-FFF2-40B4-BE49-F238E27FC236}">
                <a16:creationId xmlns:a16="http://schemas.microsoft.com/office/drawing/2014/main" id="{1D866DB1-BF0B-4412-8A4C-C763A0631A42}"/>
              </a:ext>
            </a:extLst>
          </p:cNvPr>
          <p:cNvSpPr/>
          <p:nvPr/>
        </p:nvSpPr>
        <p:spPr>
          <a:xfrm>
            <a:off x="4624881" y="10541421"/>
            <a:ext cx="725519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dirty="0"/>
              <a:t>System Engineer</a:t>
            </a:r>
          </a:p>
          <a:p>
            <a:r>
              <a:rPr lang="en-US" dirty="0"/>
              <a:t>Email: Leah.Robert@solace.com</a:t>
            </a:r>
          </a:p>
        </p:txBody>
      </p:sp>
      <p:sp>
        <p:nvSpPr>
          <p:cNvPr id="12" name="Shape 692">
            <a:extLst>
              <a:ext uri="{FF2B5EF4-FFF2-40B4-BE49-F238E27FC236}">
                <a16:creationId xmlns:a16="http://schemas.microsoft.com/office/drawing/2014/main" id="{B8FF1AC9-8C8B-47DC-9E15-B4BD282018C4}"/>
              </a:ext>
            </a:extLst>
          </p:cNvPr>
          <p:cNvSpPr/>
          <p:nvPr/>
        </p:nvSpPr>
        <p:spPr>
          <a:xfrm>
            <a:off x="4653612" y="9478705"/>
            <a:ext cx="3516988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latin typeface="Berthold Akzidenz Grotesk BE Re"/>
                <a:ea typeface="Berthold Akzidenz Grotesk BE Re"/>
                <a:cs typeface="Berthold Akzidenz Grotesk BE Re"/>
                <a:sym typeface="Berthold Akzidenz Grotesk BE Re"/>
              </a:defRPr>
            </a:lvl1pPr>
          </a:lstStyle>
          <a:p>
            <a:r>
              <a:rPr lang="en-US" dirty="0"/>
              <a:t>Leah Robert</a:t>
            </a:r>
            <a:endParaRPr dirty="0"/>
          </a:p>
        </p:txBody>
      </p:sp>
      <p:sp>
        <p:nvSpPr>
          <p:cNvPr id="17" name="Shape 690">
            <a:extLst>
              <a:ext uri="{FF2B5EF4-FFF2-40B4-BE49-F238E27FC236}">
                <a16:creationId xmlns:a16="http://schemas.microsoft.com/office/drawing/2014/main" id="{90036482-7FA8-4E99-B746-AED9A3968142}"/>
              </a:ext>
            </a:extLst>
          </p:cNvPr>
          <p:cNvSpPr/>
          <p:nvPr/>
        </p:nvSpPr>
        <p:spPr>
          <a:xfrm>
            <a:off x="15766361" y="9478705"/>
            <a:ext cx="4533292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r"/>
            <a:r>
              <a:rPr lang="en-US" dirty="0"/>
              <a:t>Come by our Booth</a:t>
            </a:r>
          </a:p>
          <a:p>
            <a:pPr algn="r"/>
            <a:r>
              <a:rPr lang="en-US" dirty="0"/>
              <a:t>on the Pacific Level</a:t>
            </a:r>
          </a:p>
        </p:txBody>
      </p:sp>
      <p:sp>
        <p:nvSpPr>
          <p:cNvPr id="18" name="Shape 690">
            <a:extLst>
              <a:ext uri="{FF2B5EF4-FFF2-40B4-BE49-F238E27FC236}">
                <a16:creationId xmlns:a16="http://schemas.microsoft.com/office/drawing/2014/main" id="{F47CB594-1BA0-4028-810B-9CC3B4AB8F17}"/>
              </a:ext>
            </a:extLst>
          </p:cNvPr>
          <p:cNvSpPr/>
          <p:nvPr/>
        </p:nvSpPr>
        <p:spPr>
          <a:xfrm>
            <a:off x="16092590" y="10991376"/>
            <a:ext cx="4206280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CDEE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r"/>
            <a:r>
              <a:rPr lang="en-US" dirty="0"/>
              <a:t>Floating Bluetooth</a:t>
            </a:r>
          </a:p>
          <a:p>
            <a:pPr algn="r"/>
            <a:r>
              <a:rPr lang="en-US" dirty="0"/>
              <a:t>Speaker Raffle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51E7EC8-73E5-49B0-9FC6-3A949F1AC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2654" y="9218161"/>
            <a:ext cx="3011685" cy="3188484"/>
          </a:xfrm>
          <a:prstGeom prst="rect">
            <a:avLst/>
          </a:prstGeom>
        </p:spPr>
      </p:pic>
      <p:pic>
        <p:nvPicPr>
          <p:cNvPr id="40" name="Picture 8" descr="Related image">
            <a:extLst>
              <a:ext uri="{FF2B5EF4-FFF2-40B4-BE49-F238E27FC236}">
                <a16:creationId xmlns:a16="http://schemas.microsoft.com/office/drawing/2014/main" id="{5D159641-1342-4966-84C3-D71D4174F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078" y="215923"/>
            <a:ext cx="2051844" cy="92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311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8A32-FCD5-4762-8753-355ADF9D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425" y="2391481"/>
            <a:ext cx="15233103" cy="5404480"/>
          </a:xfrm>
        </p:spPr>
        <p:txBody>
          <a:bodyPr/>
          <a:lstStyle/>
          <a:p>
            <a:r>
              <a:rPr lang="en-US" sz="9600" dirty="0">
                <a:latin typeface="Helvetica Neue Bold Condensed"/>
              </a:rPr>
              <a:t>A credit card is swiped…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98816B-399C-4019-8245-E20C5A60C457}"/>
              </a:ext>
            </a:extLst>
          </p:cNvPr>
          <p:cNvSpPr/>
          <p:nvPr/>
        </p:nvSpPr>
        <p:spPr>
          <a:xfrm>
            <a:off x="4920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926393-25CC-4ED9-A0F1-BC163C498809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D2FA3CE-4F5D-43AE-A9EC-6E74D3E88360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13997F5-4B81-4A07-8446-66566A31DDB7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2A0C20-1D98-4DFB-BE6B-3DA51BA36133}"/>
              </a:ext>
            </a:extLst>
          </p:cNvPr>
          <p:cNvSpPr txBox="1">
            <a:spLocks/>
          </p:cNvSpPr>
          <p:nvPr/>
        </p:nvSpPr>
        <p:spPr>
          <a:xfrm>
            <a:off x="18502612" y="9987373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Fraud?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8D9A40-AA31-480F-AE05-14BE6ABCDFCD}"/>
              </a:ext>
            </a:extLst>
          </p:cNvPr>
          <p:cNvSpPr txBox="1">
            <a:spLocks/>
          </p:cNvSpPr>
          <p:nvPr/>
        </p:nvSpPr>
        <p:spPr>
          <a:xfrm>
            <a:off x="17565909" y="7721781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Available Credit…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9862BD-7F04-4ECE-A90A-FA04F4A5EA06}"/>
              </a:ext>
            </a:extLst>
          </p:cNvPr>
          <p:cNvSpPr txBox="1">
            <a:spLocks/>
          </p:cNvSpPr>
          <p:nvPr/>
        </p:nvSpPr>
        <p:spPr>
          <a:xfrm>
            <a:off x="17565908" y="12252966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In-Store Offers?</a:t>
            </a:r>
          </a:p>
        </p:txBody>
      </p:sp>
    </p:spTree>
    <p:extLst>
      <p:ext uri="{BB962C8B-B14F-4D97-AF65-F5344CB8AC3E}">
        <p14:creationId xmlns:p14="http://schemas.microsoft.com/office/powerpoint/2010/main" val="3361731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5286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2142 -0.001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754 0.1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4" y="83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018 -0.1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9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EB15-AA7C-4FDD-BA4E-63CBD30F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425" y="2375690"/>
            <a:ext cx="15233103" cy="5404480"/>
          </a:xfrm>
          <a:ln w="12700">
            <a:miter lim="400000"/>
          </a:ln>
        </p:spPr>
        <p:txBody>
          <a:bodyPr lIns="76200" tIns="76200" rIns="76200" bIns="76200" anchor="ctr" anchorCtr="0"/>
          <a:lstStyle/>
          <a:p>
            <a:r>
              <a:rPr lang="en-US" sz="9600" dirty="0">
                <a:latin typeface="Helvetica Neue Bold Condensed"/>
              </a:rPr>
              <a:t>A flight is delayed…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89D646-388A-4D94-B517-DBF49E1EC6EA}"/>
              </a:ext>
            </a:extLst>
          </p:cNvPr>
          <p:cNvSpPr/>
          <p:nvPr/>
        </p:nvSpPr>
        <p:spPr>
          <a:xfrm>
            <a:off x="4920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E2DE1-0C4E-46CE-853B-2A1140BF3E84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661703-1A7B-4B12-BE72-A3BD4AC4DF58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81297D-3FFE-4BB4-A737-E3C42430D650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09E809-BA93-43AB-8D67-F04ABE636E7F}"/>
              </a:ext>
            </a:extLst>
          </p:cNvPr>
          <p:cNvSpPr txBox="1">
            <a:spLocks/>
          </p:cNvSpPr>
          <p:nvPr/>
        </p:nvSpPr>
        <p:spPr>
          <a:xfrm>
            <a:off x="18502612" y="9987373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Rebook Missed Connections?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73776BF-098F-40F8-BE4B-5412B1C3F854}"/>
              </a:ext>
            </a:extLst>
          </p:cNvPr>
          <p:cNvSpPr txBox="1">
            <a:spLocks/>
          </p:cNvSpPr>
          <p:nvPr/>
        </p:nvSpPr>
        <p:spPr>
          <a:xfrm>
            <a:off x="17565909" y="7721781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Notify Passengers…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478B31-50FE-403F-9A7D-B4FEB92CA19C}"/>
              </a:ext>
            </a:extLst>
          </p:cNvPr>
          <p:cNvSpPr txBox="1">
            <a:spLocks/>
          </p:cNvSpPr>
          <p:nvPr/>
        </p:nvSpPr>
        <p:spPr>
          <a:xfrm>
            <a:off x="17565908" y="12252966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Notify Partner Hotels?</a:t>
            </a:r>
          </a:p>
        </p:txBody>
      </p:sp>
    </p:spTree>
    <p:extLst>
      <p:ext uri="{BB962C8B-B14F-4D97-AF65-F5344CB8AC3E}">
        <p14:creationId xmlns:p14="http://schemas.microsoft.com/office/powerpoint/2010/main" val="3374572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5286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2142 -0.001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754 0.1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4" y="83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018 -0.1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9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2704-9684-4CF1-A4F3-62C79F5B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425" y="2320683"/>
            <a:ext cx="15233103" cy="5404480"/>
          </a:xfrm>
          <a:ln w="12700">
            <a:miter lim="400000"/>
          </a:ln>
        </p:spPr>
        <p:txBody>
          <a:bodyPr lIns="76200" tIns="76200" rIns="76200" bIns="76200" anchor="ctr" anchorCtr="0"/>
          <a:lstStyle/>
          <a:p>
            <a:r>
              <a:rPr lang="en-US" sz="9600" dirty="0">
                <a:latin typeface="Helvetica Neue Bold Condensed"/>
              </a:rPr>
              <a:t>A hotel keycard is used in an elevator…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04B74-ED74-4BAC-8D02-B87565344E2D}"/>
              </a:ext>
            </a:extLst>
          </p:cNvPr>
          <p:cNvSpPr/>
          <p:nvPr/>
        </p:nvSpPr>
        <p:spPr>
          <a:xfrm>
            <a:off x="4920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235DF7-094D-41C1-848A-A3A7DBCB4516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8236EC-5782-4EB9-9D57-E03D406D4F89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D78134-03E8-4FEE-A661-2DA3997755AA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F73A604-3634-4D1C-8773-C6A514117255}"/>
              </a:ext>
            </a:extLst>
          </p:cNvPr>
          <p:cNvSpPr txBox="1">
            <a:spLocks/>
          </p:cNvSpPr>
          <p:nvPr/>
        </p:nvSpPr>
        <p:spPr>
          <a:xfrm>
            <a:off x="18502612" y="9987373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Offer for  the Bar?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7C8CC4C-1BC9-4179-BCC0-94F298A599D4}"/>
              </a:ext>
            </a:extLst>
          </p:cNvPr>
          <p:cNvSpPr txBox="1">
            <a:spLocks/>
          </p:cNvSpPr>
          <p:nvPr/>
        </p:nvSpPr>
        <p:spPr>
          <a:xfrm>
            <a:off x="17565909" y="7721781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Floor Correct…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287463-C9F6-4769-AC9E-BABEEDA754B9}"/>
              </a:ext>
            </a:extLst>
          </p:cNvPr>
          <p:cNvSpPr txBox="1">
            <a:spLocks/>
          </p:cNvSpPr>
          <p:nvPr/>
        </p:nvSpPr>
        <p:spPr>
          <a:xfrm>
            <a:off x="17565908" y="12252966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Personalization?</a:t>
            </a:r>
          </a:p>
        </p:txBody>
      </p:sp>
    </p:spTree>
    <p:extLst>
      <p:ext uri="{BB962C8B-B14F-4D97-AF65-F5344CB8AC3E}">
        <p14:creationId xmlns:p14="http://schemas.microsoft.com/office/powerpoint/2010/main" val="845293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5286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2142 -0.001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754 0.1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4" y="83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018 -0.1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9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7A9D-78F9-4BEE-BFD5-BD93BEB9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425" y="2317301"/>
            <a:ext cx="15233103" cy="5404480"/>
          </a:xfrm>
          <a:ln w="12700">
            <a:miter lim="400000"/>
          </a:ln>
        </p:spPr>
        <p:txBody>
          <a:bodyPr lIns="76200" tIns="76200" rIns="76200" bIns="76200" anchor="ctr" anchorCtr="0"/>
          <a:lstStyle/>
          <a:p>
            <a:r>
              <a:rPr lang="en-US" sz="9600" dirty="0">
                <a:latin typeface="Helvetica Neue Bold Condensed"/>
              </a:rPr>
              <a:t>A larger than normal check is deposited…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9991C1-F259-403C-B74B-40D1A00A02DC}"/>
              </a:ext>
            </a:extLst>
          </p:cNvPr>
          <p:cNvSpPr/>
          <p:nvPr/>
        </p:nvSpPr>
        <p:spPr>
          <a:xfrm>
            <a:off x="4920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065DF0-F2B1-4D1A-A5DB-2449B1ED2CBC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15016D-D2A4-4A24-A858-8ACC0791D0EB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E2C906-81FB-49E8-9388-AC072328AC1B}"/>
              </a:ext>
            </a:extLst>
          </p:cNvPr>
          <p:cNvSpPr/>
          <p:nvPr/>
        </p:nvSpPr>
        <p:spPr>
          <a:xfrm>
            <a:off x="11016425" y="9495719"/>
            <a:ext cx="1828800" cy="1828800"/>
          </a:xfrm>
          <a:prstGeom prst="ellipse">
            <a:avLst/>
          </a:prstGeom>
          <a:solidFill>
            <a:srgbClr val="00C89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76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Gill Sans"/>
                <a:ea typeface="Gill Sans"/>
                <a:cs typeface="Gill Sans"/>
                <a:sym typeface="Gill Sans"/>
              </a:rPr>
              <a:t>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5B2898-22A1-4E7D-A391-94139E377CBA}"/>
              </a:ext>
            </a:extLst>
          </p:cNvPr>
          <p:cNvSpPr txBox="1">
            <a:spLocks/>
          </p:cNvSpPr>
          <p:nvPr/>
        </p:nvSpPr>
        <p:spPr>
          <a:xfrm>
            <a:off x="18502612" y="9987373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Increase Credit-Limit?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78DFEF4-8A50-4AFB-AEA8-6E4C7844F6E7}"/>
              </a:ext>
            </a:extLst>
          </p:cNvPr>
          <p:cNvSpPr txBox="1">
            <a:spLocks/>
          </p:cNvSpPr>
          <p:nvPr/>
        </p:nvSpPr>
        <p:spPr>
          <a:xfrm>
            <a:off x="17565909" y="7721781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Update Balance…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88B5B-8B91-444F-9A3A-11CE27811854}"/>
              </a:ext>
            </a:extLst>
          </p:cNvPr>
          <p:cNvSpPr txBox="1">
            <a:spLocks/>
          </p:cNvSpPr>
          <p:nvPr/>
        </p:nvSpPr>
        <p:spPr>
          <a:xfrm>
            <a:off x="17565908" y="12252966"/>
            <a:ext cx="4602715" cy="990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sz="3600" dirty="0">
                <a:latin typeface="Helvetica Neue Bold Condensed"/>
              </a:rPr>
              <a:t>Offer Low Loan Rate?</a:t>
            </a:r>
          </a:p>
        </p:txBody>
      </p:sp>
    </p:spTree>
    <p:extLst>
      <p:ext uri="{BB962C8B-B14F-4D97-AF65-F5344CB8AC3E}">
        <p14:creationId xmlns:p14="http://schemas.microsoft.com/office/powerpoint/2010/main" val="4284000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5286 -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4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22142 -0.001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754 0.1678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4" y="839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875E-6 2.22222E-6 L 0.17018 -0.170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9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7A9D-78F9-4BEE-BFD5-BD93BEB9D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425" y="2317301"/>
            <a:ext cx="15233103" cy="3937186"/>
          </a:xfrm>
          <a:ln w="12700">
            <a:miter lim="400000"/>
          </a:ln>
        </p:spPr>
        <p:txBody>
          <a:bodyPr lIns="76200" tIns="76200" rIns="76200" bIns="76200" anchor="ctr" anchorCtr="0"/>
          <a:lstStyle/>
          <a:p>
            <a:r>
              <a:rPr lang="en-US" sz="9600" dirty="0">
                <a:latin typeface="Helvetica Neue Bold Condensed"/>
              </a:rPr>
              <a:t>An </a:t>
            </a:r>
            <a:r>
              <a:rPr lang="en-US" sz="9600" dirty="0">
                <a:solidFill>
                  <a:schemeClr val="accent6"/>
                </a:solidFill>
                <a:latin typeface="Helvetica Neue Bold Condensed"/>
              </a:rPr>
              <a:t>event</a:t>
            </a:r>
            <a:r>
              <a:rPr lang="en-US" sz="9600" dirty="0">
                <a:latin typeface="Helvetica Neue Bold Condensed"/>
              </a:rPr>
              <a:t> is…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E34BD70-93C4-4213-94F5-CBACB734CA53}"/>
              </a:ext>
            </a:extLst>
          </p:cNvPr>
          <p:cNvSpPr txBox="1">
            <a:spLocks/>
          </p:cNvSpPr>
          <p:nvPr/>
        </p:nvSpPr>
        <p:spPr>
          <a:xfrm>
            <a:off x="4920424" y="4933507"/>
            <a:ext cx="17684395" cy="746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6200" tIns="76200" rIns="76200" bIns="76200" anchor="ctr" anchorCtr="0"/>
          <a:lstStyle>
            <a:lvl1pPr marL="0" marR="0" indent="0" algn="l" defTabSz="8191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imes" panose="02020603050405020304" pitchFamily="18" charset="0"/>
                <a:ea typeface="Open Sans" panose="020B0606030504020204" pitchFamily="34" charset="0"/>
                <a:cs typeface="Times" panose="02020603050405020304" pitchFamily="18" charset="0"/>
                <a:sym typeface="Gill Sans"/>
              </a:defRPr>
            </a:lvl1pPr>
            <a:lvl2pPr marL="0" marR="0" indent="228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marR="0" indent="457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marR="0" indent="685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marR="0" indent="9144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  <a:lvl6pPr marL="0" marR="0" indent="11430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0" marR="0" indent="13716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0" marR="0" indent="16002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0" marR="0" indent="1828800" algn="ctr" defTabSz="81915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857250" indent="-857250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7200" dirty="0">
                <a:latin typeface="Helvetica Neue Bold Condensed"/>
              </a:rPr>
              <a:t>a message sent by an app or device to signal the occurrence of an action</a:t>
            </a:r>
          </a:p>
          <a:p>
            <a:pPr marL="857250" indent="-857250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7200" dirty="0">
              <a:latin typeface="Helvetica Neue Bold Condensed"/>
            </a:endParaRPr>
          </a:p>
          <a:p>
            <a:pPr marL="857250" indent="-857250" hangingPunct="1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7200" dirty="0">
                <a:latin typeface="Helvetica Neue Bold Condensed"/>
              </a:rPr>
              <a:t>a change in state</a:t>
            </a:r>
          </a:p>
        </p:txBody>
      </p:sp>
    </p:spTree>
    <p:extLst>
      <p:ext uri="{BB962C8B-B14F-4D97-AF65-F5344CB8AC3E}">
        <p14:creationId xmlns:p14="http://schemas.microsoft.com/office/powerpoint/2010/main" val="3902948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E5F1542-1C5E-45B8-B84B-C5DEFB4C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Goal</a:t>
            </a:r>
            <a:endParaRPr lang="en-CA" dirty="0"/>
          </a:p>
        </p:txBody>
      </p:sp>
      <p:pic>
        <p:nvPicPr>
          <p:cNvPr id="1026" name="Picture 2" descr="Image result for romo robot png">
            <a:extLst>
              <a:ext uri="{FF2B5EF4-FFF2-40B4-BE49-F238E27FC236}">
                <a16:creationId xmlns:a16="http://schemas.microsoft.com/office/drawing/2014/main" id="{B8DB8D58-9257-4E32-9F49-AE8AAA2C3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r="10466"/>
          <a:stretch/>
        </p:blipFill>
        <p:spPr bwMode="auto">
          <a:xfrm>
            <a:off x="3397254" y="4974667"/>
            <a:ext cx="2609981" cy="334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mazon rekognition logo">
            <a:extLst>
              <a:ext uri="{FF2B5EF4-FFF2-40B4-BE49-F238E27FC236}">
                <a16:creationId xmlns:a16="http://schemas.microsoft.com/office/drawing/2014/main" id="{1150DA43-BD74-4F73-A143-20ABEAD8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11" y="4899615"/>
            <a:ext cx="2972609" cy="29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Image result for js">
            <a:extLst>
              <a:ext uri="{FF2B5EF4-FFF2-40B4-BE49-F238E27FC236}">
                <a16:creationId xmlns:a16="http://schemas.microsoft.com/office/drawing/2014/main" id="{08FFFDF1-A461-45C7-9F1E-3833958DA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8" t="18776" r="23637" b="19200"/>
          <a:stretch/>
        </p:blipFill>
        <p:spPr bwMode="auto">
          <a:xfrm>
            <a:off x="18280757" y="4899615"/>
            <a:ext cx="2590629" cy="297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B630459-281D-4FC7-A3FD-616A30796A01}"/>
              </a:ext>
            </a:extLst>
          </p:cNvPr>
          <p:cNvSpPr txBox="1"/>
          <p:nvPr/>
        </p:nvSpPr>
        <p:spPr>
          <a:xfrm>
            <a:off x="2284525" y="8563347"/>
            <a:ext cx="4822913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Romo the robot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C19369-AF87-45EA-9841-7CDF65DE2FCE}"/>
              </a:ext>
            </a:extLst>
          </p:cNvPr>
          <p:cNvSpPr txBox="1"/>
          <p:nvPr/>
        </p:nvSpPr>
        <p:spPr>
          <a:xfrm>
            <a:off x="9209741" y="8563347"/>
            <a:ext cx="546575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Amazon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Rekognition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EDD224-9FD1-421C-91B1-FFC49FC38DF9}"/>
              </a:ext>
            </a:extLst>
          </p:cNvPr>
          <p:cNvSpPr txBox="1"/>
          <p:nvPr/>
        </p:nvSpPr>
        <p:spPr>
          <a:xfrm>
            <a:off x="16843197" y="8563346"/>
            <a:ext cx="546575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Web Applications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5AD2A22-60C4-41B3-A673-0377F7D773F7}"/>
              </a:ext>
            </a:extLst>
          </p:cNvPr>
          <p:cNvSpPr txBox="1"/>
          <p:nvPr/>
        </p:nvSpPr>
        <p:spPr>
          <a:xfrm>
            <a:off x="1769358" y="10046638"/>
            <a:ext cx="5540101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lvl="0" indent="-57150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IoT Device</a:t>
            </a:r>
          </a:p>
          <a:p>
            <a:pPr marL="571500" marR="0" lvl="0" indent="-57150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MQTT Protocol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5D5E52-B357-49E1-B2DF-1F45E1E1B21E}"/>
              </a:ext>
            </a:extLst>
          </p:cNvPr>
          <p:cNvSpPr txBox="1"/>
          <p:nvPr/>
        </p:nvSpPr>
        <p:spPr>
          <a:xfrm>
            <a:off x="8533609" y="10046638"/>
            <a:ext cx="6818012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lvl="0" indent="-57150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AWS Cloud Native Application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571500" marR="0" lvl="0" indent="-57150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HTTP Protocol (REST)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7E4E14B-BB02-4F41-B6A1-06E4C99085D5}"/>
              </a:ext>
            </a:extLst>
          </p:cNvPr>
          <p:cNvSpPr txBox="1"/>
          <p:nvPr/>
        </p:nvSpPr>
        <p:spPr>
          <a:xfrm>
            <a:off x="16167065" y="9992604"/>
            <a:ext cx="6818012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lvl="0" indent="-57150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JavaScript On-Premise Applications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571500" marR="0" lvl="0" indent="-571500" algn="ctr" defTabSz="8191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C89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schemeClr val="tx2"/>
                </a:solidFill>
                <a:latin typeface="Gill Sans"/>
                <a:ea typeface="Gill Sans"/>
                <a:cs typeface="Gill Sans"/>
                <a:sym typeface="Gill Sans"/>
              </a:rPr>
              <a:t>Solace Message Format (SMF) Protocol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E2486CE-6354-4691-8C37-D6DD4393CC55}"/>
              </a:ext>
            </a:extLst>
          </p:cNvPr>
          <p:cNvSpPr txBox="1">
            <a:spLocks/>
          </p:cNvSpPr>
          <p:nvPr/>
        </p:nvSpPr>
        <p:spPr>
          <a:xfrm>
            <a:off x="1092610" y="2508669"/>
            <a:ext cx="22432407" cy="1629403"/>
          </a:xfrm>
          <a:prstGeom prst="rect">
            <a:avLst/>
          </a:prstGeom>
        </p:spPr>
        <p:txBody>
          <a:bodyPr/>
          <a:lstStyle>
            <a:lvl1pPr marL="577850" marR="0" indent="-43973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00AD93"/>
              </a:buClr>
              <a:buSzPct val="100000"/>
              <a:buFont typeface="Arial" panose="020B0604020202020204" pitchFamily="34" charset="0"/>
              <a:buChar char="•"/>
              <a:tabLst/>
              <a:defRPr sz="4800" b="1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1pPr>
            <a:lvl2pPr marL="1306513" marR="0" indent="-374650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100000"/>
              <a:buFont typeface="Open Sans" panose="020B0606030504020204" pitchFamily="34" charset="0"/>
              <a:buChar char="–"/>
              <a:tabLst/>
              <a:defRPr sz="40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2pPr>
            <a:lvl3pPr marL="1884363" marR="0" indent="-242888" algn="l" defTabSz="819150" latinLnBrk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47474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3pPr>
            <a:lvl4pPr marL="17907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4pPr>
            <a:lvl5pPr marL="2082800" marR="0" indent="-685800" algn="l" defTabSz="819150" latinLnBrk="0">
              <a:lnSpc>
                <a:spcPct val="110000"/>
              </a:lnSpc>
              <a:spcBef>
                <a:spcPts val="2000"/>
              </a:spcBef>
              <a:spcAft>
                <a:spcPts val="1200"/>
              </a:spcAft>
              <a:buClrTx/>
              <a:buSzPct val="70000"/>
              <a:buFont typeface="Arial" panose="020B0604020202020204" pitchFamily="34" charset="0"/>
              <a:buChar char="•"/>
              <a:tabLst/>
              <a:defRPr sz="3000" b="0" i="0" u="none" strike="noStrike" cap="none" spc="0" baseline="0">
                <a:ln>
                  <a:noFill/>
                </a:ln>
                <a:solidFill>
                  <a:srgbClr val="575757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Gill Sans"/>
              </a:defRPr>
            </a:lvl5pPr>
            <a:lvl6pPr marL="24892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6pPr>
            <a:lvl7pPr marL="27813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7pPr>
            <a:lvl8pPr marL="30734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8pPr>
            <a:lvl9pPr marL="3365500" marR="0" indent="-800100" algn="l" defTabSz="819150" latinLnBrk="0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Tx/>
              <a:buSzPct val="171000"/>
              <a:buFontTx/>
              <a:buChar char="•"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hangingPunct="1"/>
            <a:r>
              <a:rPr lang="en-US" dirty="0"/>
              <a:t>Have Romo react to the emotion, as determined by Amazon </a:t>
            </a:r>
            <a:r>
              <a:rPr lang="en-US" dirty="0" err="1"/>
              <a:t>Rekognition</a:t>
            </a:r>
            <a:r>
              <a:rPr lang="en-US" dirty="0"/>
              <a:t>, in images captured by a Web Application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2726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9A0CA55-2DF2-42F1-9298-C348B8F52257}"/>
              </a:ext>
            </a:extLst>
          </p:cNvPr>
          <p:cNvSpPr txBox="1">
            <a:spLocks/>
          </p:cNvSpPr>
          <p:nvPr/>
        </p:nvSpPr>
        <p:spPr>
          <a:xfrm>
            <a:off x="1881809" y="2810796"/>
            <a:ext cx="20620382" cy="9434213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  <a:lvl2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2pPr>
            <a:lvl3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3pPr>
            <a:lvl4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4pPr>
            <a:lvl5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5pPr>
            <a:lvl6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6pPr>
            <a:lvl7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7pPr>
            <a:lvl8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8pPr>
            <a:lvl9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9pPr>
          </a:lstStyle>
          <a:p>
            <a:pPr algn="ctr" hangingPunct="1"/>
            <a:r>
              <a:rPr lang="en-US" sz="9600" dirty="0">
                <a:solidFill>
                  <a:schemeClr val="accent6"/>
                </a:solidFill>
              </a:rPr>
              <a:t>Application Connectivity Issues</a:t>
            </a:r>
          </a:p>
          <a:p>
            <a:pPr lvl="1" algn="ctr" hangingPunct="1"/>
            <a:r>
              <a:rPr lang="en-US" sz="8000" dirty="0">
                <a:solidFill>
                  <a:schemeClr val="tx1"/>
                </a:solidFill>
              </a:rPr>
              <a:t>Multiple environments,</a:t>
            </a:r>
          </a:p>
          <a:p>
            <a:pPr lvl="1" algn="ctr" hangingPunct="1"/>
            <a:r>
              <a:rPr lang="en-US" sz="8000" dirty="0">
                <a:solidFill>
                  <a:schemeClr val="tx1"/>
                </a:solidFill>
              </a:rPr>
              <a:t>Multiple protocols</a:t>
            </a:r>
          </a:p>
          <a:p>
            <a:pPr marL="1371600" lvl="1" indent="-1371600" algn="ctr" hangingPunct="1">
              <a:buFont typeface="Arial" panose="020B0604020202020204" pitchFamily="34" charset="0"/>
              <a:buChar char="•"/>
            </a:pPr>
            <a:endParaRPr lang="en-US" sz="8000" dirty="0">
              <a:solidFill>
                <a:schemeClr val="accent6"/>
              </a:solidFill>
            </a:endParaRPr>
          </a:p>
          <a:p>
            <a:pPr algn="ctr" hangingPunct="1"/>
            <a:r>
              <a:rPr lang="en-US" sz="9600" dirty="0">
                <a:solidFill>
                  <a:schemeClr val="accent6"/>
                </a:solidFill>
              </a:rPr>
              <a:t>Lack of Event Documentation</a:t>
            </a:r>
          </a:p>
          <a:p>
            <a:pPr lvl="1" algn="ctr" hangingPunct="1"/>
            <a:r>
              <a:rPr lang="en-US" sz="8000" dirty="0">
                <a:solidFill>
                  <a:schemeClr val="tx1"/>
                </a:solidFill>
              </a:rPr>
              <a:t>No way to track relationships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603C96-C2A5-4301-A7B7-6ACBCBCF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21" y="177138"/>
            <a:ext cx="22055365" cy="1953413"/>
          </a:xfrm>
        </p:spPr>
        <p:txBody>
          <a:bodyPr/>
          <a:lstStyle/>
          <a:p>
            <a:r>
              <a:rPr lang="en-US" dirty="0"/>
              <a:t>What Challenges do we Face?</a:t>
            </a:r>
          </a:p>
        </p:txBody>
      </p:sp>
    </p:spTree>
    <p:extLst>
      <p:ext uri="{BB962C8B-B14F-4D97-AF65-F5344CB8AC3E}">
        <p14:creationId xmlns:p14="http://schemas.microsoft.com/office/powerpoint/2010/main" val="3811478482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ith Footer">
  <a:themeElements>
    <a:clrScheme name="Custom 1">
      <a:dk1>
        <a:srgbClr val="474747"/>
      </a:dk1>
      <a:lt1>
        <a:srgbClr val="FFFFFF"/>
      </a:lt1>
      <a:dk2>
        <a:srgbClr val="333333"/>
      </a:dk2>
      <a:lt2>
        <a:srgbClr val="DCDEE0"/>
      </a:lt2>
      <a:accent1>
        <a:srgbClr val="474747"/>
      </a:accent1>
      <a:accent2>
        <a:srgbClr val="009191"/>
      </a:accent2>
      <a:accent3>
        <a:srgbClr val="00AB91"/>
      </a:accent3>
      <a:accent4>
        <a:srgbClr val="00C895"/>
      </a:accent4>
      <a:accent5>
        <a:srgbClr val="00C895"/>
      </a:accent5>
      <a:accent6>
        <a:srgbClr val="00C895"/>
      </a:accent6>
      <a:hlink>
        <a:srgbClr val="0000FF"/>
      </a:hlink>
      <a:folHlink>
        <a:srgbClr val="FF00FF"/>
      </a:folHlink>
    </a:clrScheme>
    <a:fontScheme name="White">
      <a:majorFont>
        <a:latin typeface="Berthold Akzidenz Grotesk BE Re"/>
        <a:ea typeface="Berthold Akzidenz Grotesk BE Re"/>
        <a:cs typeface="Berthold Akzidenz Grotesk BE Re"/>
      </a:majorFont>
      <a:minorFont>
        <a:latin typeface="Berthold Akzidenz Grotesk BE Me"/>
        <a:ea typeface="Berthold Akzidenz Grotesk BE Me"/>
        <a:cs typeface="Berthold Akzidenz Grotesk BE M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76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1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ontent Slides">
  <a:themeElements>
    <a:clrScheme name="Custom 1">
      <a:dk1>
        <a:srgbClr val="474747"/>
      </a:dk1>
      <a:lt1>
        <a:srgbClr val="FFFFFF"/>
      </a:lt1>
      <a:dk2>
        <a:srgbClr val="333333"/>
      </a:dk2>
      <a:lt2>
        <a:srgbClr val="DCDEE0"/>
      </a:lt2>
      <a:accent1>
        <a:srgbClr val="474747"/>
      </a:accent1>
      <a:accent2>
        <a:srgbClr val="009191"/>
      </a:accent2>
      <a:accent3>
        <a:srgbClr val="00AB91"/>
      </a:accent3>
      <a:accent4>
        <a:srgbClr val="00C895"/>
      </a:accent4>
      <a:accent5>
        <a:srgbClr val="00C895"/>
      </a:accent5>
      <a:accent6>
        <a:srgbClr val="00C895"/>
      </a:accent6>
      <a:hlink>
        <a:srgbClr val="0000FF"/>
      </a:hlink>
      <a:folHlink>
        <a:srgbClr val="FF00FF"/>
      </a:folHlink>
    </a:clrScheme>
    <a:fontScheme name="White">
      <a:majorFont>
        <a:latin typeface="Berthold Akzidenz Grotesk BE Re"/>
        <a:ea typeface="Berthold Akzidenz Grotesk BE Re"/>
        <a:cs typeface="Berthold Akzidenz Grotesk BE Re"/>
      </a:majorFont>
      <a:minorFont>
        <a:latin typeface="Berthold Akzidenz Grotesk BE Me"/>
        <a:ea typeface="Berthold Akzidenz Grotesk BE Me"/>
        <a:cs typeface="Berthold Akzidenz Grotesk BE M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76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1915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olace-PPT-Template_061518.potx" id="{1B9B0E22-64AB-4BE0-9AFB-30315013FC3F}" vid="{74D5364B-8327-45F5-8FA6-94948B0211C6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CDEE0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CD638DB57ADF44AA48C4CD64A83813" ma:contentTypeVersion="8" ma:contentTypeDescription="Create a new document." ma:contentTypeScope="" ma:versionID="83a2707b2eb2b513800ea140e4f3e38c">
  <xsd:schema xmlns:xsd="http://www.w3.org/2001/XMLSchema" xmlns:xs="http://www.w3.org/2001/XMLSchema" xmlns:p="http://schemas.microsoft.com/office/2006/metadata/properties" xmlns:ns2="caaafadc-b81b-4cee-8ede-5fc108916f8d" xmlns:ns3="c4559f3e-b25f-4652-9c81-0ef8735eee2c" targetNamespace="http://schemas.microsoft.com/office/2006/metadata/properties" ma:root="true" ma:fieldsID="01b01013440d165067e46efbab83c458" ns2:_="" ns3:_="">
    <xsd:import namespace="caaafadc-b81b-4cee-8ede-5fc108916f8d"/>
    <xsd:import namespace="c4559f3e-b25f-4652-9c81-0ef8735eee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afadc-b81b-4cee-8ede-5fc108916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59f3e-b25f-4652-9c81-0ef8735eee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559f3e-b25f-4652-9c81-0ef8735eee2c">
      <UserInfo>
        <DisplayName>Jeremy Meiss</DisplayName>
        <AccountId>308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313424-F5E2-4F69-B888-1176C05CC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F37EC6-92BF-468F-BBDD-C6CCC633E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afadc-b81b-4cee-8ede-5fc108916f8d"/>
    <ds:schemaRef ds:uri="c4559f3e-b25f-4652-9c81-0ef8735eee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E409C1-CE4E-4D61-B890-4737A0BE56FF}">
  <ds:schemaRefs>
    <ds:schemaRef ds:uri="caaafadc-b81b-4cee-8ede-5fc108916f8d"/>
    <ds:schemaRef ds:uri="http://schemas.microsoft.com/office/infopath/2007/PartnerControls"/>
    <ds:schemaRef ds:uri="c4559f3e-b25f-4652-9c81-0ef8735eee2c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35345</TotalTime>
  <Words>1107</Words>
  <Application>Microsoft Office PowerPoint</Application>
  <PresentationFormat>Custom</PresentationFormat>
  <Paragraphs>262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Arial</vt:lpstr>
      <vt:lpstr>Berthold Akzidenz Grotesk BE Re</vt:lpstr>
      <vt:lpstr>Calibri</vt:lpstr>
      <vt:lpstr>Calibri Light</vt:lpstr>
      <vt:lpstr>Courier New</vt:lpstr>
      <vt:lpstr>Gill Sans</vt:lpstr>
      <vt:lpstr>Helvetica</vt:lpstr>
      <vt:lpstr>Helvetica Light</vt:lpstr>
      <vt:lpstr>Helvetica Neue</vt:lpstr>
      <vt:lpstr>Helvetica Neue Black Condensed</vt:lpstr>
      <vt:lpstr>Helvetica Neue Bold Condensed</vt:lpstr>
      <vt:lpstr>Helvetica Neue Light</vt:lpstr>
      <vt:lpstr>Open Sans</vt:lpstr>
      <vt:lpstr>Open Sans Bold</vt:lpstr>
      <vt:lpstr>Open Sans Regular</vt:lpstr>
      <vt:lpstr>Open Sans SemiBold</vt:lpstr>
      <vt:lpstr>Times</vt:lpstr>
      <vt:lpstr>White</vt:lpstr>
      <vt:lpstr>With Footer</vt:lpstr>
      <vt:lpstr>Content Slides</vt:lpstr>
      <vt:lpstr>Be Event Driven.  And Do It Successfully.</vt:lpstr>
      <vt:lpstr>PowerPoint Presentation</vt:lpstr>
      <vt:lpstr>A credit card is swiped…</vt:lpstr>
      <vt:lpstr>A flight is delayed… </vt:lpstr>
      <vt:lpstr>A hotel keycard is used in an elevator…</vt:lpstr>
      <vt:lpstr>A larger than normal check is deposited…</vt:lpstr>
      <vt:lpstr>An event is…</vt:lpstr>
      <vt:lpstr>Demo Goal</vt:lpstr>
      <vt:lpstr>What Challenges do we Face?</vt:lpstr>
      <vt:lpstr>PowerPoint Presentation</vt:lpstr>
      <vt:lpstr>Current Situation</vt:lpstr>
      <vt:lpstr>Use an Event Mesh</vt:lpstr>
      <vt:lpstr>Event Mesh</vt:lpstr>
      <vt:lpstr>Event Mesh Configuration</vt:lpstr>
      <vt:lpstr>PowerPoint Presentation</vt:lpstr>
      <vt:lpstr>Full Architecture</vt:lpstr>
      <vt:lpstr>We need to answer the …</vt:lpstr>
      <vt:lpstr>API Management Platforms Solved This for REST!</vt:lpstr>
      <vt:lpstr>Lack of Event Documentation, meet the Event Portal</vt:lpstr>
      <vt:lpstr>Event Portal Elements</vt:lpstr>
      <vt:lpstr>Document and Configure</vt:lpstr>
      <vt:lpstr>Add New Microservices</vt:lpstr>
      <vt:lpstr>For the Developers</vt:lpstr>
      <vt:lpstr>How did we Overcome the Challenges?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Robert</dc:creator>
  <cp:lastModifiedBy>Leah Robert</cp:lastModifiedBy>
  <cp:revision>383</cp:revision>
  <dcterms:modified xsi:type="dcterms:W3CDTF">2019-11-14T23:58:28Z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0x01010072CD638DB57ADF44AA48C4CD64A83813</vt:lpwstr>
  </property>
</Properties>
</file>