
<file path=[Content_Types].xml><?xml version="1.0" encoding="utf-8"?>
<Types xmlns="http://schemas.openxmlformats.org/package/2006/content-types">
  <Default Extension="emf" ContentType="image/x-emf"/>
  <Default Extension="ico" ContentType="image/x-icon"/>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5"/>
  </p:notesMasterIdLst>
  <p:sldIdLst>
    <p:sldId id="297" r:id="rId5"/>
    <p:sldId id="422" r:id="rId6"/>
    <p:sldId id="423" r:id="rId7"/>
    <p:sldId id="429" r:id="rId8"/>
    <p:sldId id="430" r:id="rId9"/>
    <p:sldId id="424" r:id="rId10"/>
    <p:sldId id="425" r:id="rId11"/>
    <p:sldId id="426" r:id="rId12"/>
    <p:sldId id="427" r:id="rId13"/>
    <p:sldId id="428" r:id="rId14"/>
    <p:sldId id="421" r:id="rId15"/>
    <p:sldId id="431" r:id="rId16"/>
    <p:sldId id="436" r:id="rId17"/>
    <p:sldId id="437" r:id="rId18"/>
    <p:sldId id="413" r:id="rId19"/>
    <p:sldId id="438" r:id="rId20"/>
    <p:sldId id="345" r:id="rId21"/>
    <p:sldId id="414" r:id="rId22"/>
    <p:sldId id="368" r:id="rId23"/>
    <p:sldId id="440" r:id="rId24"/>
    <p:sldId id="386" r:id="rId25"/>
    <p:sldId id="390" r:id="rId26"/>
    <p:sldId id="401" r:id="rId27"/>
    <p:sldId id="402" r:id="rId28"/>
    <p:sldId id="370" r:id="rId29"/>
    <p:sldId id="371" r:id="rId30"/>
    <p:sldId id="409" r:id="rId31"/>
    <p:sldId id="415" r:id="rId32"/>
    <p:sldId id="416" r:id="rId33"/>
    <p:sldId id="417" r:id="rId34"/>
    <p:sldId id="420" r:id="rId35"/>
    <p:sldId id="439" r:id="rId36"/>
    <p:sldId id="396" r:id="rId37"/>
    <p:sldId id="400" r:id="rId38"/>
    <p:sldId id="398" r:id="rId39"/>
    <p:sldId id="434" r:id="rId40"/>
    <p:sldId id="435" r:id="rId41"/>
    <p:sldId id="359" r:id="rId42"/>
    <p:sldId id="399" r:id="rId43"/>
    <p:sldId id="384" r:id="rId4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19150" rtl="0" fontAlgn="auto" latinLnBrk="0" hangingPunct="0">
      <a:lnSpc>
        <a:spcPct val="100000"/>
      </a:lnSpc>
      <a:spcBef>
        <a:spcPts val="0"/>
      </a:spcBef>
      <a:spcAft>
        <a:spcPts val="0"/>
      </a:spcAft>
      <a:buClrTx/>
      <a:buSzTx/>
      <a:buFontTx/>
      <a:buNone/>
      <a:tabLst/>
      <a:defRPr kumimoji="0" sz="5400" b="0" i="0" u="none" strike="noStrike" cap="none" spc="0" normalizeH="0" baseline="0">
        <a:ln>
          <a:noFill/>
        </a:ln>
        <a:solidFill>
          <a:srgbClr val="555555"/>
        </a:solidFill>
        <a:effectLst/>
        <a:uFillTx/>
        <a:latin typeface="Berthold Akzidenz Grotesk BE Me"/>
        <a:ea typeface="Berthold Akzidenz Grotesk BE Me"/>
        <a:cs typeface="Berthold Akzidenz Grotesk BE Me"/>
        <a:sym typeface="Berthold Akzidenz Grotesk BE Me"/>
      </a:defRPr>
    </a:lvl1pPr>
    <a:lvl2pPr marL="0" marR="0" indent="0" algn="ctr" defTabSz="819150" rtl="0" fontAlgn="auto" latinLnBrk="0" hangingPunct="0">
      <a:lnSpc>
        <a:spcPct val="100000"/>
      </a:lnSpc>
      <a:spcBef>
        <a:spcPts val="0"/>
      </a:spcBef>
      <a:spcAft>
        <a:spcPts val="0"/>
      </a:spcAft>
      <a:buClrTx/>
      <a:buSzTx/>
      <a:buFontTx/>
      <a:buNone/>
      <a:tabLst/>
      <a:defRPr kumimoji="0" sz="5400" b="0" i="0" u="none" strike="noStrike" cap="none" spc="0" normalizeH="0" baseline="0">
        <a:ln>
          <a:noFill/>
        </a:ln>
        <a:solidFill>
          <a:srgbClr val="555555"/>
        </a:solidFill>
        <a:effectLst/>
        <a:uFillTx/>
        <a:latin typeface="Berthold Akzidenz Grotesk BE Me"/>
        <a:ea typeface="Berthold Akzidenz Grotesk BE Me"/>
        <a:cs typeface="Berthold Akzidenz Grotesk BE Me"/>
        <a:sym typeface="Berthold Akzidenz Grotesk BE Me"/>
      </a:defRPr>
    </a:lvl2pPr>
    <a:lvl3pPr marL="0" marR="0" indent="0" algn="ctr" defTabSz="819150" rtl="0" fontAlgn="auto" latinLnBrk="0" hangingPunct="0">
      <a:lnSpc>
        <a:spcPct val="100000"/>
      </a:lnSpc>
      <a:spcBef>
        <a:spcPts val="0"/>
      </a:spcBef>
      <a:spcAft>
        <a:spcPts val="0"/>
      </a:spcAft>
      <a:buClrTx/>
      <a:buSzTx/>
      <a:buFontTx/>
      <a:buNone/>
      <a:tabLst/>
      <a:defRPr kumimoji="0" sz="5400" b="0" i="0" u="none" strike="noStrike" cap="none" spc="0" normalizeH="0" baseline="0">
        <a:ln>
          <a:noFill/>
        </a:ln>
        <a:solidFill>
          <a:srgbClr val="555555"/>
        </a:solidFill>
        <a:effectLst/>
        <a:uFillTx/>
        <a:latin typeface="Berthold Akzidenz Grotesk BE Me"/>
        <a:ea typeface="Berthold Akzidenz Grotesk BE Me"/>
        <a:cs typeface="Berthold Akzidenz Grotesk BE Me"/>
        <a:sym typeface="Berthold Akzidenz Grotesk BE Me"/>
      </a:defRPr>
    </a:lvl3pPr>
    <a:lvl4pPr marL="0" marR="0" indent="0" algn="ctr" defTabSz="819150" rtl="0" fontAlgn="auto" latinLnBrk="0" hangingPunct="0">
      <a:lnSpc>
        <a:spcPct val="100000"/>
      </a:lnSpc>
      <a:spcBef>
        <a:spcPts val="0"/>
      </a:spcBef>
      <a:spcAft>
        <a:spcPts val="0"/>
      </a:spcAft>
      <a:buClrTx/>
      <a:buSzTx/>
      <a:buFontTx/>
      <a:buNone/>
      <a:tabLst/>
      <a:defRPr kumimoji="0" sz="5400" b="0" i="0" u="none" strike="noStrike" cap="none" spc="0" normalizeH="0" baseline="0">
        <a:ln>
          <a:noFill/>
        </a:ln>
        <a:solidFill>
          <a:srgbClr val="555555"/>
        </a:solidFill>
        <a:effectLst/>
        <a:uFillTx/>
        <a:latin typeface="Berthold Akzidenz Grotesk BE Me"/>
        <a:ea typeface="Berthold Akzidenz Grotesk BE Me"/>
        <a:cs typeface="Berthold Akzidenz Grotesk BE Me"/>
        <a:sym typeface="Berthold Akzidenz Grotesk BE Me"/>
      </a:defRPr>
    </a:lvl4pPr>
    <a:lvl5pPr marL="0" marR="0" indent="0" algn="ctr" defTabSz="819150" rtl="0" fontAlgn="auto" latinLnBrk="0" hangingPunct="0">
      <a:lnSpc>
        <a:spcPct val="100000"/>
      </a:lnSpc>
      <a:spcBef>
        <a:spcPts val="0"/>
      </a:spcBef>
      <a:spcAft>
        <a:spcPts val="0"/>
      </a:spcAft>
      <a:buClrTx/>
      <a:buSzTx/>
      <a:buFontTx/>
      <a:buNone/>
      <a:tabLst/>
      <a:defRPr kumimoji="0" sz="5400" b="0" i="0" u="none" strike="noStrike" cap="none" spc="0" normalizeH="0" baseline="0">
        <a:ln>
          <a:noFill/>
        </a:ln>
        <a:solidFill>
          <a:srgbClr val="555555"/>
        </a:solidFill>
        <a:effectLst/>
        <a:uFillTx/>
        <a:latin typeface="Berthold Akzidenz Grotesk BE Me"/>
        <a:ea typeface="Berthold Akzidenz Grotesk BE Me"/>
        <a:cs typeface="Berthold Akzidenz Grotesk BE Me"/>
        <a:sym typeface="Berthold Akzidenz Grotesk BE Me"/>
      </a:defRPr>
    </a:lvl5pPr>
    <a:lvl6pPr marL="0" marR="0" indent="0" algn="ctr" defTabSz="819150" rtl="0" fontAlgn="auto" latinLnBrk="0" hangingPunct="0">
      <a:lnSpc>
        <a:spcPct val="100000"/>
      </a:lnSpc>
      <a:spcBef>
        <a:spcPts val="0"/>
      </a:spcBef>
      <a:spcAft>
        <a:spcPts val="0"/>
      </a:spcAft>
      <a:buClrTx/>
      <a:buSzTx/>
      <a:buFontTx/>
      <a:buNone/>
      <a:tabLst/>
      <a:defRPr kumimoji="0" sz="5400" b="0" i="0" u="none" strike="noStrike" cap="none" spc="0" normalizeH="0" baseline="0">
        <a:ln>
          <a:noFill/>
        </a:ln>
        <a:solidFill>
          <a:srgbClr val="555555"/>
        </a:solidFill>
        <a:effectLst/>
        <a:uFillTx/>
        <a:latin typeface="Berthold Akzidenz Grotesk BE Me"/>
        <a:ea typeface="Berthold Akzidenz Grotesk BE Me"/>
        <a:cs typeface="Berthold Akzidenz Grotesk BE Me"/>
        <a:sym typeface="Berthold Akzidenz Grotesk BE Me"/>
      </a:defRPr>
    </a:lvl6pPr>
    <a:lvl7pPr marL="0" marR="0" indent="0" algn="ctr" defTabSz="819150" rtl="0" fontAlgn="auto" latinLnBrk="0" hangingPunct="0">
      <a:lnSpc>
        <a:spcPct val="100000"/>
      </a:lnSpc>
      <a:spcBef>
        <a:spcPts val="0"/>
      </a:spcBef>
      <a:spcAft>
        <a:spcPts val="0"/>
      </a:spcAft>
      <a:buClrTx/>
      <a:buSzTx/>
      <a:buFontTx/>
      <a:buNone/>
      <a:tabLst/>
      <a:defRPr kumimoji="0" sz="5400" b="0" i="0" u="none" strike="noStrike" cap="none" spc="0" normalizeH="0" baseline="0">
        <a:ln>
          <a:noFill/>
        </a:ln>
        <a:solidFill>
          <a:srgbClr val="555555"/>
        </a:solidFill>
        <a:effectLst/>
        <a:uFillTx/>
        <a:latin typeface="Berthold Akzidenz Grotesk BE Me"/>
        <a:ea typeface="Berthold Akzidenz Grotesk BE Me"/>
        <a:cs typeface="Berthold Akzidenz Grotesk BE Me"/>
        <a:sym typeface="Berthold Akzidenz Grotesk BE Me"/>
      </a:defRPr>
    </a:lvl7pPr>
    <a:lvl8pPr marL="0" marR="0" indent="0" algn="ctr" defTabSz="819150" rtl="0" fontAlgn="auto" latinLnBrk="0" hangingPunct="0">
      <a:lnSpc>
        <a:spcPct val="100000"/>
      </a:lnSpc>
      <a:spcBef>
        <a:spcPts val="0"/>
      </a:spcBef>
      <a:spcAft>
        <a:spcPts val="0"/>
      </a:spcAft>
      <a:buClrTx/>
      <a:buSzTx/>
      <a:buFontTx/>
      <a:buNone/>
      <a:tabLst/>
      <a:defRPr kumimoji="0" sz="5400" b="0" i="0" u="none" strike="noStrike" cap="none" spc="0" normalizeH="0" baseline="0">
        <a:ln>
          <a:noFill/>
        </a:ln>
        <a:solidFill>
          <a:srgbClr val="555555"/>
        </a:solidFill>
        <a:effectLst/>
        <a:uFillTx/>
        <a:latin typeface="Berthold Akzidenz Grotesk BE Me"/>
        <a:ea typeface="Berthold Akzidenz Grotesk BE Me"/>
        <a:cs typeface="Berthold Akzidenz Grotesk BE Me"/>
        <a:sym typeface="Berthold Akzidenz Grotesk BE Me"/>
      </a:defRPr>
    </a:lvl8pPr>
    <a:lvl9pPr marL="0" marR="0" indent="0" algn="ctr" defTabSz="819150" rtl="0" fontAlgn="auto" latinLnBrk="0" hangingPunct="0">
      <a:lnSpc>
        <a:spcPct val="100000"/>
      </a:lnSpc>
      <a:spcBef>
        <a:spcPts val="0"/>
      </a:spcBef>
      <a:spcAft>
        <a:spcPts val="0"/>
      </a:spcAft>
      <a:buClrTx/>
      <a:buSzTx/>
      <a:buFontTx/>
      <a:buNone/>
      <a:tabLst/>
      <a:defRPr kumimoji="0" sz="5400" b="0" i="0" u="none" strike="noStrike" cap="none" spc="0" normalizeH="0" baseline="0">
        <a:ln>
          <a:noFill/>
        </a:ln>
        <a:solidFill>
          <a:srgbClr val="555555"/>
        </a:solidFill>
        <a:effectLst/>
        <a:uFillTx/>
        <a:latin typeface="Berthold Akzidenz Grotesk BE Me"/>
        <a:ea typeface="Berthold Akzidenz Grotesk BE Me"/>
        <a:cs typeface="Berthold Akzidenz Grotesk BE Me"/>
        <a:sym typeface="Berthold Akzidenz Grotesk BE Me"/>
      </a:defRPr>
    </a:lvl9pPr>
  </p:defaultTextStyle>
  <p:extLst>
    <p:ext uri="{521415D9-36F7-43E2-AB2F-B90AF26B5E84}">
      <p14:sectionLst xmlns:p14="http://schemas.microsoft.com/office/powerpoint/2010/main">
        <p14:section name="Intro" id="{C6402801-C232-1047-8E65-56BF34610C95}">
          <p14:sldIdLst>
            <p14:sldId id="297"/>
            <p14:sldId id="422"/>
            <p14:sldId id="423"/>
            <p14:sldId id="429"/>
            <p14:sldId id="430"/>
            <p14:sldId id="424"/>
            <p14:sldId id="425"/>
            <p14:sldId id="426"/>
            <p14:sldId id="427"/>
            <p14:sldId id="428"/>
          </p14:sldIdLst>
        </p14:section>
        <p14:section name="Architecture" id="{D16C2289-D8CE-9546-AFDA-8FBB15A73344}">
          <p14:sldIdLst>
            <p14:sldId id="421"/>
            <p14:sldId id="431"/>
            <p14:sldId id="436"/>
            <p14:sldId id="437"/>
            <p14:sldId id="413"/>
            <p14:sldId id="438"/>
            <p14:sldId id="345"/>
            <p14:sldId id="414"/>
            <p14:sldId id="368"/>
            <p14:sldId id="440"/>
            <p14:sldId id="386"/>
            <p14:sldId id="390"/>
            <p14:sldId id="401"/>
            <p14:sldId id="402"/>
          </p14:sldIdLst>
        </p14:section>
        <p14:section name="EventMesh" id="{EE09262F-3A26-D945-8488-F413F56A9C27}">
          <p14:sldIdLst>
            <p14:sldId id="370"/>
            <p14:sldId id="371"/>
            <p14:sldId id="409"/>
            <p14:sldId id="415"/>
            <p14:sldId id="416"/>
            <p14:sldId id="417"/>
            <p14:sldId id="420"/>
            <p14:sldId id="439"/>
          </p14:sldIdLst>
        </p14:section>
        <p14:section name="Summary" id="{25E6FD72-3EF8-D948-8F72-AC1A563B451D}">
          <p14:sldIdLst>
            <p14:sldId id="396"/>
            <p14:sldId id="400"/>
            <p14:sldId id="398"/>
            <p14:sldId id="434"/>
            <p14:sldId id="435"/>
            <p14:sldId id="359"/>
            <p14:sldId id="399"/>
            <p14:sldId id="38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eg Barr" initials="G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C895"/>
    <a:srgbClr val="4584EE"/>
    <a:srgbClr val="00A0DD"/>
    <a:srgbClr val="F37021"/>
    <a:srgbClr val="4747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Berthold Akzidenz Grotesk BE Me"/>
          <a:ea typeface="Berthold Akzidenz Grotesk BE Me"/>
          <a:cs typeface="Berthold Akzidenz Grotesk BE Me"/>
        </a:font>
        <a:srgbClr val="555555"/>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CFCF"/>
          </a:solidFill>
        </a:fill>
      </a:tcStyle>
    </a:wholeTbl>
    <a:band2H>
      <a:tcTxStyle/>
      <a:tcStyle>
        <a:tcBdr/>
        <a:fill>
          <a:solidFill>
            <a:srgbClr val="E8E8E8"/>
          </a:solidFill>
        </a:fill>
      </a:tcStyle>
    </a:band2H>
    <a:firstCol>
      <a:tcTxStyle b="on" i="off">
        <a:font>
          <a:latin typeface="Berthold Akzidenz Grotesk BE Me"/>
          <a:ea typeface="Berthold Akzidenz Grotesk BE Me"/>
          <a:cs typeface="Berthold Akzidenz Grotesk BE M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Berthold Akzidenz Grotesk BE Me"/>
          <a:ea typeface="Berthold Akzidenz Grotesk BE Me"/>
          <a:cs typeface="Berthold Akzidenz Grotesk BE Me"/>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Berthold Akzidenz Grotesk BE Me"/>
          <a:ea typeface="Berthold Akzidenz Grotesk BE Me"/>
          <a:cs typeface="Berthold Akzidenz Grotesk BE M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Berthold Akzidenz Grotesk BE Me"/>
          <a:ea typeface="Berthold Akzidenz Grotesk BE Me"/>
          <a:cs typeface="Berthold Akzidenz Grotesk BE Me"/>
        </a:font>
        <a:srgbClr val="555555"/>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2DB"/>
          </a:solidFill>
        </a:fill>
      </a:tcStyle>
    </a:wholeTbl>
    <a:band2H>
      <a:tcTxStyle/>
      <a:tcStyle>
        <a:tcBdr/>
        <a:fill>
          <a:solidFill>
            <a:srgbClr val="E6F1EE"/>
          </a:solidFill>
        </a:fill>
      </a:tcStyle>
    </a:band2H>
    <a:firstCol>
      <a:tcTxStyle b="on" i="off">
        <a:font>
          <a:latin typeface="Berthold Akzidenz Grotesk BE Me"/>
          <a:ea typeface="Berthold Akzidenz Grotesk BE Me"/>
          <a:cs typeface="Berthold Akzidenz Grotesk BE M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Berthold Akzidenz Grotesk BE Me"/>
          <a:ea typeface="Berthold Akzidenz Grotesk BE Me"/>
          <a:cs typeface="Berthold Akzidenz Grotesk BE Me"/>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Berthold Akzidenz Grotesk BE Me"/>
          <a:ea typeface="Berthold Akzidenz Grotesk BE Me"/>
          <a:cs typeface="Berthold Akzidenz Grotesk BE M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Berthold Akzidenz Grotesk BE Me"/>
          <a:ea typeface="Berthold Akzidenz Grotesk BE Me"/>
          <a:cs typeface="Berthold Akzidenz Grotesk BE Me"/>
        </a:font>
        <a:srgbClr val="555555"/>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CD"/>
          </a:solidFill>
        </a:fill>
      </a:tcStyle>
    </a:wholeTbl>
    <a:band2H>
      <a:tcTxStyle/>
      <a:tcStyle>
        <a:tcBdr/>
        <a:fill>
          <a:solidFill>
            <a:srgbClr val="E6E9E8"/>
          </a:solidFill>
        </a:fill>
      </a:tcStyle>
    </a:band2H>
    <a:firstCol>
      <a:tcTxStyle b="on" i="off">
        <a:font>
          <a:latin typeface="Berthold Akzidenz Grotesk BE Me"/>
          <a:ea typeface="Berthold Akzidenz Grotesk BE Me"/>
          <a:cs typeface="Berthold Akzidenz Grotesk BE M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Berthold Akzidenz Grotesk BE Me"/>
          <a:ea typeface="Berthold Akzidenz Grotesk BE Me"/>
          <a:cs typeface="Berthold Akzidenz Grotesk BE Me"/>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Berthold Akzidenz Grotesk BE Me"/>
          <a:ea typeface="Berthold Akzidenz Grotesk BE Me"/>
          <a:cs typeface="Berthold Akzidenz Grotesk BE M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Berthold Akzidenz Grotesk BE Me"/>
          <a:ea typeface="Berthold Akzidenz Grotesk BE Me"/>
          <a:cs typeface="Berthold Akzidenz Grotesk BE Me"/>
        </a:font>
        <a:srgbClr val="555555"/>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
          <a:latin typeface="Berthold Akzidenz Grotesk BE Me"/>
          <a:ea typeface="Berthold Akzidenz Grotesk BE Me"/>
          <a:cs typeface="Berthold Akzidenz Grotesk BE M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Berthold Akzidenz Grotesk BE Me"/>
          <a:ea typeface="Berthold Akzidenz Grotesk BE Me"/>
          <a:cs typeface="Berthold Akzidenz Grotesk BE Me"/>
        </a:font>
        <a:srgbClr val="555555"/>
      </a:tcTxStyle>
      <a:tcStyle>
        <a:tcBdr>
          <a:left>
            <a:ln w="12700" cap="flat">
              <a:noFill/>
              <a:miter lim="400000"/>
            </a:ln>
          </a:left>
          <a:right>
            <a:ln w="12700" cap="flat">
              <a:noFill/>
              <a:miter lim="400000"/>
            </a:ln>
          </a:right>
          <a:top>
            <a:ln w="50800" cap="flat">
              <a:solidFill>
                <a:srgbClr val="555555"/>
              </a:solidFill>
              <a:prstDash val="solid"/>
              <a:round/>
            </a:ln>
          </a:top>
          <a:bottom>
            <a:ln w="25400" cap="flat">
              <a:solidFill>
                <a:srgbClr val="555555"/>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Berthold Akzidenz Grotesk BE Me"/>
          <a:ea typeface="Berthold Akzidenz Grotesk BE Me"/>
          <a:cs typeface="Berthold Akzidenz Grotesk BE Me"/>
        </a:font>
        <a:srgbClr val="FFFFFF"/>
      </a:tcTxStyle>
      <a:tcStyle>
        <a:tcBdr>
          <a:left>
            <a:ln w="12700" cap="flat">
              <a:noFill/>
              <a:miter lim="400000"/>
            </a:ln>
          </a:left>
          <a:right>
            <a:ln w="12700" cap="flat">
              <a:noFill/>
              <a:miter lim="400000"/>
            </a:ln>
          </a:right>
          <a:top>
            <a:ln w="25400" cap="flat">
              <a:solidFill>
                <a:srgbClr val="555555"/>
              </a:solidFill>
              <a:prstDash val="solid"/>
              <a:round/>
            </a:ln>
          </a:top>
          <a:bottom>
            <a:ln w="25400" cap="flat">
              <a:solidFill>
                <a:srgbClr val="555555"/>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Berthold Akzidenz Grotesk BE Me"/>
          <a:ea typeface="Berthold Akzidenz Grotesk BE Me"/>
          <a:cs typeface="Berthold Akzidenz Grotesk BE Me"/>
        </a:font>
        <a:srgbClr val="555555"/>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0D0"/>
          </a:solidFill>
        </a:fill>
      </a:tcStyle>
    </a:wholeTbl>
    <a:band2H>
      <a:tcTxStyle/>
      <a:tcStyle>
        <a:tcBdr/>
        <a:fill>
          <a:solidFill>
            <a:srgbClr val="E9E9E9"/>
          </a:solidFill>
        </a:fill>
      </a:tcStyle>
    </a:band2H>
    <a:firstCol>
      <a:tcTxStyle b="on" i="off">
        <a:font>
          <a:latin typeface="Berthold Akzidenz Grotesk BE Me"/>
          <a:ea typeface="Berthold Akzidenz Grotesk BE Me"/>
          <a:cs typeface="Berthold Akzidenz Grotesk BE M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55555"/>
          </a:solidFill>
        </a:fill>
      </a:tcStyle>
    </a:firstCol>
    <a:lastRow>
      <a:tcTxStyle b="on" i="off">
        <a:font>
          <a:latin typeface="Berthold Akzidenz Grotesk BE Me"/>
          <a:ea typeface="Berthold Akzidenz Grotesk BE Me"/>
          <a:cs typeface="Berthold Akzidenz Grotesk BE Me"/>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55555"/>
          </a:solidFill>
        </a:fill>
      </a:tcStyle>
    </a:lastRow>
    <a:firstRow>
      <a:tcTxStyle b="on" i="off">
        <a:font>
          <a:latin typeface="Berthold Akzidenz Grotesk BE Me"/>
          <a:ea typeface="Berthold Akzidenz Grotesk BE Me"/>
          <a:cs typeface="Berthold Akzidenz Grotesk BE M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55555"/>
          </a:solidFill>
        </a:fill>
      </a:tcStyle>
    </a:firstRow>
  </a:tblStyle>
  <a:tblStyle styleId="{2708684C-4D16-4618-839F-0558EEFCDFE6}" styleName="">
    <a:tblBg/>
    <a:wholeTbl>
      <a:tcTxStyle b="off" i="off">
        <a:font>
          <a:latin typeface="Berthold Akzidenz Grotesk BE Me"/>
          <a:ea typeface="Berthold Akzidenz Grotesk BE Me"/>
          <a:cs typeface="Berthold Akzidenz Grotesk BE Me"/>
        </a:font>
        <a:srgbClr val="555555"/>
      </a:tcTxStyle>
      <a:tcStyle>
        <a:tcBdr>
          <a:left>
            <a:ln w="12700" cap="flat">
              <a:solidFill>
                <a:srgbClr val="555555"/>
              </a:solidFill>
              <a:prstDash val="solid"/>
              <a:round/>
            </a:ln>
          </a:left>
          <a:right>
            <a:ln w="12700" cap="flat">
              <a:solidFill>
                <a:srgbClr val="555555"/>
              </a:solidFill>
              <a:prstDash val="solid"/>
              <a:round/>
            </a:ln>
          </a:right>
          <a:top>
            <a:ln w="12700" cap="flat">
              <a:solidFill>
                <a:srgbClr val="555555"/>
              </a:solidFill>
              <a:prstDash val="solid"/>
              <a:round/>
            </a:ln>
          </a:top>
          <a:bottom>
            <a:ln w="12700" cap="flat">
              <a:solidFill>
                <a:srgbClr val="555555"/>
              </a:solidFill>
              <a:prstDash val="solid"/>
              <a:round/>
            </a:ln>
          </a:bottom>
          <a:insideH>
            <a:ln w="12700" cap="flat">
              <a:solidFill>
                <a:srgbClr val="555555"/>
              </a:solidFill>
              <a:prstDash val="solid"/>
              <a:round/>
            </a:ln>
          </a:insideH>
          <a:insideV>
            <a:ln w="12700" cap="flat">
              <a:solidFill>
                <a:srgbClr val="555555"/>
              </a:solidFill>
              <a:prstDash val="solid"/>
              <a:round/>
            </a:ln>
          </a:insideV>
        </a:tcBdr>
        <a:fill>
          <a:solidFill>
            <a:srgbClr val="555555">
              <a:alpha val="20000"/>
            </a:srgbClr>
          </a:solidFill>
        </a:fill>
      </a:tcStyle>
    </a:wholeTbl>
    <a:band2H>
      <a:tcTxStyle/>
      <a:tcStyle>
        <a:tcBdr/>
        <a:fill>
          <a:solidFill>
            <a:srgbClr val="FFFFFF"/>
          </a:solidFill>
        </a:fill>
      </a:tcStyle>
    </a:band2H>
    <a:firstCol>
      <a:tcTxStyle b="on" i="off">
        <a:font>
          <a:latin typeface="Berthold Akzidenz Grotesk BE Me"/>
          <a:ea typeface="Berthold Akzidenz Grotesk BE Me"/>
          <a:cs typeface="Berthold Akzidenz Grotesk BE Me"/>
        </a:font>
        <a:srgbClr val="555555"/>
      </a:tcTxStyle>
      <a:tcStyle>
        <a:tcBdr>
          <a:left>
            <a:ln w="12700" cap="flat">
              <a:solidFill>
                <a:srgbClr val="555555"/>
              </a:solidFill>
              <a:prstDash val="solid"/>
              <a:round/>
            </a:ln>
          </a:left>
          <a:right>
            <a:ln w="12700" cap="flat">
              <a:solidFill>
                <a:srgbClr val="555555"/>
              </a:solidFill>
              <a:prstDash val="solid"/>
              <a:round/>
            </a:ln>
          </a:right>
          <a:top>
            <a:ln w="12700" cap="flat">
              <a:solidFill>
                <a:srgbClr val="555555"/>
              </a:solidFill>
              <a:prstDash val="solid"/>
              <a:round/>
            </a:ln>
          </a:top>
          <a:bottom>
            <a:ln w="12700" cap="flat">
              <a:solidFill>
                <a:srgbClr val="555555"/>
              </a:solidFill>
              <a:prstDash val="solid"/>
              <a:round/>
            </a:ln>
          </a:bottom>
          <a:insideH>
            <a:ln w="12700" cap="flat">
              <a:solidFill>
                <a:srgbClr val="555555"/>
              </a:solidFill>
              <a:prstDash val="solid"/>
              <a:round/>
            </a:ln>
          </a:insideH>
          <a:insideV>
            <a:ln w="12700" cap="flat">
              <a:solidFill>
                <a:srgbClr val="555555"/>
              </a:solidFill>
              <a:prstDash val="solid"/>
              <a:round/>
            </a:ln>
          </a:insideV>
        </a:tcBdr>
        <a:fill>
          <a:solidFill>
            <a:srgbClr val="555555">
              <a:alpha val="20000"/>
            </a:srgbClr>
          </a:solidFill>
        </a:fill>
      </a:tcStyle>
    </a:firstCol>
    <a:lastRow>
      <a:tcTxStyle b="on" i="off">
        <a:font>
          <a:latin typeface="Berthold Akzidenz Grotesk BE Me"/>
          <a:ea typeface="Berthold Akzidenz Grotesk BE Me"/>
          <a:cs typeface="Berthold Akzidenz Grotesk BE Me"/>
        </a:font>
        <a:srgbClr val="555555"/>
      </a:tcTxStyle>
      <a:tcStyle>
        <a:tcBdr>
          <a:left>
            <a:ln w="12700" cap="flat">
              <a:solidFill>
                <a:srgbClr val="555555"/>
              </a:solidFill>
              <a:prstDash val="solid"/>
              <a:round/>
            </a:ln>
          </a:left>
          <a:right>
            <a:ln w="12700" cap="flat">
              <a:solidFill>
                <a:srgbClr val="555555"/>
              </a:solidFill>
              <a:prstDash val="solid"/>
              <a:round/>
            </a:ln>
          </a:right>
          <a:top>
            <a:ln w="50800" cap="flat">
              <a:solidFill>
                <a:srgbClr val="555555"/>
              </a:solidFill>
              <a:prstDash val="solid"/>
              <a:round/>
            </a:ln>
          </a:top>
          <a:bottom>
            <a:ln w="12700" cap="flat">
              <a:solidFill>
                <a:srgbClr val="555555"/>
              </a:solidFill>
              <a:prstDash val="solid"/>
              <a:round/>
            </a:ln>
          </a:bottom>
          <a:insideH>
            <a:ln w="12700" cap="flat">
              <a:solidFill>
                <a:srgbClr val="555555"/>
              </a:solidFill>
              <a:prstDash val="solid"/>
              <a:round/>
            </a:ln>
          </a:insideH>
          <a:insideV>
            <a:ln w="12700" cap="flat">
              <a:solidFill>
                <a:srgbClr val="555555"/>
              </a:solidFill>
              <a:prstDash val="solid"/>
              <a:round/>
            </a:ln>
          </a:insideV>
        </a:tcBdr>
        <a:fill>
          <a:noFill/>
        </a:fill>
      </a:tcStyle>
    </a:lastRow>
    <a:firstRow>
      <a:tcTxStyle b="on" i="off">
        <a:font>
          <a:latin typeface="Berthold Akzidenz Grotesk BE Me"/>
          <a:ea typeface="Berthold Akzidenz Grotesk BE Me"/>
          <a:cs typeface="Berthold Akzidenz Grotesk BE Me"/>
        </a:font>
        <a:srgbClr val="555555"/>
      </a:tcTxStyle>
      <a:tcStyle>
        <a:tcBdr>
          <a:left>
            <a:ln w="12700" cap="flat">
              <a:solidFill>
                <a:srgbClr val="555555"/>
              </a:solidFill>
              <a:prstDash val="solid"/>
              <a:round/>
            </a:ln>
          </a:left>
          <a:right>
            <a:ln w="12700" cap="flat">
              <a:solidFill>
                <a:srgbClr val="555555"/>
              </a:solidFill>
              <a:prstDash val="solid"/>
              <a:round/>
            </a:ln>
          </a:right>
          <a:top>
            <a:ln w="12700" cap="flat">
              <a:solidFill>
                <a:srgbClr val="555555"/>
              </a:solidFill>
              <a:prstDash val="solid"/>
              <a:round/>
            </a:ln>
          </a:top>
          <a:bottom>
            <a:ln w="25400" cap="flat">
              <a:solidFill>
                <a:srgbClr val="555555"/>
              </a:solidFill>
              <a:prstDash val="solid"/>
              <a:round/>
            </a:ln>
          </a:bottom>
          <a:insideH>
            <a:ln w="12700" cap="flat">
              <a:solidFill>
                <a:srgbClr val="555555"/>
              </a:solidFill>
              <a:prstDash val="solid"/>
              <a:round/>
            </a:ln>
          </a:insideH>
          <a:insideV>
            <a:ln w="12700" cap="flat">
              <a:solidFill>
                <a:srgbClr val="555555"/>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208"/>
    <p:restoredTop sz="67857"/>
  </p:normalViewPr>
  <p:slideViewPr>
    <p:cSldViewPr snapToGrid="0">
      <p:cViewPr varScale="1">
        <p:scale>
          <a:sx n="42" d="100"/>
          <a:sy n="42" d="100"/>
        </p:scale>
        <p:origin x="220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7" name="Shape 267"/>
          <p:cNvSpPr>
            <a:spLocks noGrp="1" noRot="1" noChangeAspect="1"/>
          </p:cNvSpPr>
          <p:nvPr>
            <p:ph type="sldImg"/>
          </p:nvPr>
        </p:nvSpPr>
        <p:spPr>
          <a:xfrm>
            <a:off x="1143000" y="685800"/>
            <a:ext cx="4572000" cy="3429000"/>
          </a:xfrm>
          <a:prstGeom prst="rect">
            <a:avLst/>
          </a:prstGeom>
        </p:spPr>
        <p:txBody>
          <a:bodyPr/>
          <a:lstStyle/>
          <a:p>
            <a:endParaRPr/>
          </a:p>
        </p:txBody>
      </p:sp>
      <p:sp>
        <p:nvSpPr>
          <p:cNvPr id="268" name="Shape 26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611191511"/>
      </p:ext>
    </p:extLst>
  </p:cSld>
  <p:clrMap bg1="lt1" tx1="dk1" bg2="lt2" tx2="dk2" accent1="accent1" accent2="accent2" accent3="accent3" accent4="accent4" accent5="accent5" accent6="accent6" hlink="hlink" folHlink="folHlink"/>
  <p:notesStyle>
    <a:lvl1pPr defTabSz="457200" latinLnBrk="0">
      <a:defRPr sz="2200">
        <a:latin typeface="+mn-lt"/>
        <a:ea typeface="+mn-ea"/>
        <a:cs typeface="+mn-cs"/>
        <a:sym typeface="Lucida Grande"/>
      </a:defRPr>
    </a:lvl1pPr>
    <a:lvl2pPr indent="228600" defTabSz="457200" latinLnBrk="0">
      <a:defRPr sz="2200">
        <a:latin typeface="+mn-lt"/>
        <a:ea typeface="+mn-ea"/>
        <a:cs typeface="+mn-cs"/>
        <a:sym typeface="Lucida Grande"/>
      </a:defRPr>
    </a:lvl2pPr>
    <a:lvl3pPr indent="457200" defTabSz="457200" latinLnBrk="0">
      <a:defRPr sz="2200">
        <a:latin typeface="+mn-lt"/>
        <a:ea typeface="+mn-ea"/>
        <a:cs typeface="+mn-cs"/>
        <a:sym typeface="Lucida Grande"/>
      </a:defRPr>
    </a:lvl3pPr>
    <a:lvl4pPr indent="685800" defTabSz="457200" latinLnBrk="0">
      <a:defRPr sz="2200">
        <a:latin typeface="+mn-lt"/>
        <a:ea typeface="+mn-ea"/>
        <a:cs typeface="+mn-cs"/>
        <a:sym typeface="Lucida Grande"/>
      </a:defRPr>
    </a:lvl4pPr>
    <a:lvl5pPr indent="914400" defTabSz="457200" latinLnBrk="0">
      <a:defRPr sz="2200">
        <a:latin typeface="+mn-lt"/>
        <a:ea typeface="+mn-ea"/>
        <a:cs typeface="+mn-cs"/>
        <a:sym typeface="Lucida Grande"/>
      </a:defRPr>
    </a:lvl5pPr>
    <a:lvl6pPr indent="1143000" defTabSz="457200" latinLnBrk="0">
      <a:defRPr sz="2200">
        <a:latin typeface="+mn-lt"/>
        <a:ea typeface="+mn-ea"/>
        <a:cs typeface="+mn-cs"/>
        <a:sym typeface="Lucida Grande"/>
      </a:defRPr>
    </a:lvl6pPr>
    <a:lvl7pPr indent="1371600" defTabSz="457200" latinLnBrk="0">
      <a:defRPr sz="2200">
        <a:latin typeface="+mn-lt"/>
        <a:ea typeface="+mn-ea"/>
        <a:cs typeface="+mn-cs"/>
        <a:sym typeface="Lucida Grande"/>
      </a:defRPr>
    </a:lvl7pPr>
    <a:lvl8pPr indent="1600200" defTabSz="457200" latinLnBrk="0">
      <a:defRPr sz="2200">
        <a:latin typeface="+mn-lt"/>
        <a:ea typeface="+mn-ea"/>
        <a:cs typeface="+mn-cs"/>
        <a:sym typeface="Lucida Grande"/>
      </a:defRPr>
    </a:lvl8pPr>
    <a:lvl9pPr indent="1828800" defTabSz="457200" latinLnBrk="0">
      <a:defRPr sz="2200">
        <a:latin typeface="+mn-lt"/>
        <a:ea typeface="+mn-ea"/>
        <a:cs typeface="+mn-cs"/>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gartner.com/it-glossary/hybrid-cloud-computin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I’m from NY and so my background leans heavily towards securities trading systems.</a:t>
            </a:r>
          </a:p>
          <a:p>
            <a:r>
              <a:rPr lang="en-US" dirty="0"/>
              <a:t>I’ve spent a lot of that time in the transport and networking layers making the smallest possible footprint do as many billions of events as possible during a trading session. </a:t>
            </a:r>
          </a:p>
          <a:p>
            <a:r>
              <a:rPr lang="en-US" dirty="0"/>
              <a:t>Not a Data Scientist, So all your Bayesian Networks, Boltzmann machines and vanishing gradient problems are utterly lost on me. </a:t>
            </a:r>
          </a:p>
          <a:p>
            <a:r>
              <a:rPr lang="en-US" dirty="0"/>
              <a:t>As a Plumbing Scientist I’m much more interested in the progression of these analytics tools, and what we need to really take advantage of them.</a:t>
            </a:r>
          </a:p>
        </p:txBody>
      </p:sp>
    </p:spTree>
    <p:extLst>
      <p:ext uri="{BB962C8B-B14F-4D97-AF65-F5344CB8AC3E}">
        <p14:creationId xmlns:p14="http://schemas.microsoft.com/office/powerpoint/2010/main" val="3943129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dirty="0"/>
              <a:t>You may even have solved that, but maybe you’re feeding a whole bunch of processors, and they’re consuming different combinations of sources?</a:t>
            </a:r>
          </a:p>
        </p:txBody>
      </p:sp>
    </p:spTree>
    <p:extLst>
      <p:ext uri="{BB962C8B-B14F-4D97-AF65-F5344CB8AC3E}">
        <p14:creationId xmlns:p14="http://schemas.microsoft.com/office/powerpoint/2010/main" val="2138898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dirty="0"/>
              <a:t>.... And I really mean ‘different sources’?</a:t>
            </a:r>
          </a:p>
        </p:txBody>
      </p:sp>
    </p:spTree>
    <p:extLst>
      <p:ext uri="{BB962C8B-B14F-4D97-AF65-F5344CB8AC3E}">
        <p14:creationId xmlns:p14="http://schemas.microsoft.com/office/powerpoint/2010/main" val="1227629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dirty="0"/>
              <a:t>A number of points become obvious – </a:t>
            </a:r>
          </a:p>
          <a:p>
            <a:pPr marL="0" marR="0" lvl="0" indent="0" defTabSz="457200" eaLnBrk="1" fontAlgn="auto" latinLnBrk="0" hangingPunct="1">
              <a:lnSpc>
                <a:spcPct val="100000"/>
              </a:lnSpc>
              <a:spcBef>
                <a:spcPts val="0"/>
              </a:spcBef>
              <a:spcAft>
                <a:spcPts val="0"/>
              </a:spcAft>
              <a:buClrTx/>
              <a:buSzTx/>
              <a:buFontTx/>
              <a:buNone/>
              <a:tabLst/>
              <a:defRPr/>
            </a:pPr>
            <a:endParaRPr lang="en-US" dirty="0"/>
          </a:p>
          <a:p>
            <a:pPr marL="0" marR="0" lvl="0" indent="0" defTabSz="457200" eaLnBrk="1" fontAlgn="auto" latinLnBrk="0" hangingPunct="1">
              <a:lnSpc>
                <a:spcPct val="100000"/>
              </a:lnSpc>
              <a:spcBef>
                <a:spcPts val="0"/>
              </a:spcBef>
              <a:spcAft>
                <a:spcPts val="0"/>
              </a:spcAft>
              <a:buClrTx/>
              <a:buSzTx/>
              <a:buFontTx/>
              <a:buNone/>
              <a:tabLst/>
              <a:defRPr/>
            </a:pPr>
            <a:r>
              <a:rPr lang="en-US" dirty="0"/>
              <a:t>First is connectivity: you obviously cannot nail up a new connection every time your analytics wants data from outside it’s zone. You want a way to share that. For cases where a bunch of processors consume the same feed, you want a way to send it once over the WAN and fan it out locally.</a:t>
            </a:r>
          </a:p>
          <a:p>
            <a:pPr marL="0" marR="0" lvl="0" indent="0" defTabSz="457200" eaLnBrk="1" fontAlgn="auto" latinLnBrk="0" hangingPunct="1">
              <a:lnSpc>
                <a:spcPct val="100000"/>
              </a:lnSpc>
              <a:spcBef>
                <a:spcPts val="0"/>
              </a:spcBef>
              <a:spcAft>
                <a:spcPts val="0"/>
              </a:spcAft>
              <a:buClrTx/>
              <a:buSzTx/>
              <a:buFontTx/>
              <a:buNone/>
              <a:tabLst/>
              <a:defRPr/>
            </a:pPr>
            <a:endParaRPr lang="en-US" dirty="0"/>
          </a:p>
          <a:p>
            <a:pPr marL="0" marR="0" lvl="0" indent="0" defTabSz="457200" eaLnBrk="1" fontAlgn="auto" latinLnBrk="0" hangingPunct="1">
              <a:lnSpc>
                <a:spcPct val="100000"/>
              </a:lnSpc>
              <a:spcBef>
                <a:spcPts val="0"/>
              </a:spcBef>
              <a:spcAft>
                <a:spcPts val="0"/>
              </a:spcAft>
              <a:buClrTx/>
              <a:buSzTx/>
              <a:buFontTx/>
              <a:buNone/>
              <a:tabLst/>
              <a:defRPr/>
            </a:pPr>
            <a:r>
              <a:rPr lang="en-US" dirty="0"/>
              <a:t>Another thing to note is the inherent asynchrony here. Are you going to setup a separate HTTP cluster at one end of every arrow and a polling HTTP request on the other end? </a:t>
            </a:r>
          </a:p>
          <a:p>
            <a:pPr marL="0" marR="0" lvl="0" indent="0" defTabSz="457200" eaLnBrk="1" fontAlgn="auto" latinLnBrk="0" hangingPunct="1">
              <a:lnSpc>
                <a:spcPct val="100000"/>
              </a:lnSpc>
              <a:spcBef>
                <a:spcPts val="0"/>
              </a:spcBef>
              <a:spcAft>
                <a:spcPts val="0"/>
              </a:spcAft>
              <a:buClrTx/>
              <a:buSzTx/>
              <a:buFontTx/>
              <a:buNone/>
              <a:tabLst/>
              <a:defRPr/>
            </a:pPr>
            <a:r>
              <a:rPr lang="en-US" dirty="0"/>
              <a:t>A note about polling, for people who write network code, seeing polling code is like that cold floor when you roll out of the bed in the winter. It’s never a welcome sensation.</a:t>
            </a:r>
          </a:p>
          <a:p>
            <a:pPr marL="0" marR="0" lvl="0" indent="0" defTabSz="457200" eaLnBrk="1" fontAlgn="auto" latinLnBrk="0" hangingPunct="1">
              <a:lnSpc>
                <a:spcPct val="100000"/>
              </a:lnSpc>
              <a:spcBef>
                <a:spcPts val="0"/>
              </a:spcBef>
              <a:spcAft>
                <a:spcPts val="0"/>
              </a:spcAft>
              <a:buClrTx/>
              <a:buSzTx/>
              <a:buFontTx/>
              <a:buNone/>
              <a:tabLst/>
              <a:defRPr/>
            </a:pPr>
            <a:r>
              <a:rPr lang="en-US" dirty="0"/>
              <a:t>- Polling introduces latencies up to your polling interval</a:t>
            </a:r>
          </a:p>
          <a:p>
            <a:pPr marL="0" marR="0" lvl="0" indent="0" defTabSz="457200" eaLnBrk="1" fontAlgn="auto" latinLnBrk="0" hangingPunct="1">
              <a:lnSpc>
                <a:spcPct val="100000"/>
              </a:lnSpc>
              <a:spcBef>
                <a:spcPts val="0"/>
              </a:spcBef>
              <a:spcAft>
                <a:spcPts val="0"/>
              </a:spcAft>
              <a:buClrTx/>
              <a:buSzTx/>
              <a:buFontTx/>
              <a:buNone/>
              <a:tabLst/>
              <a:defRPr/>
            </a:pPr>
            <a:r>
              <a:rPr lang="en-US" dirty="0"/>
              <a:t>- Polling makes everything </a:t>
            </a:r>
            <a:r>
              <a:rPr lang="en-US" dirty="0" err="1"/>
              <a:t>bursty</a:t>
            </a:r>
            <a:endParaRPr lang="en-US" dirty="0"/>
          </a:p>
          <a:p>
            <a:pPr marL="0" marR="0" lvl="0" indent="0" defTabSz="457200" eaLnBrk="1" fontAlgn="auto" latinLnBrk="0" hangingPunct="1">
              <a:lnSpc>
                <a:spcPct val="100000"/>
              </a:lnSpc>
              <a:spcBef>
                <a:spcPts val="0"/>
              </a:spcBef>
              <a:spcAft>
                <a:spcPts val="0"/>
              </a:spcAft>
              <a:buClrTx/>
              <a:buSzTx/>
              <a:buFontTx/>
              <a:buNone/>
              <a:tabLst/>
              <a:defRPr/>
            </a:pPr>
            <a:r>
              <a:rPr lang="en-US" dirty="0"/>
              <a:t>- Polling ties things up when you could be doing other things</a:t>
            </a:r>
          </a:p>
          <a:p>
            <a:pPr marL="0" marR="0" lvl="0" indent="0" defTabSz="457200" eaLnBrk="1" fontAlgn="auto" latinLnBrk="0" hangingPunct="1">
              <a:lnSpc>
                <a:spcPct val="100000"/>
              </a:lnSpc>
              <a:spcBef>
                <a:spcPts val="0"/>
              </a:spcBef>
              <a:spcAft>
                <a:spcPts val="0"/>
              </a:spcAft>
              <a:buClrTx/>
              <a:buSzTx/>
              <a:buFontTx/>
              <a:buNone/>
              <a:tabLst/>
              <a:defRPr/>
            </a:pPr>
            <a:r>
              <a:rPr lang="en-US" dirty="0"/>
              <a:t>- The problem of waking you up when there’s data has been solved; you have hardware interrupts! Use them!</a:t>
            </a:r>
          </a:p>
          <a:p>
            <a:r>
              <a:rPr lang="en-US" dirty="0"/>
              <a:t>the insights you produce are EVENTS. They have a shelf live, a value curve, introducing backlogs and latency reduces that value.</a:t>
            </a:r>
          </a:p>
        </p:txBody>
      </p:sp>
    </p:spTree>
    <p:extLst>
      <p:ext uri="{BB962C8B-B14F-4D97-AF65-F5344CB8AC3E}">
        <p14:creationId xmlns:p14="http://schemas.microsoft.com/office/powerpoint/2010/main" val="918428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Finally, your </a:t>
            </a:r>
            <a:r>
              <a:rPr lang="en-US" dirty="0" err="1"/>
              <a:t>realtime</a:t>
            </a:r>
            <a:r>
              <a:rPr lang="en-US" dirty="0"/>
              <a:t> stream processing engine is not a distribution mechanism. Let it focus on what it does well, then as quickly as possible offload to something else that can concentrate on getting those events to all these interested applications spread across different environments.</a:t>
            </a:r>
          </a:p>
          <a:p>
            <a:endParaRPr lang="en-US" dirty="0"/>
          </a:p>
          <a:p>
            <a:r>
              <a:rPr lang="en-US" dirty="0"/>
              <a:t>&lt;CLICK&gt;You want applications to be able to listen for particular events by their characteristics.</a:t>
            </a:r>
          </a:p>
          <a:p>
            <a:endParaRPr lang="en-US" dirty="0"/>
          </a:p>
          <a:p>
            <a:r>
              <a:rPr lang="en-US" dirty="0"/>
              <a:t>And you want to be able to add and remove those listeners dynamically without bothering your Stream Processors producing them.</a:t>
            </a:r>
          </a:p>
          <a:p>
            <a:endParaRPr lang="en-US" dirty="0"/>
          </a:p>
          <a:p>
            <a:r>
              <a:rPr lang="en-US" dirty="0"/>
              <a:t>You want decoupling. You need an Event-Driven Architecture.</a:t>
            </a:r>
          </a:p>
          <a:p>
            <a:endParaRPr lang="en-US" dirty="0"/>
          </a:p>
        </p:txBody>
      </p:sp>
    </p:spTree>
    <p:extLst>
      <p:ext uri="{BB962C8B-B14F-4D97-AF65-F5344CB8AC3E}">
        <p14:creationId xmlns:p14="http://schemas.microsoft.com/office/powerpoint/2010/main" val="2178359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Open Sans Light" charset="0"/>
                <a:ea typeface="Open Sans Light" charset="0"/>
                <a:cs typeface="Open Sans Light" charset="0"/>
              </a:rPr>
              <a:t>Image behind quote?</a:t>
            </a:r>
          </a:p>
          <a:p>
            <a:endParaRPr lang="en-US" dirty="0"/>
          </a:p>
        </p:txBody>
      </p:sp>
    </p:spTree>
    <p:extLst>
      <p:ext uri="{BB962C8B-B14F-4D97-AF65-F5344CB8AC3E}">
        <p14:creationId xmlns:p14="http://schemas.microsoft.com/office/powerpoint/2010/main" val="1362079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sz="2200" b="0" i="0" u="none" strike="noStrike" dirty="0">
                <a:effectLst/>
                <a:latin typeface="+mn-lt"/>
                <a:ea typeface="+mn-ea"/>
                <a:cs typeface="+mn-cs"/>
                <a:sym typeface="Lucida Grande"/>
                <a:hlinkClick r:id="rId3"/>
              </a:rPr>
              <a:t>Hybrid</a:t>
            </a:r>
            <a:r>
              <a:rPr lang="en-US" sz="2200" b="0" i="0" dirty="0">
                <a:effectLst/>
                <a:latin typeface="+mn-lt"/>
                <a:ea typeface="+mn-ea"/>
                <a:cs typeface="+mn-cs"/>
                <a:sym typeface="Lucida Grande"/>
              </a:rPr>
              <a:t> will be the most common usage of the cloud</a:t>
            </a:r>
            <a:endParaRPr lang="en-US" dirty="0"/>
          </a:p>
        </p:txBody>
      </p:sp>
    </p:spTree>
    <p:extLst>
      <p:ext uri="{BB962C8B-B14F-4D97-AF65-F5344CB8AC3E}">
        <p14:creationId xmlns:p14="http://schemas.microsoft.com/office/powerpoint/2010/main" val="2851506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 can do it with something we’re calling “The Event Mesh”</a:t>
            </a:r>
          </a:p>
        </p:txBody>
      </p:sp>
    </p:spTree>
    <p:extLst>
      <p:ext uri="{BB962C8B-B14F-4D97-AF65-F5344CB8AC3E}">
        <p14:creationId xmlns:p14="http://schemas.microsoft.com/office/powerpoint/2010/main" val="3993316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 I say “Event Mesh” I mean an architectural layer that is routing events across apps in a flexible, reliable and distributed manner, across all your environments.</a:t>
            </a:r>
          </a:p>
        </p:txBody>
      </p:sp>
    </p:spTree>
    <p:extLst>
      <p:ext uri="{BB962C8B-B14F-4D97-AF65-F5344CB8AC3E}">
        <p14:creationId xmlns:p14="http://schemas.microsoft.com/office/powerpoint/2010/main" val="1763456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terms of implementation an EVENT MESH is an interconnected mesh of federated </a:t>
            </a:r>
            <a:r>
              <a:rPr lang="en-US" dirty="0" err="1"/>
              <a:t>EventBrokers</a:t>
            </a:r>
            <a:endParaRPr lang="en-US" dirty="0"/>
          </a:p>
          <a:p>
            <a:r>
              <a:rPr lang="en-US" dirty="0"/>
              <a:t>- It provides uniform connectivity, like a single network dial tone across these environments</a:t>
            </a:r>
          </a:p>
          <a:p>
            <a:r>
              <a:rPr lang="en-US" dirty="0"/>
              <a:t>- It has dynamic self-healing low-touch routing capability that decouple all your data producers and consumers</a:t>
            </a:r>
          </a:p>
          <a:p>
            <a:r>
              <a:rPr lang="en-US" dirty="0"/>
              <a:t>- And it has elastic scaling capability to scale up/down based on demand</a:t>
            </a:r>
          </a:p>
          <a:p>
            <a:endParaRPr lang="en-US" dirty="0"/>
          </a:p>
          <a:p>
            <a:r>
              <a:rPr lang="en-US" dirty="0"/>
              <a:t>Let me give you some examples where you could use it:</a:t>
            </a:r>
          </a:p>
        </p:txBody>
      </p:sp>
    </p:spTree>
    <p:extLst>
      <p:ext uri="{BB962C8B-B14F-4D97-AF65-F5344CB8AC3E}">
        <p14:creationId xmlns:p14="http://schemas.microsoft.com/office/powerpoint/2010/main" val="114140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#1) An Event Mesh can underpin your Microservices interconnecting them for data exchange and orchestration</a:t>
            </a:r>
          </a:p>
          <a:p>
            <a:endParaRPr lang="en-US" dirty="0"/>
          </a:p>
          <a:p>
            <a:r>
              <a:rPr lang="en-US" dirty="0"/>
              <a:t>#2) Connects on-</a:t>
            </a:r>
            <a:r>
              <a:rPr lang="en-US" dirty="0" err="1"/>
              <a:t>prem</a:t>
            </a:r>
            <a:r>
              <a:rPr lang="en-US" dirty="0"/>
              <a:t> legacy components and SORs to private or public cloud deployments, giving your Beam apps access to legacy data, and the on-</a:t>
            </a:r>
            <a:r>
              <a:rPr lang="en-US" dirty="0" err="1"/>
              <a:t>prem</a:t>
            </a:r>
            <a:r>
              <a:rPr lang="en-US" dirty="0"/>
              <a:t> apps access to their insights.</a:t>
            </a:r>
          </a:p>
          <a:p>
            <a:endParaRPr lang="en-US" dirty="0"/>
          </a:p>
          <a:p>
            <a:r>
              <a:rPr lang="en-US" dirty="0"/>
              <a:t>#3) Connects millions of IOT devices like sensors, cars, buildings or phones from the fog layer to your cloud-native apps, and even uniquely address data and commands back out to them securely.</a:t>
            </a:r>
          </a:p>
          <a:p>
            <a:endParaRPr lang="en-US" dirty="0"/>
          </a:p>
          <a:p>
            <a:r>
              <a:rPr lang="en-US" dirty="0"/>
              <a:t>#4) Cut across LOB silo’s to connect them via a cross-enterprise Data Service.</a:t>
            </a:r>
          </a:p>
        </p:txBody>
      </p:sp>
    </p:spTree>
    <p:extLst>
      <p:ext uri="{BB962C8B-B14F-4D97-AF65-F5344CB8AC3E}">
        <p14:creationId xmlns:p14="http://schemas.microsoft.com/office/powerpoint/2010/main" val="1839726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&lt;CLICK&gt;Computing produces data, and the more computing you do the more data you produce. &lt;CLICK&gt;</a:t>
            </a:r>
          </a:p>
          <a:p>
            <a:r>
              <a:rPr lang="en-US" dirty="0"/>
              <a:t>You can laugh or groan but as a Plumbing Scientist of a certain age, I can tell you that’s how we used to view data.</a:t>
            </a:r>
          </a:p>
          <a:p>
            <a:r>
              <a:rPr lang="en-US" dirty="0"/>
              <a:t>At one job, I had colleagues in charge of gathering, cleaning, sanitizing, </a:t>
            </a:r>
            <a:r>
              <a:rPr lang="en-US" dirty="0" err="1"/>
              <a:t>shrinkwrapping</a:t>
            </a:r>
            <a:r>
              <a:rPr lang="en-US" dirty="0"/>
              <a:t> and filing it in a data warehouse. They called their app DIAPER GENIE.</a:t>
            </a:r>
          </a:p>
          <a:p>
            <a:r>
              <a:rPr lang="en-US" dirty="0"/>
              <a:t>We’d always known that there was value in it, with the right processing it can yield higher-value products, so we’d store lots of it but throw away even greater amounts.</a:t>
            </a:r>
          </a:p>
          <a:p>
            <a:r>
              <a:rPr lang="en-US" dirty="0"/>
              <a:t>It was the Google/Amazon/Facebooks that finally figured out ways to process it to extract the value.</a:t>
            </a:r>
          </a:p>
          <a:p>
            <a:r>
              <a:rPr lang="en-US" dirty="0"/>
              <a:t>&lt;CLICK&gt;Storage kept getting cheaper, so we’d accumulate lakes of historical data waiting for the right tools to filter down to the rest of us.</a:t>
            </a:r>
          </a:p>
        </p:txBody>
      </p:sp>
    </p:spTree>
    <p:extLst>
      <p:ext uri="{BB962C8B-B14F-4D97-AF65-F5344CB8AC3E}">
        <p14:creationId xmlns:p14="http://schemas.microsoft.com/office/powerpoint/2010/main" val="3595188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Event Mesh’s nearest peer in systems architecture is the </a:t>
            </a:r>
            <a:r>
              <a:rPr lang="en-US" dirty="0" err="1"/>
              <a:t>ServiceMesh</a:t>
            </a:r>
            <a:r>
              <a:rPr lang="en-US" dirty="0"/>
              <a:t>. They are both an architectural layer, not a specific app or standard.</a:t>
            </a:r>
          </a:p>
          <a:p>
            <a:endParaRPr lang="en-US" dirty="0"/>
          </a:p>
          <a:p>
            <a:r>
              <a:rPr lang="en-US" dirty="0"/>
              <a:t>The Service Mesh supports complex Microservices and API services that are request/reply in nature.</a:t>
            </a:r>
          </a:p>
          <a:p>
            <a:r>
              <a:rPr lang="en-US" dirty="0"/>
              <a:t>The Service Mesh takes care of routing requests to the services and load-balancing across instances. </a:t>
            </a:r>
          </a:p>
          <a:p>
            <a:r>
              <a:rPr lang="en-US" dirty="0"/>
              <a:t>It provides connectivity, routing and fault tolerance for HTTP, where every request gets a response.</a:t>
            </a:r>
          </a:p>
          <a:p>
            <a:endParaRPr lang="en-US" dirty="0"/>
          </a:p>
          <a:p>
            <a:r>
              <a:rPr lang="en-US" dirty="0"/>
              <a:t>For Microservices that want to listen for events, and then act/calculate/choreograph based on them, </a:t>
            </a:r>
          </a:p>
          <a:p>
            <a:r>
              <a:rPr lang="en-US" dirty="0"/>
              <a:t>The </a:t>
            </a:r>
            <a:r>
              <a:rPr lang="en-US" dirty="0" err="1"/>
              <a:t>EventMesh</a:t>
            </a:r>
            <a:r>
              <a:rPr lang="en-US" dirty="0"/>
              <a:t> operates in a similar way: </a:t>
            </a:r>
          </a:p>
          <a:p>
            <a:r>
              <a:rPr lang="en-US" dirty="0"/>
              <a:t>Routing, LB, FT, Connectivity for Microservices that listen for and respond to events.</a:t>
            </a:r>
          </a:p>
        </p:txBody>
      </p:sp>
    </p:spTree>
    <p:extLst>
      <p:ext uri="{BB962C8B-B14F-4D97-AF65-F5344CB8AC3E}">
        <p14:creationId xmlns:p14="http://schemas.microsoft.com/office/powerpoint/2010/main" val="1403785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 event mesh is made up of distributed event brokers linked together into a network. Each of these connections routes on behalf of all it’s client connections so can use that knowledge for  WAN and network optimizations. It’s federated so the security around what can join, publish and consume events can be controlled via federated access controls and security roles.</a:t>
            </a:r>
          </a:p>
          <a:p>
            <a:r>
              <a:rPr lang="en-US" dirty="0"/>
              <a:t>The event mesh at scale is intelligent, self-healing and automatic.</a:t>
            </a:r>
          </a:p>
          <a:p>
            <a:r>
              <a:rPr lang="en-US" dirty="0"/>
              <a:t>When you operate at the scale where apps come and go, move around multiple environments, then you need a dynamic way for all that learning to happen. That's built into the </a:t>
            </a:r>
            <a:r>
              <a:rPr lang="en-US" dirty="0" err="1"/>
              <a:t>EventMesh</a:t>
            </a:r>
            <a:r>
              <a:rPr lang="en-US" dirty="0"/>
              <a:t>.</a:t>
            </a:r>
          </a:p>
          <a:p>
            <a:endParaRPr lang="en-US" dirty="0"/>
          </a:p>
          <a:p>
            <a:r>
              <a:rPr lang="en-US" dirty="0"/>
              <a:t>Let's walk through:</a:t>
            </a:r>
          </a:p>
          <a:p>
            <a:r>
              <a:rPr lang="en-US" dirty="0"/>
              <a:t>&lt;CLK&gt;App over here generating data, completely decoupled</a:t>
            </a:r>
          </a:p>
          <a:p>
            <a:r>
              <a:rPr lang="en-US" dirty="0"/>
              <a:t>It doesn’t care what any other app is doing because it can’t. So it's generating data, nothing will happen until something else joins and says </a:t>
            </a:r>
          </a:p>
          <a:p>
            <a:r>
              <a:rPr lang="en-US" dirty="0"/>
              <a:t>&lt;CLK&gt;"I Care about that data". Registers interest.</a:t>
            </a:r>
          </a:p>
          <a:p>
            <a:r>
              <a:rPr lang="en-US" dirty="0"/>
              <a:t>&lt;CLK&gt; the entire mesh learns</a:t>
            </a:r>
          </a:p>
          <a:p>
            <a:r>
              <a:rPr lang="en-US" dirty="0"/>
              <a:t>&lt;CLK&gt;Maybe a neighbor in another cloud registers interest. The mesh learns this and begins delivering without any changes to the producer or peers.</a:t>
            </a:r>
          </a:p>
          <a:p>
            <a:r>
              <a:rPr lang="en-US" dirty="0"/>
              <a:t>&lt;CLK&gt;It could be an API Gateway </a:t>
            </a:r>
            <a:r>
              <a:rPr lang="en-US" dirty="0" err="1"/>
              <a:t>webhooking</a:t>
            </a:r>
            <a:r>
              <a:rPr lang="en-US" dirty="0"/>
              <a:t> into the </a:t>
            </a:r>
            <a:r>
              <a:rPr lang="en-US" dirty="0" err="1"/>
              <a:t>eventmesh</a:t>
            </a:r>
            <a:r>
              <a:rPr lang="en-US" dirty="0"/>
              <a:t>, </a:t>
            </a:r>
          </a:p>
          <a:p>
            <a:r>
              <a:rPr lang="en-US" dirty="0"/>
              <a:t>&lt;CLK&gt;It no longer matters where your producer and your consumer are. With the lowest barrier to entry, they get access to a network of data sources and computing capabilities.</a:t>
            </a:r>
          </a:p>
          <a:p>
            <a:endParaRPr lang="en-US" dirty="0"/>
          </a:p>
        </p:txBody>
      </p:sp>
    </p:spTree>
    <p:extLst>
      <p:ext uri="{BB962C8B-B14F-4D97-AF65-F5344CB8AC3E}">
        <p14:creationId xmlns:p14="http://schemas.microsoft.com/office/powerpoint/2010/main" val="1074376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4FA2D42-2C93-204F-A2D8-4E95573E5E1F}"/>
              </a:ext>
            </a:extLst>
          </p:cNvPr>
          <p:cNvSpPr>
            <a:spLocks noGrp="1"/>
          </p:cNvSpPr>
          <p:nvPr>
            <p:ph type="body" idx="1"/>
          </p:nvPr>
        </p:nvSpPr>
        <p:spPr/>
        <p:txBody>
          <a:bodyPr/>
          <a:lstStyle/>
          <a:p>
            <a:r>
              <a:rPr lang="en-US" dirty="0"/>
              <a:t>Like Beam and </a:t>
            </a:r>
            <a:r>
              <a:rPr lang="en-US" dirty="0" err="1"/>
              <a:t>ServiceMesh</a:t>
            </a:r>
            <a:r>
              <a:rPr lang="en-US" dirty="0"/>
              <a:t> an </a:t>
            </a:r>
            <a:r>
              <a:rPr lang="en-US" dirty="0" err="1"/>
              <a:t>EventMesh</a:t>
            </a:r>
            <a:r>
              <a:rPr lang="en-US" dirty="0"/>
              <a:t> supports open APIs and also open connectivity Protocols.</a:t>
            </a:r>
          </a:p>
          <a:p>
            <a:r>
              <a:rPr lang="en-US" dirty="0"/>
              <a:t>Which gives you:</a:t>
            </a:r>
          </a:p>
          <a:p>
            <a:pPr marL="114300">
              <a:spcBef>
                <a:spcPts val="1800"/>
              </a:spcBef>
              <a:spcAft>
                <a:spcPts val="3000"/>
              </a:spcAft>
            </a:pPr>
            <a:r>
              <a:rPr lang="en-US" sz="2400" b="0" dirty="0"/>
              <a:t>- Cross-API Interoperability</a:t>
            </a:r>
          </a:p>
          <a:p>
            <a:pPr marL="114300">
              <a:spcBef>
                <a:spcPts val="1800"/>
              </a:spcBef>
              <a:spcAft>
                <a:spcPts val="3000"/>
              </a:spcAft>
            </a:pPr>
            <a:r>
              <a:rPr lang="en-US" sz="2400" b="0" dirty="0"/>
              <a:t>- Cross-Protocol Interoperability</a:t>
            </a:r>
          </a:p>
          <a:p>
            <a:pPr marL="114300">
              <a:spcBef>
                <a:spcPts val="1800"/>
              </a:spcBef>
              <a:spcAft>
                <a:spcPts val="3000"/>
              </a:spcAft>
            </a:pPr>
            <a:r>
              <a:rPr lang="en-US" sz="2400" b="0" dirty="0"/>
              <a:t>- No</a:t>
            </a:r>
            <a:r>
              <a:rPr lang="en-US" sz="2400" dirty="0"/>
              <a:t> </a:t>
            </a:r>
            <a:r>
              <a:rPr lang="en-US" sz="2400" b="0" dirty="0"/>
              <a:t>platform or protocol lock-in</a:t>
            </a:r>
          </a:p>
          <a:p>
            <a:pPr marL="114300">
              <a:spcBef>
                <a:spcPts val="1800"/>
              </a:spcBef>
              <a:spcAft>
                <a:spcPts val="3000"/>
              </a:spcAft>
            </a:pPr>
            <a:r>
              <a:rPr lang="en-US" sz="2400" dirty="0"/>
              <a:t>So you d</a:t>
            </a:r>
            <a:r>
              <a:rPr lang="en-US" sz="2400" b="0" dirty="0"/>
              <a:t>on’t have to bridge single-purpose systems</a:t>
            </a:r>
          </a:p>
        </p:txBody>
      </p:sp>
    </p:spTree>
    <p:extLst>
      <p:ext uri="{BB962C8B-B14F-4D97-AF65-F5344CB8AC3E}">
        <p14:creationId xmlns:p14="http://schemas.microsoft.com/office/powerpoint/2010/main" val="287898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I’m going to demo a very simple version of what we’ve described</a:t>
            </a:r>
          </a:p>
        </p:txBody>
      </p:sp>
    </p:spTree>
    <p:extLst>
      <p:ext uri="{BB962C8B-B14F-4D97-AF65-F5344CB8AC3E}">
        <p14:creationId xmlns:p14="http://schemas.microsoft.com/office/powerpoint/2010/main" val="26595160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09126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similarities are not an accident.&lt;CLK&gt;</a:t>
            </a:r>
          </a:p>
          <a:p>
            <a:endParaRPr lang="en-US" dirty="0"/>
          </a:p>
          <a:p>
            <a:r>
              <a:rPr lang="en-US" dirty="0"/>
              <a:t>There’s so much more potential for Machine Learning to change our worlds, and embracing event-driven technology is the way to do it.</a:t>
            </a:r>
          </a:p>
          <a:p>
            <a:endParaRPr lang="en-US" dirty="0"/>
          </a:p>
          <a:p>
            <a:r>
              <a:rPr lang="en-US" dirty="0"/>
              <a:t>Start replacing the querying, polling and blocking with </a:t>
            </a:r>
            <a:r>
              <a:rPr lang="en-US" dirty="0" err="1"/>
              <a:t>eventing</a:t>
            </a:r>
            <a:r>
              <a:rPr lang="en-US" dirty="0"/>
              <a:t>; it WILL make a difference.</a:t>
            </a:r>
          </a:p>
        </p:txBody>
      </p:sp>
    </p:spTree>
    <p:extLst>
      <p:ext uri="{BB962C8B-B14F-4D97-AF65-F5344CB8AC3E}">
        <p14:creationId xmlns:p14="http://schemas.microsoft.com/office/powerpoint/2010/main" val="738302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My names KEN, I work at Solace.</a:t>
            </a:r>
          </a:p>
        </p:txBody>
      </p:sp>
    </p:spTree>
    <p:extLst>
      <p:ext uri="{BB962C8B-B14F-4D97-AF65-F5344CB8AC3E}">
        <p14:creationId xmlns:p14="http://schemas.microsoft.com/office/powerpoint/2010/main" val="16067061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dirty="0"/>
              <a:t>We make </a:t>
            </a:r>
            <a:r>
              <a:rPr lang="en-US" dirty="0" err="1"/>
              <a:t>EventBrokers</a:t>
            </a:r>
            <a:r>
              <a:rPr lang="en-US" dirty="0"/>
              <a:t> that are designed for the </a:t>
            </a:r>
            <a:r>
              <a:rPr lang="en-US" dirty="0" err="1"/>
              <a:t>EventMesh</a:t>
            </a:r>
            <a:r>
              <a:rPr lang="en-US" dirty="0"/>
              <a:t>.</a:t>
            </a:r>
          </a:p>
        </p:txBody>
      </p:sp>
    </p:spTree>
    <p:extLst>
      <p:ext uri="{BB962C8B-B14F-4D97-AF65-F5344CB8AC3E}">
        <p14:creationId xmlns:p14="http://schemas.microsoft.com/office/powerpoint/2010/main" val="6574439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dirty="0"/>
              <a:t>Happy to talk more about Event-Driven Architectures, </a:t>
            </a:r>
            <a:r>
              <a:rPr lang="en-US" dirty="0" err="1"/>
              <a:t>EventMeshes</a:t>
            </a:r>
            <a:r>
              <a:rPr lang="en-US" dirty="0"/>
              <a:t>, and Detroit Red Wings to anybody who stops by.</a:t>
            </a:r>
          </a:p>
          <a:p>
            <a:endParaRPr lang="en-US" dirty="0"/>
          </a:p>
        </p:txBody>
      </p:sp>
    </p:spTree>
    <p:extLst>
      <p:ext uri="{BB962C8B-B14F-4D97-AF65-F5344CB8AC3E}">
        <p14:creationId xmlns:p14="http://schemas.microsoft.com/office/powerpoint/2010/main" val="3638193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It started with Map-Reduce, which was great for breaking data processing apart and distributing it, but was really just the biggest, fastest SELECT and GROUPBY we’d ever seen.</a:t>
            </a:r>
          </a:p>
          <a:p>
            <a:endParaRPr lang="en-US" dirty="0"/>
          </a:p>
          <a:p>
            <a:r>
              <a:rPr lang="en-US" dirty="0"/>
              <a:t>People wanted a high-level API over those operations to build graphs composed of these two operations.</a:t>
            </a:r>
          </a:p>
          <a:p>
            <a:endParaRPr lang="en-US" dirty="0"/>
          </a:p>
          <a:p>
            <a:r>
              <a:rPr lang="en-US" dirty="0"/>
              <a:t>&lt;CLICK&gt;This brought us a whole range of tools to starting with Hadoop built around using these primitives over batches of data.</a:t>
            </a:r>
          </a:p>
          <a:p>
            <a:endParaRPr lang="en-US" dirty="0"/>
          </a:p>
          <a:p>
            <a:r>
              <a:rPr lang="en-US" dirty="0"/>
              <a:t>And that was fine when the insights you were gathering were not time-critical but that leaves out a whole range of exciting and important opportunities.</a:t>
            </a:r>
          </a:p>
        </p:txBody>
      </p:sp>
    </p:spTree>
    <p:extLst>
      <p:ext uri="{BB962C8B-B14F-4D97-AF65-F5344CB8AC3E}">
        <p14:creationId xmlns:p14="http://schemas.microsoft.com/office/powerpoint/2010/main" val="3985743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Because our world doesn’t run exclusively on static Historical Data; an awful lot of it requires </a:t>
            </a:r>
            <a:r>
              <a:rPr lang="en-US" dirty="0" err="1"/>
              <a:t>realtime</a:t>
            </a:r>
            <a:r>
              <a:rPr lang="en-US" dirty="0"/>
              <a:t> information.</a:t>
            </a:r>
          </a:p>
          <a:p>
            <a:endParaRPr lang="en-US" dirty="0"/>
          </a:p>
          <a:p>
            <a:r>
              <a:rPr lang="en-US" dirty="0"/>
              <a:t>&lt;CLICK&gt;Static data sets are fine for distinguishing dog pics from cat pics, but </a:t>
            </a:r>
          </a:p>
          <a:p>
            <a:endParaRPr lang="en-US" dirty="0"/>
          </a:p>
          <a:p>
            <a:r>
              <a:rPr lang="en-US" dirty="0"/>
              <a:t>&lt;CLICK&gt;Fraud detection at a bank</a:t>
            </a:r>
          </a:p>
          <a:p>
            <a:endParaRPr lang="en-US" dirty="0"/>
          </a:p>
          <a:p>
            <a:r>
              <a:rPr lang="en-US" dirty="0"/>
              <a:t>Flight plans for the FAA</a:t>
            </a:r>
          </a:p>
          <a:p>
            <a:r>
              <a:rPr lang="en-US" dirty="0"/>
              <a:t>Tornado models for NOAA</a:t>
            </a:r>
          </a:p>
          <a:p>
            <a:r>
              <a:rPr lang="en-US" dirty="0"/>
              <a:t>Trade opportunities in finance</a:t>
            </a:r>
          </a:p>
          <a:p>
            <a:r>
              <a:rPr lang="en-US" dirty="0"/>
              <a:t>Retail customers walking into a competitors shop?</a:t>
            </a:r>
          </a:p>
          <a:p>
            <a:r>
              <a:rPr lang="en-US" dirty="0"/>
              <a:t>Detecting that 15 minutes in a hundred years when a rare plant blossoms?</a:t>
            </a:r>
          </a:p>
          <a:p>
            <a:endParaRPr lang="en-US" dirty="0"/>
          </a:p>
          <a:p>
            <a:r>
              <a:rPr lang="en-US" dirty="0"/>
              <a:t>Realtime Stream Processing tools make it faster and easier to build these kind of capabilities and we've only begun to identify the ways we can use them.</a:t>
            </a:r>
          </a:p>
          <a:p>
            <a:endParaRPr lang="en-US" dirty="0"/>
          </a:p>
        </p:txBody>
      </p:sp>
    </p:spTree>
    <p:extLst>
      <p:ext uri="{BB962C8B-B14F-4D97-AF65-F5344CB8AC3E}">
        <p14:creationId xmlns:p14="http://schemas.microsoft.com/office/powerpoint/2010/main" val="3440438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latest round of tools are ever bigger, better and faster and they remove the distinction between Batch operations and Stream operations.</a:t>
            </a:r>
          </a:p>
        </p:txBody>
      </p:sp>
    </p:spTree>
    <p:extLst>
      <p:ext uri="{BB962C8B-B14F-4D97-AF65-F5344CB8AC3E}">
        <p14:creationId xmlns:p14="http://schemas.microsoft.com/office/powerpoint/2010/main" val="3099726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But that leaves data scientists with a new and opposite problem – with all the different distributed batch and stream processing solutions out there you’d spend as much time porting solutions as you spent creating them.</a:t>
            </a:r>
          </a:p>
          <a:p>
            <a:endParaRPr lang="en-US" dirty="0"/>
          </a:p>
          <a:p>
            <a:r>
              <a:rPr lang="en-US" dirty="0"/>
              <a:t>&lt;CLICK&gt;Apache BEAM was conceived to solve this problem by unifying these stream processors through an abstraction layer, </a:t>
            </a:r>
          </a:p>
          <a:p>
            <a:r>
              <a:rPr lang="en-US" dirty="0"/>
              <a:t>&lt;CLICK&gt;and making them accessible across different Language APIs.</a:t>
            </a:r>
          </a:p>
          <a:p>
            <a:endParaRPr lang="en-US" dirty="0"/>
          </a:p>
          <a:p>
            <a:r>
              <a:rPr lang="en-US" dirty="0"/>
              <a:t>As data scientists and developers, this allows you to try Spark for a while, then see if maybe </a:t>
            </a:r>
            <a:r>
              <a:rPr lang="en-US" dirty="0" err="1"/>
              <a:t>Flink</a:t>
            </a:r>
            <a:r>
              <a:rPr lang="en-US" dirty="0"/>
              <a:t> does a better job. To choose the language that works the best for you.</a:t>
            </a:r>
          </a:p>
          <a:p>
            <a:endParaRPr lang="en-US" dirty="0"/>
          </a:p>
          <a:p>
            <a:r>
              <a:rPr lang="en-US" dirty="0"/>
              <a:t>Now I’m not a data scientist, and I don’t work on BEAM or any of these tools, but I do want to point out the decision points the BEAM team are focused on:</a:t>
            </a:r>
          </a:p>
        </p:txBody>
      </p:sp>
    </p:spTree>
    <p:extLst>
      <p:ext uri="{BB962C8B-B14F-4D97-AF65-F5344CB8AC3E}">
        <p14:creationId xmlns:p14="http://schemas.microsoft.com/office/powerpoint/2010/main" val="3381715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solidFill>
                  <a:schemeClr val="bg1"/>
                </a:solidFill>
                <a:latin typeface="Open Sans Light" charset="0"/>
                <a:ea typeface="Open Sans Light" charset="0"/>
                <a:cs typeface="Open Sans Light" charset="0"/>
              </a:rPr>
              <a:t>deployment, governance, scalability</a:t>
            </a:r>
            <a:endParaRPr lang="en-US" dirty="0"/>
          </a:p>
        </p:txBody>
      </p:sp>
    </p:spTree>
    <p:extLst>
      <p:ext uri="{BB962C8B-B14F-4D97-AF65-F5344CB8AC3E}">
        <p14:creationId xmlns:p14="http://schemas.microsoft.com/office/powerpoint/2010/main" val="912305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now we’ve got BEAM running in GCP (just to pick one), we can hook up our preferred runners to historical data from </a:t>
            </a:r>
            <a:r>
              <a:rPr lang="en-US" dirty="0" err="1"/>
              <a:t>BigTable</a:t>
            </a:r>
            <a:r>
              <a:rPr lang="en-US" dirty="0"/>
              <a:t>, but also live events from our </a:t>
            </a:r>
            <a:r>
              <a:rPr lang="en-US" dirty="0" err="1"/>
              <a:t>webapps</a:t>
            </a:r>
            <a:r>
              <a:rPr lang="en-US" dirty="0"/>
              <a:t> that are gathering customer events.</a:t>
            </a:r>
          </a:p>
          <a:p>
            <a:endParaRPr lang="en-US" dirty="0"/>
          </a:p>
          <a:p>
            <a:r>
              <a:rPr lang="en-US" dirty="0"/>
              <a:t>That’s great if it’s all there, but …</a:t>
            </a:r>
          </a:p>
        </p:txBody>
      </p:sp>
    </p:spTree>
    <p:extLst>
      <p:ext uri="{BB962C8B-B14F-4D97-AF65-F5344CB8AC3E}">
        <p14:creationId xmlns:p14="http://schemas.microsoft.com/office/powerpoint/2010/main" val="502609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if your data sources are elsewhere, like a corporate datacenter? </a:t>
            </a:r>
          </a:p>
          <a:p>
            <a:r>
              <a:rPr lang="en-US" dirty="0" err="1"/>
              <a:t>Colocated</a:t>
            </a:r>
            <a:r>
              <a:rPr lang="en-US" dirty="0"/>
              <a:t> with a trading venue? </a:t>
            </a:r>
          </a:p>
          <a:p>
            <a:r>
              <a:rPr lang="en-US" dirty="0"/>
              <a:t>What if you need to send results back to those applications so they can leverage those insights?</a:t>
            </a:r>
          </a:p>
          <a:p>
            <a:endParaRPr lang="en-US" dirty="0"/>
          </a:p>
        </p:txBody>
      </p:sp>
    </p:spTree>
    <p:extLst>
      <p:ext uri="{BB962C8B-B14F-4D97-AF65-F5344CB8AC3E}">
        <p14:creationId xmlns:p14="http://schemas.microsoft.com/office/powerpoint/2010/main" val="19844700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Eyebrow, Title, Text copy 2">
    <p:bg>
      <p:bgPr>
        <a:solidFill>
          <a:schemeClr val="accent4"/>
        </a:solidFill>
        <a:effectLst/>
      </p:bgPr>
    </p:bg>
    <p:spTree>
      <p:nvGrpSpPr>
        <p:cNvPr id="1" name=""/>
        <p:cNvGrpSpPr/>
        <p:nvPr/>
      </p:nvGrpSpPr>
      <p:grpSpPr>
        <a:xfrm>
          <a:off x="0" y="0"/>
          <a:ext cx="0" cy="0"/>
          <a:chOff x="0" y="0"/>
          <a:chExt cx="0" cy="0"/>
        </a:xfrm>
      </p:grpSpPr>
      <p:pic>
        <p:nvPicPr>
          <p:cNvPr id="33" name="image2.png" descr="image2.png"/>
          <p:cNvPicPr>
            <a:picLocks noChangeAspect="1"/>
          </p:cNvPicPr>
          <p:nvPr/>
        </p:nvPicPr>
        <p:blipFill>
          <a:blip r:embed="rId2">
            <a:extLst/>
          </a:blip>
          <a:stretch>
            <a:fillRect/>
          </a:stretch>
        </p:blipFill>
        <p:spPr>
          <a:xfrm>
            <a:off x="21513410" y="12379573"/>
            <a:ext cx="2167452" cy="546728"/>
          </a:xfrm>
          <a:prstGeom prst="rect">
            <a:avLst/>
          </a:prstGeom>
          <a:ln w="12700">
            <a:miter lim="400000"/>
          </a:ln>
        </p:spPr>
      </p:pic>
      <p:sp>
        <p:nvSpPr>
          <p:cNvPr id="34" name="Title Text"/>
          <p:cNvSpPr txBox="1">
            <a:spLocks noGrp="1"/>
          </p:cNvSpPr>
          <p:nvPr>
            <p:ph type="title"/>
          </p:nvPr>
        </p:nvSpPr>
        <p:spPr>
          <a:xfrm>
            <a:off x="4633988" y="4937045"/>
            <a:ext cx="12443180" cy="1675966"/>
          </a:xfrm>
          <a:prstGeom prst="rect">
            <a:avLst/>
          </a:prstGeom>
        </p:spPr>
        <p:txBody>
          <a:bodyPr>
            <a:normAutofit/>
          </a:bodyPr>
          <a:lstStyle>
            <a:lvl1pPr>
              <a:defRPr sz="9400" b="1" spc="0">
                <a:solidFill>
                  <a:srgbClr val="FFFFFF"/>
                </a:solidFill>
                <a:latin typeface="Times"/>
                <a:ea typeface="Times"/>
                <a:cs typeface="Times"/>
                <a:sym typeface="Times"/>
              </a:defRPr>
            </a:lvl1pPr>
          </a:lstStyle>
          <a:p>
            <a:r>
              <a:t>Title Text</a:t>
            </a:r>
          </a:p>
        </p:txBody>
      </p:sp>
      <p:sp>
        <p:nvSpPr>
          <p:cNvPr id="35" name="Body Level One…"/>
          <p:cNvSpPr txBox="1">
            <a:spLocks noGrp="1"/>
          </p:cNvSpPr>
          <p:nvPr>
            <p:ph type="body" sz="quarter" idx="1"/>
          </p:nvPr>
        </p:nvSpPr>
        <p:spPr>
          <a:xfrm>
            <a:off x="4703740" y="6483879"/>
            <a:ext cx="12443179" cy="4685374"/>
          </a:xfrm>
          <a:prstGeom prst="rect">
            <a:avLst/>
          </a:prstGeom>
        </p:spPr>
        <p:txBody>
          <a:bodyPr lIns="0" tIns="0" rIns="0" bIns="0">
            <a:normAutofit/>
          </a:bodyPr>
          <a:lstStyle>
            <a:lvl1pPr>
              <a:lnSpc>
                <a:spcPct val="110000"/>
              </a:lnSpc>
              <a:defRPr sz="3200">
                <a:solidFill>
                  <a:srgbClr val="FFFFFF"/>
                </a:solidFill>
                <a:latin typeface="Open Sans Regular"/>
                <a:ea typeface="Open Sans Regular"/>
                <a:cs typeface="Open Sans Regular"/>
                <a:sym typeface="Open Sans Regular"/>
              </a:defRPr>
            </a:lvl1pPr>
            <a:lvl2pPr indent="0">
              <a:lnSpc>
                <a:spcPct val="110000"/>
              </a:lnSpc>
              <a:spcBef>
                <a:spcPts val="600"/>
              </a:spcBef>
              <a:defRPr>
                <a:solidFill>
                  <a:srgbClr val="FFFFFF"/>
                </a:solidFill>
                <a:latin typeface="Open Sans Regular"/>
                <a:ea typeface="Open Sans Regular"/>
                <a:cs typeface="Open Sans Regular"/>
                <a:sym typeface="Open Sans Regular"/>
              </a:defRPr>
            </a:lvl2pPr>
            <a:lvl3pPr>
              <a:lnSpc>
                <a:spcPct val="110000"/>
              </a:lnSpc>
              <a:spcBef>
                <a:spcPts val="600"/>
              </a:spcBef>
              <a:defRPr>
                <a:solidFill>
                  <a:srgbClr val="FFFFFF"/>
                </a:solidFill>
                <a:latin typeface="Open Sans Regular"/>
                <a:ea typeface="Open Sans Regular"/>
                <a:cs typeface="Open Sans Regular"/>
                <a:sym typeface="Open Sans Regular"/>
              </a:defRPr>
            </a:lvl3pPr>
            <a:lvl4pPr>
              <a:lnSpc>
                <a:spcPct val="110000"/>
              </a:lnSpc>
              <a:spcBef>
                <a:spcPts val="600"/>
              </a:spcBef>
              <a:defRPr>
                <a:solidFill>
                  <a:srgbClr val="FFFFFF"/>
                </a:solidFill>
                <a:latin typeface="Open Sans Regular"/>
                <a:ea typeface="Open Sans Regular"/>
                <a:cs typeface="Open Sans Regular"/>
                <a:sym typeface="Open Sans Regular"/>
              </a:defRPr>
            </a:lvl4pPr>
            <a:lvl5pPr>
              <a:lnSpc>
                <a:spcPct val="110000"/>
              </a:lnSpc>
              <a:spcBef>
                <a:spcPts val="600"/>
              </a:spcBef>
              <a:defRPr>
                <a:solidFill>
                  <a:srgbClr val="FFFFFF"/>
                </a:solidFill>
                <a:latin typeface="Open Sans Regular"/>
                <a:ea typeface="Open Sans Regular"/>
                <a:cs typeface="Open Sans Regular"/>
                <a:sym typeface="Open Sans Regular"/>
              </a:defRPr>
            </a:lvl5pPr>
          </a:lstStyle>
          <a:p>
            <a:r>
              <a:t>Body Level One</a:t>
            </a:r>
          </a:p>
          <a:p>
            <a:pPr lvl="1"/>
            <a:r>
              <a:t>Body Level Two</a:t>
            </a:r>
          </a:p>
          <a:p>
            <a:pPr lvl="2"/>
            <a:r>
              <a:t>Body Level Three</a:t>
            </a:r>
          </a:p>
          <a:p>
            <a:pPr lvl="3"/>
            <a:r>
              <a:t>Body Level Four</a:t>
            </a:r>
          </a:p>
          <a:p>
            <a:pPr lvl="4"/>
            <a:r>
              <a:t>Body Level Five</a:t>
            </a:r>
          </a:p>
        </p:txBody>
      </p:sp>
      <p:pic>
        <p:nvPicPr>
          <p:cNvPr id="36" name="Solace_Logo_Reworked_white-noTM.png" descr="Solace_Logo_Reworked_white-noTM.png"/>
          <p:cNvPicPr>
            <a:picLocks noChangeAspect="1"/>
          </p:cNvPicPr>
          <p:nvPr/>
        </p:nvPicPr>
        <p:blipFill>
          <a:blip r:embed="rId3">
            <a:extLst/>
          </a:blip>
          <a:stretch>
            <a:fillRect/>
          </a:stretch>
        </p:blipFill>
        <p:spPr>
          <a:xfrm>
            <a:off x="21509130" y="12383660"/>
            <a:ext cx="2176013" cy="538554"/>
          </a:xfrm>
          <a:prstGeom prst="rect">
            <a:avLst/>
          </a:prstGeom>
          <a:ln w="12700">
            <a:miter lim="400000"/>
          </a:ln>
        </p:spPr>
      </p:pic>
      <p:sp>
        <p:nvSpPr>
          <p:cNvPr id="37" name="Slide Number"/>
          <p:cNvSpPr txBox="1">
            <a:spLocks noGrp="1"/>
          </p:cNvSpPr>
          <p:nvPr>
            <p:ph type="sldNum" sz="quarter" idx="2"/>
          </p:nvPr>
        </p:nvSpPr>
        <p:spPr>
          <a:xfrm>
            <a:off x="1212744" y="12311953"/>
            <a:ext cx="513657" cy="571501"/>
          </a:xfrm>
          <a:prstGeom prst="rect">
            <a:avLst/>
          </a:prstGeom>
        </p:spPr>
        <p:txBody>
          <a:bodyPr anchor="t"/>
          <a:lstStyle>
            <a:lvl1pPr algn="ctr">
              <a:defRPr sz="2400">
                <a:solidFill>
                  <a:srgbClr val="FFFFFF"/>
                </a:solidFill>
                <a:latin typeface="Open Sans"/>
                <a:ea typeface="Open Sans"/>
                <a:cs typeface="Open Sans"/>
                <a:sym typeface="Open Sans"/>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mp; Body Copy">
    <p:spTree>
      <p:nvGrpSpPr>
        <p:cNvPr id="1" name=""/>
        <p:cNvGrpSpPr/>
        <p:nvPr/>
      </p:nvGrpSpPr>
      <p:grpSpPr>
        <a:xfrm>
          <a:off x="0" y="0"/>
          <a:ext cx="0" cy="0"/>
          <a:chOff x="0" y="0"/>
          <a:chExt cx="0" cy="0"/>
        </a:xfrm>
      </p:grpSpPr>
      <p:sp>
        <p:nvSpPr>
          <p:cNvPr id="230" name="SUBTEXT / TITLE"/>
          <p:cNvSpPr txBox="1">
            <a:spLocks noGrp="1"/>
          </p:cNvSpPr>
          <p:nvPr>
            <p:ph type="body" sz="quarter" idx="13"/>
          </p:nvPr>
        </p:nvSpPr>
        <p:spPr>
          <a:xfrm>
            <a:off x="1206500" y="1320385"/>
            <a:ext cx="9848850" cy="431903"/>
          </a:xfrm>
          <a:prstGeom prst="rect">
            <a:avLst/>
          </a:prstGeom>
        </p:spPr>
        <p:txBody>
          <a:bodyPr anchor="ctr">
            <a:spAutoFit/>
          </a:bodyPr>
          <a:lstStyle>
            <a:lvl1pPr>
              <a:lnSpc>
                <a:spcPct val="100000"/>
              </a:lnSpc>
              <a:defRPr cap="all" spc="432">
                <a:latin typeface="Berthold Akzidenz Grotesk BE Bo"/>
                <a:ea typeface="Berthold Akzidenz Grotesk BE Bo"/>
                <a:cs typeface="Berthold Akzidenz Grotesk BE Bo"/>
                <a:sym typeface="Berthold Akzidenz Grotesk BE Bo"/>
              </a:defRPr>
            </a:lvl1pPr>
          </a:lstStyle>
          <a:p>
            <a:r>
              <a:t>SUBTEXT / TITLE</a:t>
            </a:r>
          </a:p>
        </p:txBody>
      </p:sp>
      <p:sp>
        <p:nvSpPr>
          <p:cNvPr id="231" name="Title Text"/>
          <p:cNvSpPr txBox="1">
            <a:spLocks noGrp="1"/>
          </p:cNvSpPr>
          <p:nvPr>
            <p:ph type="title"/>
          </p:nvPr>
        </p:nvSpPr>
        <p:spPr>
          <a:prstGeom prst="rect">
            <a:avLst/>
          </a:prstGeom>
        </p:spPr>
        <p:txBody>
          <a:bodyPr/>
          <a:lstStyle/>
          <a:p>
            <a:r>
              <a:t>Title Text</a:t>
            </a:r>
          </a:p>
        </p:txBody>
      </p:sp>
      <p:sp>
        <p:nvSpPr>
          <p:cNvPr id="23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Eyebrow, Title, Copy">
    <p:bg>
      <p:bgPr>
        <a:solidFill>
          <a:srgbClr val="333333"/>
        </a:solidFill>
        <a:effectLst/>
      </p:bgPr>
    </p:bg>
    <p:spTree>
      <p:nvGrpSpPr>
        <p:cNvPr id="1" name=""/>
        <p:cNvGrpSpPr/>
        <p:nvPr/>
      </p:nvGrpSpPr>
      <p:grpSpPr>
        <a:xfrm>
          <a:off x="0" y="0"/>
          <a:ext cx="0" cy="0"/>
          <a:chOff x="0" y="0"/>
          <a:chExt cx="0" cy="0"/>
        </a:xfrm>
      </p:grpSpPr>
      <p:sp>
        <p:nvSpPr>
          <p:cNvPr id="240" name="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p:cNvSpPr>
            <a:spLocks noGrp="1"/>
          </p:cNvSpPr>
          <p:nvPr>
            <p:ph type="body" idx="13"/>
          </p:nvPr>
        </p:nvSpPr>
        <p:spPr>
          <a:xfrm>
            <a:off x="881954" y="2386583"/>
            <a:ext cx="22620092" cy="8578851"/>
          </a:xfrm>
          <a:prstGeom prst="rect">
            <a:avLst/>
          </a:prstGeom>
        </p:spPr>
        <p:txBody>
          <a:bodyPr lIns="0" tIns="0" rIns="0" bIns="0">
            <a:normAutofit/>
          </a:bodyPr>
          <a:lstStyle>
            <a:lvl1pPr indent="215900">
              <a:lnSpc>
                <a:spcPct val="110000"/>
              </a:lnSpc>
              <a:spcBef>
                <a:spcPts val="2000"/>
              </a:spcBef>
              <a:defRPr sz="3000">
                <a:solidFill>
                  <a:srgbClr val="FFFFFF"/>
                </a:solidFill>
                <a:latin typeface="Open Sans"/>
                <a:ea typeface="Open Sans"/>
                <a:cs typeface="Open Sans"/>
                <a:sym typeface="Open Sans"/>
              </a:defRPr>
            </a:lvl1pPr>
          </a:lstStyle>
          <a:p>
            <a: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241" name="Title Text"/>
          <p:cNvSpPr txBox="1">
            <a:spLocks noGrp="1"/>
          </p:cNvSpPr>
          <p:nvPr>
            <p:ph type="title"/>
          </p:nvPr>
        </p:nvSpPr>
        <p:spPr>
          <a:xfrm>
            <a:off x="1171122" y="987344"/>
            <a:ext cx="22463578" cy="1379766"/>
          </a:xfrm>
          <a:prstGeom prst="rect">
            <a:avLst/>
          </a:prstGeom>
        </p:spPr>
        <p:txBody>
          <a:bodyPr>
            <a:normAutofit/>
          </a:bodyPr>
          <a:lstStyle>
            <a:lvl1pPr>
              <a:defRPr b="1" spc="0">
                <a:solidFill>
                  <a:schemeClr val="accent4"/>
                </a:solidFill>
                <a:latin typeface="Times"/>
                <a:ea typeface="Times"/>
                <a:cs typeface="Times"/>
                <a:sym typeface="Times"/>
              </a:defRPr>
            </a:lvl1pPr>
          </a:lstStyle>
          <a:p>
            <a:r>
              <a:t>Title Text</a:t>
            </a:r>
          </a:p>
        </p:txBody>
      </p:sp>
      <p:sp>
        <p:nvSpPr>
          <p:cNvPr id="242" name="Slide Number"/>
          <p:cNvSpPr txBox="1">
            <a:spLocks noGrp="1"/>
          </p:cNvSpPr>
          <p:nvPr>
            <p:ph type="sldNum" sz="quarter" idx="2"/>
          </p:nvPr>
        </p:nvSpPr>
        <p:spPr>
          <a:xfrm>
            <a:off x="1174644" y="12426253"/>
            <a:ext cx="513657" cy="571501"/>
          </a:xfrm>
          <a:prstGeom prst="rect">
            <a:avLst/>
          </a:prstGeom>
        </p:spPr>
        <p:txBody>
          <a:bodyPr anchor="t"/>
          <a:lstStyle>
            <a:lvl1pPr algn="ctr">
              <a:defRPr sz="2400">
                <a:solidFill>
                  <a:srgbClr val="929292"/>
                </a:solidFill>
                <a:latin typeface="Open Sans"/>
                <a:ea typeface="Open Sans"/>
                <a:cs typeface="Open Sans"/>
                <a:sym typeface="Open Sans"/>
              </a:defRPr>
            </a:lvl1pPr>
          </a:lstStyle>
          <a:p>
            <a:fld id="{86CB4B4D-7CA3-9044-876B-883B54F8677D}" type="slidenum">
              <a:t>‹#›</a:t>
            </a:fld>
            <a:endParaRPr/>
          </a:p>
        </p:txBody>
      </p:sp>
      <p:sp>
        <p:nvSpPr>
          <p:cNvPr id="243" name="Edit Master text styles"/>
          <p:cNvSpPr txBox="1">
            <a:spLocks noGrp="1"/>
          </p:cNvSpPr>
          <p:nvPr>
            <p:ph type="body" sz="quarter" idx="14"/>
          </p:nvPr>
        </p:nvSpPr>
        <p:spPr>
          <a:xfrm>
            <a:off x="1233680" y="443299"/>
            <a:ext cx="22389262" cy="638176"/>
          </a:xfrm>
          <a:prstGeom prst="rect">
            <a:avLst/>
          </a:prstGeom>
        </p:spPr>
        <p:txBody>
          <a:bodyPr lIns="0" tIns="0" rIns="0" bIns="0" anchor="b"/>
          <a:lstStyle>
            <a:lvl1pPr indent="15875">
              <a:lnSpc>
                <a:spcPct val="110000"/>
              </a:lnSpc>
              <a:spcBef>
                <a:spcPts val="2000"/>
              </a:spcBef>
              <a:defRPr sz="3200" cap="all" spc="400">
                <a:solidFill>
                  <a:schemeClr val="accent4"/>
                </a:solidFill>
                <a:latin typeface="Open Sans Bold"/>
                <a:ea typeface="Open Sans Bold"/>
                <a:cs typeface="Open Sans Bold"/>
                <a:sym typeface="Open Sans Bold"/>
              </a:defRPr>
            </a:lvl1pPr>
          </a:lstStyle>
          <a:p>
            <a:r>
              <a:t>Edit Master text styles</a:t>
            </a:r>
          </a:p>
        </p:txBody>
      </p:sp>
      <p:pic>
        <p:nvPicPr>
          <p:cNvPr id="244" name="Solace-logo-green.png" descr="Solace-logo-green.png"/>
          <p:cNvPicPr>
            <a:picLocks noChangeAspect="1"/>
          </p:cNvPicPr>
          <p:nvPr/>
        </p:nvPicPr>
        <p:blipFill>
          <a:blip r:embed="rId2">
            <a:extLst/>
          </a:blip>
          <a:stretch>
            <a:fillRect/>
          </a:stretch>
        </p:blipFill>
        <p:spPr>
          <a:xfrm>
            <a:off x="21509130" y="12378617"/>
            <a:ext cx="2176013" cy="548641"/>
          </a:xfrm>
          <a:prstGeom prst="rect">
            <a:avLst/>
          </a:prstGeom>
          <a:ln w="12700">
            <a:miter lim="400000"/>
          </a:ln>
        </p:spPr>
      </p:pic>
      <p:sp>
        <p:nvSpPr>
          <p:cNvPr id="245" name="@Solace — Confidential"/>
          <p:cNvSpPr txBox="1">
            <a:spLocks noGrp="1"/>
          </p:cNvSpPr>
          <p:nvPr>
            <p:ph type="body" sz="quarter" idx="15"/>
          </p:nvPr>
        </p:nvSpPr>
        <p:spPr>
          <a:xfrm>
            <a:off x="2163010" y="12932137"/>
            <a:ext cx="4274857" cy="457201"/>
          </a:xfrm>
          <a:prstGeom prst="rect">
            <a:avLst/>
          </a:prstGeom>
        </p:spPr>
        <p:txBody>
          <a:bodyPr lIns="50800" tIns="50800" rIns="50800" bIns="50800" anchor="ctr">
            <a:spAutoFit/>
          </a:bodyPr>
          <a:lstStyle>
            <a:lvl1pPr>
              <a:lnSpc>
                <a:spcPct val="100000"/>
              </a:lnSpc>
              <a:defRPr sz="2100">
                <a:solidFill>
                  <a:srgbClr val="929292"/>
                </a:solidFill>
                <a:latin typeface="Open Sans"/>
                <a:ea typeface="Open Sans"/>
                <a:cs typeface="Open Sans"/>
                <a:sym typeface="Open Sans"/>
              </a:defRPr>
            </a:lvl1pPr>
          </a:lstStyle>
          <a:p>
            <a:r>
              <a:t>@Solace — Confidential</a:t>
            </a:r>
          </a:p>
        </p:txBody>
      </p:sp>
      <p:sp>
        <p:nvSpPr>
          <p:cNvPr id="246" name="Solace Brand Book"/>
          <p:cNvSpPr txBox="1">
            <a:spLocks noGrp="1"/>
          </p:cNvSpPr>
          <p:nvPr>
            <p:ph type="body" sz="quarter" idx="16"/>
          </p:nvPr>
        </p:nvSpPr>
        <p:spPr>
          <a:xfrm>
            <a:off x="2163010" y="12451653"/>
            <a:ext cx="4274857" cy="520701"/>
          </a:xfrm>
          <a:prstGeom prst="rect">
            <a:avLst/>
          </a:prstGeom>
        </p:spPr>
        <p:txBody>
          <a:bodyPr lIns="50800" tIns="50800" rIns="50800" bIns="50800" anchor="ctr">
            <a:spAutoFit/>
          </a:bodyPr>
          <a:lstStyle>
            <a:lvl1pPr>
              <a:lnSpc>
                <a:spcPct val="100000"/>
              </a:lnSpc>
              <a:defRPr>
                <a:solidFill>
                  <a:schemeClr val="accent4"/>
                </a:solidFill>
                <a:latin typeface="Open Sans"/>
                <a:ea typeface="Open Sans"/>
                <a:cs typeface="Open Sans"/>
                <a:sym typeface="Open Sans"/>
              </a:defRPr>
            </a:lvl1pPr>
          </a:lstStyle>
          <a:p>
            <a:r>
              <a:t>Solace Brand Book</a:t>
            </a: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Eyebrow, Title, Bullets copy">
    <p:spTree>
      <p:nvGrpSpPr>
        <p:cNvPr id="1" name=""/>
        <p:cNvGrpSpPr/>
        <p:nvPr/>
      </p:nvGrpSpPr>
      <p:grpSpPr>
        <a:xfrm>
          <a:off x="0" y="0"/>
          <a:ext cx="0" cy="0"/>
          <a:chOff x="0" y="0"/>
          <a:chExt cx="0" cy="0"/>
        </a:xfrm>
      </p:grpSpPr>
      <p:sp>
        <p:nvSpPr>
          <p:cNvPr id="253" name="Rectangle"/>
          <p:cNvSpPr/>
          <p:nvPr/>
        </p:nvSpPr>
        <p:spPr>
          <a:xfrm>
            <a:off x="12179300" y="-17330"/>
            <a:ext cx="12254386" cy="13750661"/>
          </a:xfrm>
          <a:prstGeom prst="rect">
            <a:avLst/>
          </a:prstGeom>
          <a:solidFill>
            <a:schemeClr val="accent4"/>
          </a:solidFill>
          <a:ln w="12700">
            <a:miter lim="400000"/>
          </a:ln>
          <a:effectLst>
            <a:outerShdw blurRad="38100" dist="25400" dir="5400000" rotWithShape="0">
              <a:srgbClr val="000000">
                <a:alpha val="50000"/>
              </a:srgbClr>
            </a:outerShdw>
          </a:effectLst>
        </p:spPr>
        <p:txBody>
          <a:bodyPr lIns="50800" tIns="50800" rIns="50800" bIns="50800" anchor="ctr"/>
          <a:lstStyle/>
          <a:p>
            <a:pPr>
              <a:defRPr>
                <a:solidFill>
                  <a:srgbClr val="FFFFFF"/>
                </a:solidFill>
              </a:defRPr>
            </a:pPr>
            <a:endParaRPr/>
          </a:p>
        </p:txBody>
      </p:sp>
      <p:sp>
        <p:nvSpPr>
          <p:cNvPr id="254" name="Rectangle"/>
          <p:cNvSpPr>
            <a:spLocks noGrp="1"/>
          </p:cNvSpPr>
          <p:nvPr>
            <p:ph type="body" sz="quarter" idx="13"/>
          </p:nvPr>
        </p:nvSpPr>
        <p:spPr>
          <a:xfrm>
            <a:off x="1025888" y="4026942"/>
            <a:ext cx="8603657" cy="7609947"/>
          </a:xfrm>
          <a:prstGeom prst="rect">
            <a:avLst/>
          </a:prstGeom>
        </p:spPr>
        <p:txBody>
          <a:bodyPr lIns="0" tIns="0" rIns="0" bIns="0">
            <a:normAutofit/>
          </a:bodyPr>
          <a:lstStyle/>
          <a:p>
            <a:pPr>
              <a:lnSpc>
                <a:spcPct val="110000"/>
              </a:lnSpc>
              <a:spcBef>
                <a:spcPts val="2000"/>
              </a:spcBef>
              <a:defRPr sz="3000">
                <a:solidFill>
                  <a:srgbClr val="575757"/>
                </a:solidFill>
                <a:latin typeface="Open Sans"/>
                <a:ea typeface="Open Sans"/>
                <a:cs typeface="Open Sans"/>
                <a:sym typeface="Open Sans"/>
              </a:defRPr>
            </a:pPr>
            <a:endParaRPr/>
          </a:p>
        </p:txBody>
      </p:sp>
      <p:sp>
        <p:nvSpPr>
          <p:cNvPr id="255" name="Title Text"/>
          <p:cNvSpPr txBox="1">
            <a:spLocks noGrp="1"/>
          </p:cNvSpPr>
          <p:nvPr>
            <p:ph type="title"/>
          </p:nvPr>
        </p:nvSpPr>
        <p:spPr>
          <a:xfrm>
            <a:off x="1171122" y="1517029"/>
            <a:ext cx="9775286" cy="1379765"/>
          </a:xfrm>
          <a:prstGeom prst="rect">
            <a:avLst/>
          </a:prstGeom>
        </p:spPr>
        <p:txBody>
          <a:bodyPr/>
          <a:lstStyle>
            <a:lvl1pPr>
              <a:lnSpc>
                <a:spcPct val="80000"/>
              </a:lnSpc>
              <a:defRPr b="1" spc="0">
                <a:solidFill>
                  <a:schemeClr val="accent4"/>
                </a:solidFill>
                <a:latin typeface="Times"/>
                <a:ea typeface="Times"/>
                <a:cs typeface="Times"/>
                <a:sym typeface="Times"/>
              </a:defRPr>
            </a:lvl1pPr>
          </a:lstStyle>
          <a:p>
            <a:r>
              <a:t>Title Text</a:t>
            </a:r>
          </a:p>
        </p:txBody>
      </p:sp>
      <p:sp>
        <p:nvSpPr>
          <p:cNvPr id="256" name="Slide Number"/>
          <p:cNvSpPr txBox="1">
            <a:spLocks noGrp="1"/>
          </p:cNvSpPr>
          <p:nvPr>
            <p:ph type="sldNum" sz="quarter" idx="2"/>
          </p:nvPr>
        </p:nvSpPr>
        <p:spPr>
          <a:xfrm>
            <a:off x="1170411" y="12426253"/>
            <a:ext cx="513656" cy="571501"/>
          </a:xfrm>
          <a:prstGeom prst="rect">
            <a:avLst/>
          </a:prstGeom>
        </p:spPr>
        <p:txBody>
          <a:bodyPr anchor="t"/>
          <a:lstStyle>
            <a:lvl1pPr algn="ctr">
              <a:defRPr sz="2400">
                <a:solidFill>
                  <a:srgbClr val="929292"/>
                </a:solidFill>
                <a:latin typeface="Open Sans"/>
                <a:ea typeface="Open Sans"/>
                <a:cs typeface="Open Sans"/>
                <a:sym typeface="Open Sans"/>
              </a:defRPr>
            </a:lvl1pPr>
          </a:lstStyle>
          <a:p>
            <a:fld id="{86CB4B4D-7CA3-9044-876B-883B54F8677D}" type="slidenum">
              <a:t>‹#›</a:t>
            </a:fld>
            <a:endParaRPr/>
          </a:p>
        </p:txBody>
      </p:sp>
      <p:sp>
        <p:nvSpPr>
          <p:cNvPr id="257" name="Rectangle"/>
          <p:cNvSpPr>
            <a:spLocks noGrp="1"/>
          </p:cNvSpPr>
          <p:nvPr>
            <p:ph type="body" sz="half" idx="14"/>
          </p:nvPr>
        </p:nvSpPr>
        <p:spPr>
          <a:xfrm>
            <a:off x="13201020" y="4026942"/>
            <a:ext cx="9420625" cy="7584547"/>
          </a:xfrm>
          <a:prstGeom prst="rect">
            <a:avLst/>
          </a:prstGeom>
        </p:spPr>
        <p:txBody>
          <a:bodyPr lIns="0" tIns="0" rIns="0" bIns="0">
            <a:normAutofit/>
          </a:bodyPr>
          <a:lstStyle/>
          <a:p>
            <a:pPr>
              <a:lnSpc>
                <a:spcPct val="110000"/>
              </a:lnSpc>
              <a:spcBef>
                <a:spcPts val="2000"/>
              </a:spcBef>
              <a:defRPr sz="3000">
                <a:solidFill>
                  <a:srgbClr val="FFFFFF"/>
                </a:solidFill>
                <a:latin typeface="Open Sans"/>
                <a:ea typeface="Open Sans"/>
                <a:cs typeface="Open Sans"/>
                <a:sym typeface="Open Sans"/>
              </a:defRPr>
            </a:pPr>
            <a:endParaRPr/>
          </a:p>
        </p:txBody>
      </p:sp>
      <p:sp>
        <p:nvSpPr>
          <p:cNvPr id="258" name="@Solace — Confidential"/>
          <p:cNvSpPr txBox="1">
            <a:spLocks noGrp="1"/>
          </p:cNvSpPr>
          <p:nvPr>
            <p:ph type="body" sz="quarter" idx="15"/>
          </p:nvPr>
        </p:nvSpPr>
        <p:spPr>
          <a:xfrm>
            <a:off x="2163010" y="12932137"/>
            <a:ext cx="4274857" cy="457201"/>
          </a:xfrm>
          <a:prstGeom prst="rect">
            <a:avLst/>
          </a:prstGeom>
        </p:spPr>
        <p:txBody>
          <a:bodyPr lIns="50800" tIns="50800" rIns="50800" bIns="50800" anchor="ctr">
            <a:spAutoFit/>
          </a:bodyPr>
          <a:lstStyle>
            <a:lvl1pPr>
              <a:lnSpc>
                <a:spcPct val="100000"/>
              </a:lnSpc>
              <a:defRPr sz="2100">
                <a:solidFill>
                  <a:srgbClr val="929292"/>
                </a:solidFill>
                <a:latin typeface="Open Sans"/>
                <a:ea typeface="Open Sans"/>
                <a:cs typeface="Open Sans"/>
                <a:sym typeface="Open Sans"/>
              </a:defRPr>
            </a:lvl1pPr>
          </a:lstStyle>
          <a:p>
            <a:r>
              <a:t>@Solace — Confidential</a:t>
            </a:r>
          </a:p>
        </p:txBody>
      </p:sp>
      <p:sp>
        <p:nvSpPr>
          <p:cNvPr id="259" name="Solace Brand Book"/>
          <p:cNvSpPr txBox="1">
            <a:spLocks noGrp="1"/>
          </p:cNvSpPr>
          <p:nvPr>
            <p:ph type="body" sz="quarter" idx="16"/>
          </p:nvPr>
        </p:nvSpPr>
        <p:spPr>
          <a:xfrm>
            <a:off x="2163010" y="12451653"/>
            <a:ext cx="4274857" cy="520701"/>
          </a:xfrm>
          <a:prstGeom prst="rect">
            <a:avLst/>
          </a:prstGeom>
        </p:spPr>
        <p:txBody>
          <a:bodyPr lIns="50800" tIns="50800" rIns="50800" bIns="50800" anchor="ctr">
            <a:spAutoFit/>
          </a:bodyPr>
          <a:lstStyle>
            <a:lvl1pPr>
              <a:lnSpc>
                <a:spcPct val="100000"/>
              </a:lnSpc>
              <a:defRPr>
                <a:solidFill>
                  <a:schemeClr val="accent4"/>
                </a:solidFill>
                <a:latin typeface="Open Sans"/>
                <a:ea typeface="Open Sans"/>
                <a:cs typeface="Open Sans"/>
                <a:sym typeface="Open Sans"/>
              </a:defRPr>
            </a:lvl1pPr>
          </a:lstStyle>
          <a:p>
            <a:r>
              <a:t>Solace Brand Book</a:t>
            </a:r>
          </a:p>
        </p:txBody>
      </p:sp>
      <p:sp>
        <p:nvSpPr>
          <p:cNvPr id="260" name="Rectangle"/>
          <p:cNvSpPr txBox="1">
            <a:spLocks noGrp="1"/>
          </p:cNvSpPr>
          <p:nvPr>
            <p:ph type="body" sz="quarter" idx="17"/>
          </p:nvPr>
        </p:nvSpPr>
        <p:spPr>
          <a:xfrm>
            <a:off x="13380054" y="1517029"/>
            <a:ext cx="9775287" cy="1379765"/>
          </a:xfrm>
          <a:prstGeom prst="rect">
            <a:avLst/>
          </a:prstGeom>
        </p:spPr>
        <p:txBody>
          <a:bodyPr>
            <a:normAutofit/>
          </a:bodyPr>
          <a:lstStyle/>
          <a:p>
            <a:pPr>
              <a:lnSpc>
                <a:spcPct val="100000"/>
              </a:lnSpc>
              <a:defRPr sz="7200" b="1">
                <a:solidFill>
                  <a:srgbClr val="FFFFFF"/>
                </a:solidFill>
                <a:latin typeface="Times"/>
                <a:ea typeface="Times"/>
                <a:cs typeface="Times"/>
                <a:sym typeface="Times"/>
              </a:defRPr>
            </a:pPr>
            <a:endParaRPr/>
          </a:p>
        </p:txBody>
      </p:sp>
      <p:pic>
        <p:nvPicPr>
          <p:cNvPr id="261" name="Solace-logo-white.png" descr="Solace-logo-white.png"/>
          <p:cNvPicPr>
            <a:picLocks noChangeAspect="1"/>
          </p:cNvPicPr>
          <p:nvPr/>
        </p:nvPicPr>
        <p:blipFill>
          <a:blip r:embed="rId2">
            <a:extLst/>
          </a:blip>
          <a:stretch>
            <a:fillRect/>
          </a:stretch>
        </p:blipFill>
        <p:spPr>
          <a:xfrm>
            <a:off x="21509130" y="12378617"/>
            <a:ext cx="2176013" cy="548641"/>
          </a:xfrm>
          <a:prstGeom prst="rect">
            <a:avLst/>
          </a:prstGeom>
          <a:ln w="12700">
            <a:miter lim="400000"/>
          </a:ln>
        </p:spPr>
      </p:pic>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pen White">
    <p:bg>
      <p:bgPr>
        <a:solidFill>
          <a:srgbClr val="FFFFF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A5F90B-B81F-7A4E-A0B3-DB638DF3235F}"/>
              </a:ext>
            </a:extLst>
          </p:cNvPr>
          <p:cNvSpPr>
            <a:spLocks noGrp="1"/>
          </p:cNvSpPr>
          <p:nvPr>
            <p:ph type="title"/>
          </p:nvPr>
        </p:nvSpPr>
        <p:spPr>
          <a:xfrm>
            <a:off x="1196521" y="177138"/>
            <a:ext cx="22055365" cy="1953413"/>
          </a:xfrm>
        </p:spPr>
        <p:txBody>
          <a:bodyPr anchor="ctr" anchorCtr="0"/>
          <a:lstStyle>
            <a:lvl1pPr>
              <a:lnSpc>
                <a:spcPct val="90000"/>
              </a:lnSpc>
              <a:defRPr sz="6600" b="0">
                <a:solidFill>
                  <a:srgbClr val="474747"/>
                </a:solidFill>
              </a:defRPr>
            </a:lvl1pPr>
          </a:lstStyle>
          <a:p>
            <a:r>
              <a:rPr lang="en-US"/>
              <a:t>Click to edit Master title style</a:t>
            </a:r>
          </a:p>
        </p:txBody>
      </p:sp>
      <p:sp>
        <p:nvSpPr>
          <p:cNvPr id="7" name="Slide Number">
            <a:extLst>
              <a:ext uri="{FF2B5EF4-FFF2-40B4-BE49-F238E27FC236}">
                <a16:creationId xmlns:a16="http://schemas.microsoft.com/office/drawing/2014/main" id="{660F8F57-C2A3-4CAF-B6D1-501519708F0D}"/>
              </a:ext>
            </a:extLst>
          </p:cNvPr>
          <p:cNvSpPr txBox="1">
            <a:spLocks noGrp="1"/>
          </p:cNvSpPr>
          <p:nvPr>
            <p:ph type="sldNum" sz="quarter" idx="2"/>
          </p:nvPr>
        </p:nvSpPr>
        <p:spPr>
          <a:xfrm>
            <a:off x="259262" y="12367390"/>
            <a:ext cx="604333" cy="584775"/>
          </a:xfrm>
          <a:prstGeom prst="rect">
            <a:avLst/>
          </a:prstGeom>
          <a:ln w="12700">
            <a:miter lim="400000"/>
          </a:ln>
        </p:spPr>
        <p:txBody>
          <a:bodyPr wrap="none" lIns="76200" tIns="76200" rIns="76200" bIns="76200">
            <a:spAutoFit/>
          </a:bodyPr>
          <a:lstStyle>
            <a:lvl1pPr>
              <a:defRPr sz="2800" b="0" i="0">
                <a:solidFill>
                  <a:srgbClr val="474747"/>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en-US" smtClean="0"/>
              <a:pPr/>
              <a:t>‹#›</a:t>
            </a:fld>
            <a:endParaRPr lang="en-US"/>
          </a:p>
        </p:txBody>
      </p:sp>
      <p:sp>
        <p:nvSpPr>
          <p:cNvPr id="8" name="Footer Placeholder 8">
            <a:extLst>
              <a:ext uri="{FF2B5EF4-FFF2-40B4-BE49-F238E27FC236}">
                <a16:creationId xmlns:a16="http://schemas.microsoft.com/office/drawing/2014/main" id="{533A821D-CF3F-446D-ADFD-652B964ED7EF}"/>
              </a:ext>
            </a:extLst>
          </p:cNvPr>
          <p:cNvSpPr>
            <a:spLocks noGrp="1"/>
          </p:cNvSpPr>
          <p:nvPr>
            <p:ph type="ftr" sz="quarter" idx="3"/>
          </p:nvPr>
        </p:nvSpPr>
        <p:spPr>
          <a:xfrm>
            <a:off x="259262" y="12965895"/>
            <a:ext cx="2636338" cy="584775"/>
          </a:xfrm>
          <a:prstGeom prst="rect">
            <a:avLst/>
          </a:prstGeom>
        </p:spPr>
        <p:txBody>
          <a:bodyPr vert="horz" lIns="91440" tIns="45720" rIns="91440" bIns="45720" rtlCol="0" anchor="b"/>
          <a:lstStyle>
            <a:lvl1pPr algn="l">
              <a:lnSpc>
                <a:spcPct val="90000"/>
              </a:lnSpc>
              <a:defRPr sz="1600">
                <a:solidFill>
                  <a:srgbClr val="474747"/>
                </a:solidFill>
              </a:defRPr>
            </a:lvl1pPr>
          </a:lstStyle>
          <a:p>
            <a:r>
              <a:rPr lang="en-US"/>
              <a:t>© Solace</a:t>
            </a:r>
          </a:p>
          <a:p>
            <a:r>
              <a:rPr lang="en-US"/>
              <a:t>Proprietary &amp; Confidential</a:t>
            </a:r>
          </a:p>
        </p:txBody>
      </p:sp>
    </p:spTree>
    <p:extLst>
      <p:ext uri="{BB962C8B-B14F-4D97-AF65-F5344CB8AC3E}">
        <p14:creationId xmlns:p14="http://schemas.microsoft.com/office/powerpoint/2010/main" val="95791752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asic White">
    <p:bg>
      <p:bgPr>
        <a:solidFill>
          <a:srgbClr val="FFFFF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A5F90B-B81F-7A4E-A0B3-DB638DF3235F}"/>
              </a:ext>
            </a:extLst>
          </p:cNvPr>
          <p:cNvSpPr>
            <a:spLocks noGrp="1"/>
          </p:cNvSpPr>
          <p:nvPr>
            <p:ph type="title"/>
          </p:nvPr>
        </p:nvSpPr>
        <p:spPr>
          <a:xfrm>
            <a:off x="1196521" y="177138"/>
            <a:ext cx="22055365" cy="1953413"/>
          </a:xfrm>
        </p:spPr>
        <p:txBody>
          <a:bodyPr anchor="ctr" anchorCtr="0"/>
          <a:lstStyle>
            <a:lvl1pPr>
              <a:lnSpc>
                <a:spcPct val="90000"/>
              </a:lnSpc>
              <a:defRPr sz="6600" b="0">
                <a:solidFill>
                  <a:srgbClr val="474747"/>
                </a:solidFill>
              </a:defRPr>
            </a:lvl1pPr>
          </a:lstStyle>
          <a:p>
            <a:r>
              <a:rPr lang="en-US"/>
              <a:t>Click to edit Master title style</a:t>
            </a:r>
          </a:p>
        </p:txBody>
      </p:sp>
      <p:sp>
        <p:nvSpPr>
          <p:cNvPr id="8" name="Text Placeholder 7">
            <a:extLst>
              <a:ext uri="{FF2B5EF4-FFF2-40B4-BE49-F238E27FC236}">
                <a16:creationId xmlns:a16="http://schemas.microsoft.com/office/drawing/2014/main" id="{F9A0A295-4F83-4048-980D-CA97A3B9A08F}"/>
              </a:ext>
            </a:extLst>
          </p:cNvPr>
          <p:cNvSpPr>
            <a:spLocks noGrp="1"/>
          </p:cNvSpPr>
          <p:nvPr>
            <p:ph type="body" sz="quarter" idx="12"/>
          </p:nvPr>
        </p:nvSpPr>
        <p:spPr>
          <a:xfrm>
            <a:off x="1196520" y="2695707"/>
            <a:ext cx="22055365" cy="9601200"/>
          </a:xfrm>
        </p:spPr>
        <p:txBody>
          <a:bodyPr/>
          <a:lstStyle>
            <a:lvl1pPr>
              <a:lnSpc>
                <a:spcPct val="114000"/>
              </a:lnSpc>
              <a:spcAft>
                <a:spcPts val="1800"/>
              </a:spcAft>
              <a:defRPr b="1"/>
            </a:lvl1pPr>
            <a:lvl2pPr>
              <a:lnSpc>
                <a:spcPct val="150000"/>
              </a:lnSpc>
              <a:spcAft>
                <a:spcPts val="1800"/>
              </a:spcAft>
              <a:defRPr/>
            </a:lvl2pPr>
            <a:lvl3pPr>
              <a:lnSpc>
                <a:spcPct val="150000"/>
              </a:lnSpc>
              <a:defRPr/>
            </a:lvl3pPr>
          </a:lstStyle>
          <a:p>
            <a:pPr lvl="0"/>
            <a:r>
              <a:rPr lang="en-US"/>
              <a:t>Edit Master text styles</a:t>
            </a:r>
          </a:p>
          <a:p>
            <a:pPr lvl="1"/>
            <a:r>
              <a:rPr lang="en-US"/>
              <a:t>Second level</a:t>
            </a:r>
          </a:p>
          <a:p>
            <a:pPr lvl="2"/>
            <a:r>
              <a:rPr lang="en-US"/>
              <a:t>Third level</a:t>
            </a:r>
          </a:p>
        </p:txBody>
      </p:sp>
      <p:sp>
        <p:nvSpPr>
          <p:cNvPr id="7" name="Slide Number">
            <a:extLst>
              <a:ext uri="{FF2B5EF4-FFF2-40B4-BE49-F238E27FC236}">
                <a16:creationId xmlns:a16="http://schemas.microsoft.com/office/drawing/2014/main" id="{BE455569-37A5-419E-9E03-CB89C9FC6C96}"/>
              </a:ext>
            </a:extLst>
          </p:cNvPr>
          <p:cNvSpPr txBox="1">
            <a:spLocks noGrp="1"/>
          </p:cNvSpPr>
          <p:nvPr>
            <p:ph type="sldNum" sz="quarter" idx="2"/>
          </p:nvPr>
        </p:nvSpPr>
        <p:spPr>
          <a:xfrm>
            <a:off x="259262" y="12367390"/>
            <a:ext cx="604333" cy="584775"/>
          </a:xfrm>
          <a:prstGeom prst="rect">
            <a:avLst/>
          </a:prstGeom>
          <a:ln w="12700">
            <a:miter lim="400000"/>
          </a:ln>
        </p:spPr>
        <p:txBody>
          <a:bodyPr wrap="none" lIns="76200" tIns="76200" rIns="76200" bIns="76200">
            <a:spAutoFit/>
          </a:bodyPr>
          <a:lstStyle>
            <a:lvl1pPr>
              <a:defRPr sz="2800" b="0" i="0">
                <a:solidFill>
                  <a:srgbClr val="474747"/>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en-US" smtClean="0"/>
              <a:pPr/>
              <a:t>‹#›</a:t>
            </a:fld>
            <a:endParaRPr lang="en-US"/>
          </a:p>
        </p:txBody>
      </p:sp>
      <p:sp>
        <p:nvSpPr>
          <p:cNvPr id="9" name="Footer Placeholder 8">
            <a:extLst>
              <a:ext uri="{FF2B5EF4-FFF2-40B4-BE49-F238E27FC236}">
                <a16:creationId xmlns:a16="http://schemas.microsoft.com/office/drawing/2014/main" id="{AC54852A-33D5-466F-9E76-CECC23265B83}"/>
              </a:ext>
            </a:extLst>
          </p:cNvPr>
          <p:cNvSpPr>
            <a:spLocks noGrp="1"/>
          </p:cNvSpPr>
          <p:nvPr>
            <p:ph type="ftr" sz="quarter" idx="3"/>
          </p:nvPr>
        </p:nvSpPr>
        <p:spPr>
          <a:xfrm>
            <a:off x="259262" y="12965895"/>
            <a:ext cx="2636338" cy="584775"/>
          </a:xfrm>
          <a:prstGeom prst="rect">
            <a:avLst/>
          </a:prstGeom>
        </p:spPr>
        <p:txBody>
          <a:bodyPr vert="horz" lIns="91440" tIns="45720" rIns="91440" bIns="45720" rtlCol="0" anchor="b"/>
          <a:lstStyle>
            <a:lvl1pPr algn="l">
              <a:lnSpc>
                <a:spcPct val="90000"/>
              </a:lnSpc>
              <a:defRPr sz="1600">
                <a:solidFill>
                  <a:srgbClr val="474747"/>
                </a:solidFill>
              </a:defRPr>
            </a:lvl1pPr>
          </a:lstStyle>
          <a:p>
            <a:r>
              <a:rPr lang="en-US"/>
              <a:t>© Solace</a:t>
            </a:r>
          </a:p>
          <a:p>
            <a:r>
              <a:rPr lang="en-US"/>
              <a:t>Proprietary &amp; Confidential</a:t>
            </a:r>
          </a:p>
        </p:txBody>
      </p:sp>
    </p:spTree>
    <p:extLst>
      <p:ext uri="{BB962C8B-B14F-4D97-AF65-F5344CB8AC3E}">
        <p14:creationId xmlns:p14="http://schemas.microsoft.com/office/powerpoint/2010/main" val="81756799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mall Emphasis/Image Left">
    <p:bg>
      <p:bgPr>
        <a:solidFill>
          <a:srgbClr val="FFFFFF"/>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2A21E6-C700-F04A-AFBF-D249BF836C0A}"/>
              </a:ext>
            </a:extLst>
          </p:cNvPr>
          <p:cNvSpPr/>
          <p:nvPr userDrawn="1"/>
        </p:nvSpPr>
        <p:spPr>
          <a:xfrm>
            <a:off x="0" y="2183276"/>
            <a:ext cx="6400800" cy="1153272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76300" rtl="0" fontAlgn="auto" latinLnBrk="0" hangingPunct="0">
              <a:lnSpc>
                <a:spcPct val="100000"/>
              </a:lnSpc>
              <a:spcBef>
                <a:spcPts val="0"/>
              </a:spcBef>
              <a:spcAft>
                <a:spcPts val="0"/>
              </a:spcAft>
              <a:buClrTx/>
              <a:buSzTx/>
              <a:buFontTx/>
              <a:buNone/>
              <a:tabLst/>
            </a:pPr>
            <a:endParaRPr kumimoji="0" lang="en-US"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endParaRPr>
          </a:p>
        </p:txBody>
      </p:sp>
      <p:sp>
        <p:nvSpPr>
          <p:cNvPr id="8" name="Text Placeholder 7">
            <a:extLst>
              <a:ext uri="{FF2B5EF4-FFF2-40B4-BE49-F238E27FC236}">
                <a16:creationId xmlns:a16="http://schemas.microsoft.com/office/drawing/2014/main" id="{F9A0A295-4F83-4048-980D-CA97A3B9A08F}"/>
              </a:ext>
            </a:extLst>
          </p:cNvPr>
          <p:cNvSpPr>
            <a:spLocks noGrp="1"/>
          </p:cNvSpPr>
          <p:nvPr>
            <p:ph type="body" sz="quarter" idx="12"/>
          </p:nvPr>
        </p:nvSpPr>
        <p:spPr>
          <a:xfrm>
            <a:off x="7292747" y="2674620"/>
            <a:ext cx="7772400" cy="9621520"/>
          </a:xfrm>
        </p:spPr>
        <p:txBody>
          <a:bodyPr/>
          <a:lstStyle/>
          <a:p>
            <a:pPr lvl="0"/>
            <a:r>
              <a:rPr lang="en-US"/>
              <a:t>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1CCF6E24-A6C9-478B-8001-FECF88B8A3BC}"/>
              </a:ext>
            </a:extLst>
          </p:cNvPr>
          <p:cNvSpPr>
            <a:spLocks noGrp="1"/>
          </p:cNvSpPr>
          <p:nvPr>
            <p:ph sz="quarter" idx="14"/>
          </p:nvPr>
        </p:nvSpPr>
        <p:spPr>
          <a:xfrm>
            <a:off x="487680" y="2674619"/>
            <a:ext cx="5486400" cy="96215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sp>
        <p:nvSpPr>
          <p:cNvPr id="12" name="Title 2">
            <a:extLst>
              <a:ext uri="{FF2B5EF4-FFF2-40B4-BE49-F238E27FC236}">
                <a16:creationId xmlns:a16="http://schemas.microsoft.com/office/drawing/2014/main" id="{6FBE0D6B-28F6-4E51-B374-0D80AB41537C}"/>
              </a:ext>
            </a:extLst>
          </p:cNvPr>
          <p:cNvSpPr>
            <a:spLocks noGrp="1"/>
          </p:cNvSpPr>
          <p:nvPr>
            <p:ph type="title"/>
          </p:nvPr>
        </p:nvSpPr>
        <p:spPr>
          <a:xfrm>
            <a:off x="1196521" y="177138"/>
            <a:ext cx="22295531" cy="1953413"/>
          </a:xfrm>
        </p:spPr>
        <p:txBody>
          <a:bodyPr anchor="ctr" anchorCtr="0"/>
          <a:lstStyle>
            <a:lvl1pPr>
              <a:lnSpc>
                <a:spcPct val="90000"/>
              </a:lnSpc>
              <a:defRPr sz="6600" b="0">
                <a:solidFill>
                  <a:srgbClr val="474747"/>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D8591F5-7480-4829-801E-64461B408543}"/>
              </a:ext>
            </a:extLst>
          </p:cNvPr>
          <p:cNvSpPr>
            <a:spLocks noGrp="1"/>
          </p:cNvSpPr>
          <p:nvPr>
            <p:ph sz="quarter" idx="15"/>
          </p:nvPr>
        </p:nvSpPr>
        <p:spPr>
          <a:xfrm>
            <a:off x="15719652" y="2674620"/>
            <a:ext cx="7772400" cy="962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a:extLst>
              <a:ext uri="{FF2B5EF4-FFF2-40B4-BE49-F238E27FC236}">
                <a16:creationId xmlns:a16="http://schemas.microsoft.com/office/drawing/2014/main" id="{BE517445-F7B4-4C97-A289-157FC44C9AD1}"/>
              </a:ext>
            </a:extLst>
          </p:cNvPr>
          <p:cNvSpPr txBox="1">
            <a:spLocks noGrp="1"/>
          </p:cNvSpPr>
          <p:nvPr>
            <p:ph type="sldNum" sz="quarter" idx="2"/>
          </p:nvPr>
        </p:nvSpPr>
        <p:spPr>
          <a:xfrm>
            <a:off x="259262" y="12367390"/>
            <a:ext cx="604333" cy="584775"/>
          </a:xfrm>
          <a:prstGeom prst="rect">
            <a:avLst/>
          </a:prstGeom>
          <a:ln w="12700">
            <a:miter lim="400000"/>
          </a:ln>
        </p:spPr>
        <p:txBody>
          <a:bodyPr wrap="none" lIns="76200" tIns="76200" rIns="76200" bIns="76200">
            <a:spAutoFit/>
          </a:bodyPr>
          <a:lstStyle>
            <a:lvl1pPr>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en-US" smtClean="0"/>
              <a:pPr/>
              <a:t>‹#›</a:t>
            </a:fld>
            <a:endParaRPr lang="en-US"/>
          </a:p>
        </p:txBody>
      </p:sp>
      <p:sp>
        <p:nvSpPr>
          <p:cNvPr id="10" name="Footer Placeholder 8">
            <a:extLst>
              <a:ext uri="{FF2B5EF4-FFF2-40B4-BE49-F238E27FC236}">
                <a16:creationId xmlns:a16="http://schemas.microsoft.com/office/drawing/2014/main" id="{D236D35E-2B71-47B3-9D68-AE19F184E31E}"/>
              </a:ext>
            </a:extLst>
          </p:cNvPr>
          <p:cNvSpPr>
            <a:spLocks noGrp="1"/>
          </p:cNvSpPr>
          <p:nvPr>
            <p:ph type="ftr" sz="quarter" idx="3"/>
          </p:nvPr>
        </p:nvSpPr>
        <p:spPr>
          <a:xfrm>
            <a:off x="259262" y="12965895"/>
            <a:ext cx="2636338" cy="584775"/>
          </a:xfrm>
          <a:prstGeom prst="rect">
            <a:avLst/>
          </a:prstGeom>
        </p:spPr>
        <p:txBody>
          <a:bodyPr vert="horz" lIns="91440" tIns="45720" rIns="91440" bIns="45720" rtlCol="0" anchor="b"/>
          <a:lstStyle>
            <a:lvl1pPr algn="l">
              <a:lnSpc>
                <a:spcPct val="90000"/>
              </a:lnSpc>
              <a:defRPr sz="1600">
                <a:solidFill>
                  <a:schemeClr val="bg1"/>
                </a:solidFill>
              </a:defRPr>
            </a:lvl1pPr>
          </a:lstStyle>
          <a:p>
            <a:r>
              <a:rPr lang="en-US"/>
              <a:t>© Solace</a:t>
            </a:r>
          </a:p>
          <a:p>
            <a:r>
              <a:rPr lang="en-US"/>
              <a:t>Proprietary &amp; Confidential</a:t>
            </a:r>
          </a:p>
        </p:txBody>
      </p:sp>
    </p:spTree>
    <p:extLst>
      <p:ext uri="{BB962C8B-B14F-4D97-AF65-F5344CB8AC3E}">
        <p14:creationId xmlns:p14="http://schemas.microsoft.com/office/powerpoint/2010/main" val="100907951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Half page Image ">
    <p:spTree>
      <p:nvGrpSpPr>
        <p:cNvPr id="1" name=""/>
        <p:cNvGrpSpPr/>
        <p:nvPr/>
      </p:nvGrpSpPr>
      <p:grpSpPr>
        <a:xfrm>
          <a:off x="0" y="0"/>
          <a:ext cx="0" cy="0"/>
          <a:chOff x="0" y="0"/>
          <a:chExt cx="0" cy="0"/>
        </a:xfrm>
      </p:grpSpPr>
      <p:sp>
        <p:nvSpPr>
          <p:cNvPr id="81" name="Title Text"/>
          <p:cNvSpPr txBox="1">
            <a:spLocks noGrp="1"/>
          </p:cNvSpPr>
          <p:nvPr>
            <p:ph type="title"/>
          </p:nvPr>
        </p:nvSpPr>
        <p:spPr>
          <a:xfrm>
            <a:off x="1171122" y="987344"/>
            <a:ext cx="11065064" cy="1379766"/>
          </a:xfrm>
          <a:prstGeom prst="rect">
            <a:avLst/>
          </a:prstGeom>
        </p:spPr>
        <p:txBody>
          <a:bodyPr>
            <a:normAutofit/>
          </a:bodyPr>
          <a:lstStyle>
            <a:lvl1pPr>
              <a:defRPr b="1" spc="0">
                <a:solidFill>
                  <a:schemeClr val="accent4"/>
                </a:solidFill>
                <a:latin typeface="Times"/>
                <a:ea typeface="Times"/>
                <a:cs typeface="Times"/>
                <a:sym typeface="Times"/>
              </a:defRPr>
            </a:lvl1pPr>
          </a:lstStyle>
          <a:p>
            <a:r>
              <a:t>Title Text</a:t>
            </a:r>
          </a:p>
        </p:txBody>
      </p:sp>
      <p:sp>
        <p:nvSpPr>
          <p:cNvPr id="82" name="Slide Number"/>
          <p:cNvSpPr txBox="1">
            <a:spLocks noGrp="1"/>
          </p:cNvSpPr>
          <p:nvPr>
            <p:ph type="sldNum" sz="quarter" idx="2"/>
          </p:nvPr>
        </p:nvSpPr>
        <p:spPr>
          <a:xfrm>
            <a:off x="1174644" y="12426253"/>
            <a:ext cx="513657" cy="571501"/>
          </a:xfrm>
          <a:prstGeom prst="rect">
            <a:avLst/>
          </a:prstGeom>
        </p:spPr>
        <p:txBody>
          <a:bodyPr anchor="t"/>
          <a:lstStyle>
            <a:lvl1pPr algn="ctr">
              <a:defRPr sz="2400">
                <a:solidFill>
                  <a:srgbClr val="929292"/>
                </a:solidFill>
                <a:latin typeface="Open Sans"/>
                <a:ea typeface="Open Sans"/>
                <a:cs typeface="Open Sans"/>
                <a:sym typeface="Open Sans"/>
              </a:defRPr>
            </a:lvl1pPr>
          </a:lstStyle>
          <a:p>
            <a:fld id="{86CB4B4D-7CA3-9044-876B-883B54F8677D}" type="slidenum">
              <a:t>‹#›</a:t>
            </a:fld>
            <a:endParaRPr/>
          </a:p>
        </p:txBody>
      </p:sp>
      <p:sp>
        <p:nvSpPr>
          <p:cNvPr id="83" name="Edit Master text styles"/>
          <p:cNvSpPr txBox="1">
            <a:spLocks noGrp="1"/>
          </p:cNvSpPr>
          <p:nvPr>
            <p:ph type="body" sz="quarter" idx="13"/>
          </p:nvPr>
        </p:nvSpPr>
        <p:spPr>
          <a:xfrm>
            <a:off x="1233680" y="443299"/>
            <a:ext cx="10939947" cy="638176"/>
          </a:xfrm>
          <a:prstGeom prst="rect">
            <a:avLst/>
          </a:prstGeom>
        </p:spPr>
        <p:txBody>
          <a:bodyPr lIns="0" tIns="0" rIns="0" bIns="0" anchor="b"/>
          <a:lstStyle>
            <a:lvl1pPr indent="15875">
              <a:lnSpc>
                <a:spcPct val="110000"/>
              </a:lnSpc>
              <a:spcBef>
                <a:spcPts val="2000"/>
              </a:spcBef>
              <a:defRPr sz="3200" cap="all" spc="400">
                <a:solidFill>
                  <a:schemeClr val="accent4"/>
                </a:solidFill>
                <a:latin typeface="Open Sans Bold"/>
                <a:ea typeface="Open Sans Bold"/>
                <a:cs typeface="Open Sans Bold"/>
                <a:sym typeface="Open Sans Bold"/>
              </a:defRPr>
            </a:lvl1pPr>
          </a:lstStyle>
          <a:p>
            <a:r>
              <a:t>Edit Master text styles</a:t>
            </a:r>
          </a:p>
        </p:txBody>
      </p:sp>
      <p:sp>
        <p:nvSpPr>
          <p:cNvPr id="84" name="Body Level One…"/>
          <p:cNvSpPr txBox="1">
            <a:spLocks noGrp="1"/>
          </p:cNvSpPr>
          <p:nvPr>
            <p:ph type="body" sz="quarter" idx="1"/>
          </p:nvPr>
        </p:nvSpPr>
        <p:spPr>
          <a:xfrm>
            <a:off x="1237913" y="4172865"/>
            <a:ext cx="10141038" cy="6065640"/>
          </a:xfrm>
          <a:prstGeom prst="rect">
            <a:avLst/>
          </a:prstGeom>
        </p:spPr>
        <p:txBody>
          <a:bodyPr lIns="0" tIns="0" rIns="0" bIns="0">
            <a:normAutofit/>
          </a:bodyPr>
          <a:lstStyle>
            <a:lvl1pPr indent="15875">
              <a:lnSpc>
                <a:spcPct val="110000"/>
              </a:lnSpc>
              <a:defRPr sz="2600">
                <a:solidFill>
                  <a:srgbClr val="575757"/>
                </a:solidFill>
                <a:latin typeface="Open Sans"/>
                <a:ea typeface="Open Sans"/>
                <a:cs typeface="Open Sans"/>
                <a:sym typeface="Open Sans"/>
              </a:defRPr>
            </a:lvl1pPr>
            <a:lvl2pPr marL="914400" indent="-457200">
              <a:lnSpc>
                <a:spcPct val="110000"/>
              </a:lnSpc>
              <a:buSzPct val="70000"/>
              <a:buChar char="•"/>
              <a:defRPr sz="2600">
                <a:solidFill>
                  <a:srgbClr val="575757"/>
                </a:solidFill>
                <a:latin typeface="Open Sans"/>
                <a:ea typeface="Open Sans"/>
                <a:cs typeface="Open Sans"/>
                <a:sym typeface="Open Sans"/>
              </a:defRPr>
            </a:lvl2pPr>
            <a:lvl3pPr marL="1143000" indent="-457200">
              <a:lnSpc>
                <a:spcPct val="110000"/>
              </a:lnSpc>
              <a:buSzPct val="70000"/>
              <a:buChar char="•"/>
              <a:defRPr sz="2600">
                <a:solidFill>
                  <a:srgbClr val="575757"/>
                </a:solidFill>
                <a:latin typeface="Open Sans"/>
                <a:ea typeface="Open Sans"/>
                <a:cs typeface="Open Sans"/>
                <a:sym typeface="Open Sans"/>
              </a:defRPr>
            </a:lvl3pPr>
            <a:lvl4pPr marL="1371600" indent="-457200">
              <a:lnSpc>
                <a:spcPct val="110000"/>
              </a:lnSpc>
              <a:buSzPct val="70000"/>
              <a:buChar char="•"/>
              <a:defRPr sz="2600">
                <a:solidFill>
                  <a:srgbClr val="575757"/>
                </a:solidFill>
                <a:latin typeface="Open Sans"/>
                <a:ea typeface="Open Sans"/>
                <a:cs typeface="Open Sans"/>
                <a:sym typeface="Open Sans"/>
              </a:defRPr>
            </a:lvl4pPr>
            <a:lvl5pPr marL="1828800" indent="-457200">
              <a:lnSpc>
                <a:spcPct val="110000"/>
              </a:lnSpc>
              <a:buSzPct val="70000"/>
              <a:buChar char="•"/>
              <a:defRPr sz="2600">
                <a:solidFill>
                  <a:srgbClr val="575757"/>
                </a:solidFill>
                <a:latin typeface="Open Sans"/>
                <a:ea typeface="Open Sans"/>
                <a:cs typeface="Open Sans"/>
                <a:sym typeface="Open Sans"/>
              </a:defRPr>
            </a:lvl5pPr>
          </a:lstStyle>
          <a:p>
            <a:r>
              <a:t>Body Level One</a:t>
            </a:r>
          </a:p>
          <a:p>
            <a:pPr lvl="1"/>
            <a:r>
              <a:t>Body Level Two</a:t>
            </a:r>
          </a:p>
          <a:p>
            <a:pPr lvl="2"/>
            <a:r>
              <a:t>Body Level Three</a:t>
            </a:r>
          </a:p>
          <a:p>
            <a:pPr lvl="3"/>
            <a:r>
              <a:t>Body Level Four</a:t>
            </a:r>
          </a:p>
          <a:p>
            <a:pPr lvl="4"/>
            <a:r>
              <a:t>Body Level Five</a:t>
            </a:r>
          </a:p>
        </p:txBody>
      </p:sp>
      <p:sp>
        <p:nvSpPr>
          <p:cNvPr id="85" name="© Solace"/>
          <p:cNvSpPr txBox="1">
            <a:spLocks noGrp="1"/>
          </p:cNvSpPr>
          <p:nvPr>
            <p:ph type="body" sz="quarter" idx="14"/>
          </p:nvPr>
        </p:nvSpPr>
        <p:spPr>
          <a:xfrm>
            <a:off x="2163010" y="12932137"/>
            <a:ext cx="4274857" cy="457201"/>
          </a:xfrm>
          <a:prstGeom prst="rect">
            <a:avLst/>
          </a:prstGeom>
        </p:spPr>
        <p:txBody>
          <a:bodyPr lIns="50800" tIns="50800" rIns="50800" bIns="50800" anchor="ctr">
            <a:spAutoFit/>
          </a:bodyPr>
          <a:lstStyle>
            <a:lvl1pPr>
              <a:lnSpc>
                <a:spcPct val="100000"/>
              </a:lnSpc>
              <a:defRPr sz="2100">
                <a:solidFill>
                  <a:srgbClr val="929292"/>
                </a:solidFill>
                <a:latin typeface="Open Sans"/>
                <a:ea typeface="Open Sans"/>
                <a:cs typeface="Open Sans"/>
                <a:sym typeface="Open Sans"/>
              </a:defRPr>
            </a:lvl1pPr>
          </a:lstStyle>
          <a:p>
            <a:r>
              <a:t>© Solace</a:t>
            </a:r>
          </a:p>
        </p:txBody>
      </p:sp>
      <p:sp>
        <p:nvSpPr>
          <p:cNvPr id="86" name="Brand Book"/>
          <p:cNvSpPr txBox="1">
            <a:spLocks noGrp="1"/>
          </p:cNvSpPr>
          <p:nvPr>
            <p:ph type="body" sz="quarter" idx="15"/>
          </p:nvPr>
        </p:nvSpPr>
        <p:spPr>
          <a:xfrm>
            <a:off x="2163010" y="12451653"/>
            <a:ext cx="4274857" cy="520701"/>
          </a:xfrm>
          <a:prstGeom prst="rect">
            <a:avLst/>
          </a:prstGeom>
        </p:spPr>
        <p:txBody>
          <a:bodyPr lIns="50800" tIns="50800" rIns="50800" bIns="50800" anchor="ctr">
            <a:spAutoFit/>
          </a:bodyPr>
          <a:lstStyle>
            <a:lvl1pPr>
              <a:lnSpc>
                <a:spcPct val="100000"/>
              </a:lnSpc>
              <a:defRPr>
                <a:solidFill>
                  <a:schemeClr val="accent4"/>
                </a:solidFill>
                <a:latin typeface="Open Sans"/>
                <a:ea typeface="Open Sans"/>
                <a:cs typeface="Open Sans"/>
                <a:sym typeface="Open Sans"/>
              </a:defRPr>
            </a:lvl1pPr>
          </a:lstStyle>
          <a:p>
            <a:r>
              <a:t>Brand Book</a:t>
            </a:r>
          </a:p>
        </p:txBody>
      </p:sp>
      <p:sp>
        <p:nvSpPr>
          <p:cNvPr id="87" name="Image"/>
          <p:cNvSpPr>
            <a:spLocks noGrp="1"/>
          </p:cNvSpPr>
          <p:nvPr>
            <p:ph type="pic" idx="16"/>
          </p:nvPr>
        </p:nvSpPr>
        <p:spPr>
          <a:xfrm>
            <a:off x="12208933" y="35"/>
            <a:ext cx="12191937" cy="13715930"/>
          </a:xfrm>
          <a:prstGeom prst="rect">
            <a:avLst/>
          </a:prstGeom>
        </p:spPr>
        <p:txBody>
          <a:bodyPr lIns="91439" tIns="45719" rIns="91439" bIns="45719"/>
          <a:lstStyle/>
          <a:p>
            <a:endParaRPr/>
          </a:p>
        </p:txBody>
      </p:sp>
      <p:pic>
        <p:nvPicPr>
          <p:cNvPr id="88" name="Solace_Logo_Reworked_white-noTM.png" descr="Solace_Logo_Reworked_white-noTM.png"/>
          <p:cNvPicPr>
            <a:picLocks noChangeAspect="1"/>
          </p:cNvPicPr>
          <p:nvPr/>
        </p:nvPicPr>
        <p:blipFill>
          <a:blip r:embed="rId2">
            <a:extLst/>
          </a:blip>
          <a:stretch>
            <a:fillRect/>
          </a:stretch>
        </p:blipFill>
        <p:spPr>
          <a:xfrm>
            <a:off x="21509130" y="12383660"/>
            <a:ext cx="2176013" cy="538554"/>
          </a:xfrm>
          <a:prstGeom prst="rect">
            <a:avLst/>
          </a:prstGeom>
          <a:ln w="12700">
            <a:miter lim="400000"/>
          </a:ln>
        </p:spPr>
      </p:pic>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1_Eyebrow, Title, Bullets">
    <p:spTree>
      <p:nvGrpSpPr>
        <p:cNvPr id="1" name=""/>
        <p:cNvGrpSpPr/>
        <p:nvPr/>
      </p:nvGrpSpPr>
      <p:grpSpPr>
        <a:xfrm>
          <a:off x="0" y="0"/>
          <a:ext cx="0" cy="0"/>
          <a:chOff x="0" y="0"/>
          <a:chExt cx="0" cy="0"/>
        </a:xfrm>
      </p:grpSpPr>
      <p:sp>
        <p:nvSpPr>
          <p:cNvPr id="120" name="Rectangle"/>
          <p:cNvSpPr>
            <a:spLocks noGrp="1"/>
          </p:cNvSpPr>
          <p:nvPr>
            <p:ph type="body" sz="quarter" idx="13"/>
          </p:nvPr>
        </p:nvSpPr>
        <p:spPr>
          <a:xfrm>
            <a:off x="1008954" y="4568809"/>
            <a:ext cx="8603658" cy="7609946"/>
          </a:xfrm>
          <a:prstGeom prst="rect">
            <a:avLst/>
          </a:prstGeom>
        </p:spPr>
        <p:txBody>
          <a:bodyPr lIns="0" tIns="0" rIns="0" bIns="0">
            <a:normAutofit/>
          </a:bodyPr>
          <a:lstStyle/>
          <a:p>
            <a:pPr marL="1143000" indent="-914400">
              <a:lnSpc>
                <a:spcPct val="110000"/>
              </a:lnSpc>
              <a:spcBef>
                <a:spcPts val="2000"/>
              </a:spcBef>
              <a:buSzPct val="100000"/>
              <a:buChar char="•"/>
              <a:defRPr sz="3000">
                <a:solidFill>
                  <a:srgbClr val="575757"/>
                </a:solidFill>
                <a:latin typeface="Open Sans Regular"/>
                <a:ea typeface="Open Sans Regular"/>
                <a:cs typeface="Open Sans Regular"/>
                <a:sym typeface="Open Sans Regular"/>
              </a:defRPr>
            </a:pPr>
            <a:endParaRPr/>
          </a:p>
        </p:txBody>
      </p:sp>
      <p:sp>
        <p:nvSpPr>
          <p:cNvPr id="121" name="Title Text"/>
          <p:cNvSpPr txBox="1">
            <a:spLocks noGrp="1"/>
          </p:cNvSpPr>
          <p:nvPr>
            <p:ph type="title"/>
          </p:nvPr>
        </p:nvSpPr>
        <p:spPr>
          <a:xfrm>
            <a:off x="1171122" y="987344"/>
            <a:ext cx="22463578" cy="1379766"/>
          </a:xfrm>
          <a:prstGeom prst="rect">
            <a:avLst/>
          </a:prstGeom>
        </p:spPr>
        <p:txBody>
          <a:bodyPr>
            <a:normAutofit/>
          </a:bodyPr>
          <a:lstStyle>
            <a:lvl1pPr>
              <a:defRPr b="1" spc="0">
                <a:solidFill>
                  <a:schemeClr val="accent4"/>
                </a:solidFill>
                <a:latin typeface="Times"/>
                <a:ea typeface="Times"/>
                <a:cs typeface="Times"/>
                <a:sym typeface="Times"/>
              </a:defRPr>
            </a:lvl1pPr>
          </a:lstStyle>
          <a:p>
            <a:r>
              <a:t>Title Text</a:t>
            </a:r>
          </a:p>
        </p:txBody>
      </p:sp>
      <p:sp>
        <p:nvSpPr>
          <p:cNvPr id="122" name="Slide Number"/>
          <p:cNvSpPr txBox="1">
            <a:spLocks noGrp="1"/>
          </p:cNvSpPr>
          <p:nvPr>
            <p:ph type="sldNum" sz="quarter" idx="2"/>
          </p:nvPr>
        </p:nvSpPr>
        <p:spPr>
          <a:xfrm>
            <a:off x="1170411" y="12426253"/>
            <a:ext cx="513656" cy="571501"/>
          </a:xfrm>
          <a:prstGeom prst="rect">
            <a:avLst/>
          </a:prstGeom>
        </p:spPr>
        <p:txBody>
          <a:bodyPr anchor="t"/>
          <a:lstStyle>
            <a:lvl1pPr algn="ctr">
              <a:defRPr sz="2400">
                <a:solidFill>
                  <a:srgbClr val="929292"/>
                </a:solidFill>
                <a:latin typeface="Open Sans"/>
                <a:ea typeface="Open Sans"/>
                <a:cs typeface="Open Sans"/>
                <a:sym typeface="Open Sans"/>
              </a:defRPr>
            </a:lvl1pPr>
          </a:lstStyle>
          <a:p>
            <a:fld id="{86CB4B4D-7CA3-9044-876B-883B54F8677D}" type="slidenum">
              <a:t>‹#›</a:t>
            </a:fld>
            <a:endParaRPr/>
          </a:p>
        </p:txBody>
      </p:sp>
      <p:sp>
        <p:nvSpPr>
          <p:cNvPr id="123" name="Edit Master text styles"/>
          <p:cNvSpPr txBox="1">
            <a:spLocks noGrp="1"/>
          </p:cNvSpPr>
          <p:nvPr>
            <p:ph type="body" sz="quarter" idx="14"/>
          </p:nvPr>
        </p:nvSpPr>
        <p:spPr>
          <a:xfrm>
            <a:off x="1233680" y="443299"/>
            <a:ext cx="22389262" cy="638176"/>
          </a:xfrm>
          <a:prstGeom prst="rect">
            <a:avLst/>
          </a:prstGeom>
        </p:spPr>
        <p:txBody>
          <a:bodyPr lIns="0" tIns="0" rIns="0" bIns="0" anchor="b"/>
          <a:lstStyle>
            <a:lvl1pPr indent="15875">
              <a:lnSpc>
                <a:spcPct val="110000"/>
              </a:lnSpc>
              <a:spcBef>
                <a:spcPts val="2000"/>
              </a:spcBef>
              <a:defRPr sz="3200" cap="all" spc="400">
                <a:solidFill>
                  <a:schemeClr val="accent4"/>
                </a:solidFill>
                <a:latin typeface="Open Sans Bold"/>
                <a:ea typeface="Open Sans Bold"/>
                <a:cs typeface="Open Sans Bold"/>
                <a:sym typeface="Open Sans Bold"/>
              </a:defRPr>
            </a:lvl1pPr>
          </a:lstStyle>
          <a:p>
            <a:r>
              <a:t>Edit Master text styles</a:t>
            </a:r>
          </a:p>
        </p:txBody>
      </p:sp>
      <p:sp>
        <p:nvSpPr>
          <p:cNvPr id="124" name="Rectangle"/>
          <p:cNvSpPr>
            <a:spLocks noGrp="1"/>
          </p:cNvSpPr>
          <p:nvPr>
            <p:ph type="body" sz="half" idx="15"/>
          </p:nvPr>
        </p:nvSpPr>
        <p:spPr>
          <a:xfrm>
            <a:off x="10597520" y="4568809"/>
            <a:ext cx="9420625" cy="7584546"/>
          </a:xfrm>
          <a:prstGeom prst="rect">
            <a:avLst/>
          </a:prstGeom>
        </p:spPr>
        <p:txBody>
          <a:bodyPr lIns="0" tIns="0" rIns="0" bIns="0">
            <a:normAutofit/>
          </a:bodyPr>
          <a:lstStyle/>
          <a:p>
            <a:pPr marL="1143000" indent="-914400">
              <a:lnSpc>
                <a:spcPct val="110000"/>
              </a:lnSpc>
              <a:spcBef>
                <a:spcPts val="2000"/>
              </a:spcBef>
              <a:buSzPct val="100000"/>
              <a:buChar char="•"/>
              <a:defRPr sz="3000">
                <a:solidFill>
                  <a:srgbClr val="575757"/>
                </a:solidFill>
                <a:latin typeface="Open Sans Regular"/>
                <a:ea typeface="Open Sans Regular"/>
                <a:cs typeface="Open Sans Regular"/>
                <a:sym typeface="Open Sans Regular"/>
              </a:defRPr>
            </a:pPr>
            <a:endParaRPr/>
          </a:p>
        </p:txBody>
      </p:sp>
      <p:sp>
        <p:nvSpPr>
          <p:cNvPr id="125" name="Text"/>
          <p:cNvSpPr txBox="1">
            <a:spLocks noGrp="1"/>
          </p:cNvSpPr>
          <p:nvPr>
            <p:ph type="body" sz="quarter" idx="16"/>
          </p:nvPr>
        </p:nvSpPr>
        <p:spPr>
          <a:xfrm>
            <a:off x="1219902" y="2399691"/>
            <a:ext cx="21829698" cy="622301"/>
          </a:xfrm>
          <a:prstGeom prst="rect">
            <a:avLst/>
          </a:prstGeom>
        </p:spPr>
        <p:txBody>
          <a:bodyPr lIns="50800" tIns="50800" rIns="50800" bIns="50800" anchor="ctr">
            <a:spAutoFit/>
          </a:bodyPr>
          <a:lstStyle/>
          <a:p>
            <a:pPr>
              <a:lnSpc>
                <a:spcPct val="110000"/>
              </a:lnSpc>
              <a:spcBef>
                <a:spcPts val="600"/>
              </a:spcBef>
              <a:defRPr sz="3000">
                <a:solidFill>
                  <a:srgbClr val="575757"/>
                </a:solidFill>
                <a:latin typeface="Open Sans"/>
                <a:ea typeface="Open Sans"/>
                <a:cs typeface="Open Sans"/>
                <a:sym typeface="Open Sans"/>
              </a:defRPr>
            </a:pPr>
            <a:endParaRPr/>
          </a:p>
        </p:txBody>
      </p:sp>
      <p:sp>
        <p:nvSpPr>
          <p:cNvPr id="126" name="© Solace"/>
          <p:cNvSpPr txBox="1">
            <a:spLocks noGrp="1"/>
          </p:cNvSpPr>
          <p:nvPr>
            <p:ph type="body" sz="quarter" idx="17"/>
          </p:nvPr>
        </p:nvSpPr>
        <p:spPr>
          <a:xfrm>
            <a:off x="2163010" y="12932137"/>
            <a:ext cx="4274857" cy="457201"/>
          </a:xfrm>
          <a:prstGeom prst="rect">
            <a:avLst/>
          </a:prstGeom>
        </p:spPr>
        <p:txBody>
          <a:bodyPr lIns="50800" tIns="50800" rIns="50800" bIns="50800" anchor="ctr">
            <a:spAutoFit/>
          </a:bodyPr>
          <a:lstStyle>
            <a:lvl1pPr>
              <a:lnSpc>
                <a:spcPct val="100000"/>
              </a:lnSpc>
              <a:defRPr sz="2100">
                <a:solidFill>
                  <a:srgbClr val="929292"/>
                </a:solidFill>
                <a:latin typeface="Open Sans"/>
                <a:ea typeface="Open Sans"/>
                <a:cs typeface="Open Sans"/>
                <a:sym typeface="Open Sans"/>
              </a:defRPr>
            </a:lvl1pPr>
          </a:lstStyle>
          <a:p>
            <a:r>
              <a:t>© Solace</a:t>
            </a:r>
          </a:p>
        </p:txBody>
      </p:sp>
      <p:sp>
        <p:nvSpPr>
          <p:cNvPr id="127" name="Brand Book"/>
          <p:cNvSpPr txBox="1">
            <a:spLocks noGrp="1"/>
          </p:cNvSpPr>
          <p:nvPr>
            <p:ph type="body" sz="quarter" idx="18"/>
          </p:nvPr>
        </p:nvSpPr>
        <p:spPr>
          <a:xfrm>
            <a:off x="2163010" y="12451653"/>
            <a:ext cx="4274857" cy="520701"/>
          </a:xfrm>
          <a:prstGeom prst="rect">
            <a:avLst/>
          </a:prstGeom>
        </p:spPr>
        <p:txBody>
          <a:bodyPr lIns="50800" tIns="50800" rIns="50800" bIns="50800" anchor="ctr">
            <a:spAutoFit/>
          </a:bodyPr>
          <a:lstStyle>
            <a:lvl1pPr>
              <a:lnSpc>
                <a:spcPct val="100000"/>
              </a:lnSpc>
              <a:defRPr>
                <a:solidFill>
                  <a:schemeClr val="accent4"/>
                </a:solidFill>
                <a:latin typeface="Open Sans"/>
                <a:ea typeface="Open Sans"/>
                <a:cs typeface="Open Sans"/>
                <a:sym typeface="Open Sans"/>
              </a:defRPr>
            </a:lvl1pPr>
          </a:lstStyle>
          <a:p>
            <a:r>
              <a:t>Brand Book</a:t>
            </a:r>
          </a:p>
        </p:txBody>
      </p:sp>
      <p:pic>
        <p:nvPicPr>
          <p:cNvPr id="128" name="Solace_Logo_Reworked_greenNoTM.png" descr="Solace_Logo_Reworked_greenNoTM.png"/>
          <p:cNvPicPr>
            <a:picLocks noChangeAspect="1"/>
          </p:cNvPicPr>
          <p:nvPr/>
        </p:nvPicPr>
        <p:blipFill>
          <a:blip r:embed="rId2">
            <a:extLst/>
          </a:blip>
          <a:srcRect/>
          <a:stretch>
            <a:fillRect/>
          </a:stretch>
        </p:blipFill>
        <p:spPr>
          <a:xfrm>
            <a:off x="21513410" y="12384720"/>
            <a:ext cx="2167452" cy="536435"/>
          </a:xfrm>
          <a:prstGeom prst="rect">
            <a:avLst/>
          </a:prstGeom>
          <a:ln w="12700">
            <a:miter lim="400000"/>
          </a:ln>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161" name="Slide Number"/>
          <p:cNvSpPr txBox="1">
            <a:spLocks noGrp="1"/>
          </p:cNvSpPr>
          <p:nvPr>
            <p:ph type="sldNum" sz="quarter" idx="2"/>
          </p:nvPr>
        </p:nvSpPr>
        <p:spPr>
          <a:xfrm>
            <a:off x="1174644" y="12426253"/>
            <a:ext cx="513657" cy="571501"/>
          </a:xfrm>
          <a:prstGeom prst="rect">
            <a:avLst/>
          </a:prstGeom>
        </p:spPr>
        <p:txBody>
          <a:bodyPr anchor="t"/>
          <a:lstStyle>
            <a:lvl1pPr algn="ctr">
              <a:defRPr sz="2400">
                <a:solidFill>
                  <a:srgbClr val="929292"/>
                </a:solidFill>
                <a:latin typeface="Open Sans"/>
                <a:ea typeface="Open Sans"/>
                <a:cs typeface="Open Sans"/>
                <a:sym typeface="Open Sans"/>
              </a:defRPr>
            </a:lvl1pPr>
          </a:lstStyle>
          <a:p>
            <a:fld id="{86CB4B4D-7CA3-9044-876B-883B54F8677D}" type="slidenum">
              <a:t>‹#›</a:t>
            </a:fld>
            <a:endParaRPr/>
          </a:p>
        </p:txBody>
      </p:sp>
      <p:sp>
        <p:nvSpPr>
          <p:cNvPr id="162" name="Edit Master text styles"/>
          <p:cNvSpPr txBox="1">
            <a:spLocks noGrp="1"/>
          </p:cNvSpPr>
          <p:nvPr>
            <p:ph type="body" sz="quarter" idx="13"/>
          </p:nvPr>
        </p:nvSpPr>
        <p:spPr>
          <a:xfrm>
            <a:off x="1233680" y="443299"/>
            <a:ext cx="22389262" cy="638176"/>
          </a:xfrm>
          <a:prstGeom prst="rect">
            <a:avLst/>
          </a:prstGeom>
        </p:spPr>
        <p:txBody>
          <a:bodyPr lIns="0" tIns="0" rIns="0" bIns="0" anchor="b"/>
          <a:lstStyle>
            <a:lvl1pPr indent="15875">
              <a:lnSpc>
                <a:spcPct val="110000"/>
              </a:lnSpc>
              <a:spcBef>
                <a:spcPts val="2000"/>
              </a:spcBef>
              <a:defRPr sz="3200" cap="all" spc="400">
                <a:solidFill>
                  <a:schemeClr val="accent4"/>
                </a:solidFill>
                <a:latin typeface="Open Sans Bold"/>
                <a:ea typeface="Open Sans Bold"/>
                <a:cs typeface="Open Sans Bold"/>
                <a:sym typeface="Open Sans Bold"/>
              </a:defRPr>
            </a:lvl1pPr>
          </a:lstStyle>
          <a:p>
            <a:r>
              <a:t>Edit Master text styles</a:t>
            </a:r>
          </a:p>
        </p:txBody>
      </p:sp>
      <p:sp>
        <p:nvSpPr>
          <p:cNvPr id="163" name="© Solace"/>
          <p:cNvSpPr txBox="1">
            <a:spLocks noGrp="1"/>
          </p:cNvSpPr>
          <p:nvPr>
            <p:ph type="body" sz="quarter" idx="14"/>
          </p:nvPr>
        </p:nvSpPr>
        <p:spPr>
          <a:xfrm>
            <a:off x="2163010" y="12932137"/>
            <a:ext cx="4274857" cy="457201"/>
          </a:xfrm>
          <a:prstGeom prst="rect">
            <a:avLst/>
          </a:prstGeom>
        </p:spPr>
        <p:txBody>
          <a:bodyPr lIns="50800" tIns="50800" rIns="50800" bIns="50800" anchor="ctr">
            <a:spAutoFit/>
          </a:bodyPr>
          <a:lstStyle>
            <a:lvl1pPr>
              <a:lnSpc>
                <a:spcPct val="100000"/>
              </a:lnSpc>
              <a:defRPr sz="2100">
                <a:solidFill>
                  <a:srgbClr val="929292"/>
                </a:solidFill>
                <a:latin typeface="Open Sans"/>
                <a:ea typeface="Open Sans"/>
                <a:cs typeface="Open Sans"/>
                <a:sym typeface="Open Sans"/>
              </a:defRPr>
            </a:lvl1pPr>
          </a:lstStyle>
          <a:p>
            <a:r>
              <a:t>© Solace</a:t>
            </a:r>
          </a:p>
        </p:txBody>
      </p:sp>
      <p:sp>
        <p:nvSpPr>
          <p:cNvPr id="164" name="Brand Book"/>
          <p:cNvSpPr txBox="1">
            <a:spLocks noGrp="1"/>
          </p:cNvSpPr>
          <p:nvPr>
            <p:ph type="body" sz="quarter" idx="15"/>
          </p:nvPr>
        </p:nvSpPr>
        <p:spPr>
          <a:xfrm>
            <a:off x="2163010" y="12451653"/>
            <a:ext cx="5513206" cy="520701"/>
          </a:xfrm>
          <a:prstGeom prst="rect">
            <a:avLst/>
          </a:prstGeom>
        </p:spPr>
        <p:txBody>
          <a:bodyPr lIns="50800" tIns="50800" rIns="50800" bIns="50800" anchor="ctr">
            <a:spAutoFit/>
          </a:bodyPr>
          <a:lstStyle>
            <a:lvl1pPr>
              <a:lnSpc>
                <a:spcPct val="100000"/>
              </a:lnSpc>
              <a:defRPr>
                <a:solidFill>
                  <a:schemeClr val="accent4"/>
                </a:solidFill>
                <a:latin typeface="Open Sans"/>
                <a:ea typeface="Open Sans"/>
                <a:cs typeface="Open Sans"/>
                <a:sym typeface="Open Sans"/>
              </a:defRPr>
            </a:lvl1pPr>
          </a:lstStyle>
          <a:p>
            <a:r>
              <a:t>Brand Book</a:t>
            </a:r>
          </a:p>
        </p:txBody>
      </p:sp>
      <p:pic>
        <p:nvPicPr>
          <p:cNvPr id="165" name="Solace_Logo_Reworked_greenNoTM.png" descr="Solace_Logo_Reworked_greenNoTM.png"/>
          <p:cNvPicPr>
            <a:picLocks noChangeAspect="1"/>
          </p:cNvPicPr>
          <p:nvPr/>
        </p:nvPicPr>
        <p:blipFill>
          <a:blip r:embed="rId2">
            <a:extLst/>
          </a:blip>
          <a:srcRect/>
          <a:stretch>
            <a:fillRect/>
          </a:stretch>
        </p:blipFill>
        <p:spPr>
          <a:xfrm>
            <a:off x="21513410" y="12384720"/>
            <a:ext cx="2167452" cy="536435"/>
          </a:xfrm>
          <a:prstGeom prst="rect">
            <a:avLst/>
          </a:prstGeom>
          <a:ln w="12700">
            <a:miter lim="400000"/>
          </a:ln>
        </p:spPr>
      </p:pic>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1_Eyebrow, Title, Text copy">
    <p:bg>
      <p:bgPr>
        <a:solidFill>
          <a:schemeClr val="accent4"/>
        </a:solidFill>
        <a:effectLst/>
      </p:bgPr>
    </p:bg>
    <p:spTree>
      <p:nvGrpSpPr>
        <p:cNvPr id="1" name=""/>
        <p:cNvGrpSpPr/>
        <p:nvPr/>
      </p:nvGrpSpPr>
      <p:grpSpPr>
        <a:xfrm>
          <a:off x="0" y="0"/>
          <a:ext cx="0" cy="0"/>
          <a:chOff x="0" y="0"/>
          <a:chExt cx="0" cy="0"/>
        </a:xfrm>
      </p:grpSpPr>
      <p:sp>
        <p:nvSpPr>
          <p:cNvPr id="172" name="Title Text"/>
          <p:cNvSpPr txBox="1">
            <a:spLocks noGrp="1"/>
          </p:cNvSpPr>
          <p:nvPr>
            <p:ph type="title"/>
          </p:nvPr>
        </p:nvSpPr>
        <p:spPr>
          <a:xfrm>
            <a:off x="4608588" y="4526411"/>
            <a:ext cx="12443180" cy="2065168"/>
          </a:xfrm>
          <a:prstGeom prst="rect">
            <a:avLst/>
          </a:prstGeom>
        </p:spPr>
        <p:txBody>
          <a:bodyPr>
            <a:normAutofit/>
          </a:bodyPr>
          <a:lstStyle>
            <a:lvl1pPr>
              <a:defRPr sz="12400" b="1" spc="0">
                <a:solidFill>
                  <a:srgbClr val="FFFFFF"/>
                </a:solidFill>
                <a:latin typeface="Times"/>
                <a:ea typeface="Times"/>
                <a:cs typeface="Times"/>
                <a:sym typeface="Times"/>
              </a:defRPr>
            </a:lvl1pPr>
          </a:lstStyle>
          <a:p>
            <a:r>
              <a:t>Title Text</a:t>
            </a:r>
          </a:p>
        </p:txBody>
      </p:sp>
      <p:sp>
        <p:nvSpPr>
          <p:cNvPr id="173" name="Body Level One…"/>
          <p:cNvSpPr txBox="1">
            <a:spLocks noGrp="1"/>
          </p:cNvSpPr>
          <p:nvPr>
            <p:ph type="body" sz="quarter" idx="1"/>
          </p:nvPr>
        </p:nvSpPr>
        <p:spPr>
          <a:xfrm>
            <a:off x="4712206" y="6500812"/>
            <a:ext cx="10949010" cy="4685375"/>
          </a:xfrm>
          <a:prstGeom prst="rect">
            <a:avLst/>
          </a:prstGeom>
        </p:spPr>
        <p:txBody>
          <a:bodyPr lIns="0" tIns="0" rIns="0" bIns="0">
            <a:normAutofit/>
          </a:bodyPr>
          <a:lstStyle>
            <a:lvl1pPr>
              <a:lnSpc>
                <a:spcPct val="110000"/>
              </a:lnSpc>
              <a:defRPr sz="3700">
                <a:solidFill>
                  <a:srgbClr val="FFFFFF"/>
                </a:solidFill>
                <a:latin typeface="Open Sans Regular"/>
                <a:ea typeface="Open Sans Regular"/>
                <a:cs typeface="Open Sans Regular"/>
                <a:sym typeface="Open Sans Regular"/>
              </a:defRPr>
            </a:lvl1pPr>
            <a:lvl2pPr indent="0">
              <a:lnSpc>
                <a:spcPct val="110000"/>
              </a:lnSpc>
              <a:spcBef>
                <a:spcPts val="600"/>
              </a:spcBef>
              <a:defRPr sz="2900">
                <a:solidFill>
                  <a:srgbClr val="FFFFFF"/>
                </a:solidFill>
                <a:latin typeface="Open Sans Regular"/>
                <a:ea typeface="Open Sans Regular"/>
                <a:cs typeface="Open Sans Regular"/>
                <a:sym typeface="Open Sans Regular"/>
              </a:defRPr>
            </a:lvl2pPr>
            <a:lvl3pPr>
              <a:lnSpc>
                <a:spcPct val="110000"/>
              </a:lnSpc>
              <a:spcBef>
                <a:spcPts val="600"/>
              </a:spcBef>
              <a:defRPr sz="2900">
                <a:solidFill>
                  <a:srgbClr val="FFFFFF"/>
                </a:solidFill>
                <a:latin typeface="Open Sans Regular"/>
                <a:ea typeface="Open Sans Regular"/>
                <a:cs typeface="Open Sans Regular"/>
                <a:sym typeface="Open Sans Regular"/>
              </a:defRPr>
            </a:lvl3pPr>
            <a:lvl4pPr>
              <a:lnSpc>
                <a:spcPct val="110000"/>
              </a:lnSpc>
              <a:spcBef>
                <a:spcPts val="600"/>
              </a:spcBef>
              <a:defRPr sz="2900">
                <a:solidFill>
                  <a:srgbClr val="FFFFFF"/>
                </a:solidFill>
                <a:latin typeface="Open Sans Regular"/>
                <a:ea typeface="Open Sans Regular"/>
                <a:cs typeface="Open Sans Regular"/>
                <a:sym typeface="Open Sans Regular"/>
              </a:defRPr>
            </a:lvl4pPr>
            <a:lvl5pPr>
              <a:lnSpc>
                <a:spcPct val="110000"/>
              </a:lnSpc>
              <a:spcBef>
                <a:spcPts val="600"/>
              </a:spcBef>
              <a:defRPr sz="2900">
                <a:solidFill>
                  <a:srgbClr val="FFFFFF"/>
                </a:solidFill>
                <a:latin typeface="Open Sans Regular"/>
                <a:ea typeface="Open Sans Regular"/>
                <a:cs typeface="Open Sans Regular"/>
                <a:sym typeface="Open Sans Regular"/>
              </a:defRPr>
            </a:lvl5pPr>
          </a:lstStyle>
          <a:p>
            <a:r>
              <a:t>Body Level One</a:t>
            </a:r>
          </a:p>
          <a:p>
            <a:pPr lvl="1"/>
            <a:r>
              <a:t>Body Level Two</a:t>
            </a:r>
          </a:p>
          <a:p>
            <a:pPr lvl="2"/>
            <a:r>
              <a:t>Body Level Three</a:t>
            </a:r>
          </a:p>
          <a:p>
            <a:pPr lvl="3"/>
            <a:r>
              <a:t>Body Level Four</a:t>
            </a:r>
          </a:p>
          <a:p>
            <a:pPr lvl="4"/>
            <a:r>
              <a:t>Body Level Five</a:t>
            </a:r>
          </a:p>
        </p:txBody>
      </p:sp>
      <p:pic>
        <p:nvPicPr>
          <p:cNvPr id="174" name="Solace_Logo_Reworked_white-noTM.png" descr="Solace_Logo_Reworked_white-noTM.png"/>
          <p:cNvPicPr>
            <a:picLocks noChangeAspect="1"/>
          </p:cNvPicPr>
          <p:nvPr/>
        </p:nvPicPr>
        <p:blipFill>
          <a:blip r:embed="rId2">
            <a:extLst/>
          </a:blip>
          <a:stretch>
            <a:fillRect/>
          </a:stretch>
        </p:blipFill>
        <p:spPr>
          <a:xfrm>
            <a:off x="21509130" y="12383660"/>
            <a:ext cx="2176013" cy="538554"/>
          </a:xfrm>
          <a:prstGeom prst="rect">
            <a:avLst/>
          </a:prstGeom>
          <a:ln w="12700">
            <a:miter lim="400000"/>
          </a:ln>
        </p:spPr>
      </p:pic>
      <p:sp>
        <p:nvSpPr>
          <p:cNvPr id="175" name="Slide Number"/>
          <p:cNvSpPr txBox="1">
            <a:spLocks noGrp="1"/>
          </p:cNvSpPr>
          <p:nvPr>
            <p:ph type="sldNum" sz="quarter" idx="2"/>
          </p:nvPr>
        </p:nvSpPr>
        <p:spPr>
          <a:xfrm>
            <a:off x="1212744" y="12311953"/>
            <a:ext cx="513657" cy="571501"/>
          </a:xfrm>
          <a:prstGeom prst="rect">
            <a:avLst/>
          </a:prstGeom>
        </p:spPr>
        <p:txBody>
          <a:bodyPr anchor="t"/>
          <a:lstStyle>
            <a:lvl1pPr algn="ctr">
              <a:defRPr sz="2400">
                <a:solidFill>
                  <a:srgbClr val="FFFFFF"/>
                </a:solidFill>
                <a:latin typeface="Open Sans"/>
                <a:ea typeface="Open Sans"/>
                <a:cs typeface="Open Sans"/>
                <a:sym typeface="Open Sans"/>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Eyebrow, Title, Bullets">
    <p:spTree>
      <p:nvGrpSpPr>
        <p:cNvPr id="1" name=""/>
        <p:cNvGrpSpPr/>
        <p:nvPr/>
      </p:nvGrpSpPr>
      <p:grpSpPr>
        <a:xfrm>
          <a:off x="0" y="0"/>
          <a:ext cx="0" cy="0"/>
          <a:chOff x="0" y="0"/>
          <a:chExt cx="0" cy="0"/>
        </a:xfrm>
      </p:grpSpPr>
      <p:sp>
        <p:nvSpPr>
          <p:cNvPr id="182" name="Rectangle"/>
          <p:cNvSpPr>
            <a:spLocks noGrp="1"/>
          </p:cNvSpPr>
          <p:nvPr>
            <p:ph type="body" sz="quarter" idx="13"/>
          </p:nvPr>
        </p:nvSpPr>
        <p:spPr>
          <a:xfrm>
            <a:off x="1008954" y="4568809"/>
            <a:ext cx="8603658" cy="7609946"/>
          </a:xfrm>
          <a:prstGeom prst="rect">
            <a:avLst/>
          </a:prstGeom>
        </p:spPr>
        <p:txBody>
          <a:bodyPr lIns="0" tIns="0" rIns="0" bIns="0">
            <a:normAutofit/>
          </a:bodyPr>
          <a:lstStyle/>
          <a:p>
            <a:pPr marL="1143000" indent="-914400">
              <a:lnSpc>
                <a:spcPct val="110000"/>
              </a:lnSpc>
              <a:spcBef>
                <a:spcPts val="2000"/>
              </a:spcBef>
              <a:buSzPct val="100000"/>
              <a:buChar char="•"/>
              <a:defRPr sz="3000">
                <a:solidFill>
                  <a:srgbClr val="575757"/>
                </a:solidFill>
                <a:latin typeface="Open Sans Regular"/>
                <a:ea typeface="Open Sans Regular"/>
                <a:cs typeface="Open Sans Regular"/>
                <a:sym typeface="Open Sans Regular"/>
              </a:defRPr>
            </a:pPr>
            <a:endParaRPr/>
          </a:p>
        </p:txBody>
      </p:sp>
      <p:sp>
        <p:nvSpPr>
          <p:cNvPr id="183" name="Title Text"/>
          <p:cNvSpPr txBox="1">
            <a:spLocks noGrp="1"/>
          </p:cNvSpPr>
          <p:nvPr>
            <p:ph type="title"/>
          </p:nvPr>
        </p:nvSpPr>
        <p:spPr>
          <a:xfrm>
            <a:off x="1171122" y="987344"/>
            <a:ext cx="22463578" cy="1379766"/>
          </a:xfrm>
          <a:prstGeom prst="rect">
            <a:avLst/>
          </a:prstGeom>
        </p:spPr>
        <p:txBody>
          <a:bodyPr>
            <a:normAutofit/>
          </a:bodyPr>
          <a:lstStyle>
            <a:lvl1pPr>
              <a:defRPr b="1" spc="0">
                <a:solidFill>
                  <a:schemeClr val="accent4"/>
                </a:solidFill>
                <a:latin typeface="Times"/>
                <a:ea typeface="Times"/>
                <a:cs typeface="Times"/>
                <a:sym typeface="Times"/>
              </a:defRPr>
            </a:lvl1pPr>
          </a:lstStyle>
          <a:p>
            <a:r>
              <a:t>Title Text</a:t>
            </a:r>
          </a:p>
        </p:txBody>
      </p:sp>
      <p:sp>
        <p:nvSpPr>
          <p:cNvPr id="184" name="Slide Number"/>
          <p:cNvSpPr txBox="1">
            <a:spLocks noGrp="1"/>
          </p:cNvSpPr>
          <p:nvPr>
            <p:ph type="sldNum" sz="quarter" idx="2"/>
          </p:nvPr>
        </p:nvSpPr>
        <p:spPr>
          <a:xfrm>
            <a:off x="1208511" y="12286553"/>
            <a:ext cx="513656" cy="571501"/>
          </a:xfrm>
          <a:prstGeom prst="rect">
            <a:avLst/>
          </a:prstGeom>
        </p:spPr>
        <p:txBody>
          <a:bodyPr anchor="t"/>
          <a:lstStyle>
            <a:lvl1pPr algn="ctr">
              <a:defRPr sz="2400">
                <a:solidFill>
                  <a:srgbClr val="929292"/>
                </a:solidFill>
                <a:latin typeface="Open Sans"/>
                <a:ea typeface="Open Sans"/>
                <a:cs typeface="Open Sans"/>
                <a:sym typeface="Open Sans"/>
              </a:defRPr>
            </a:lvl1pPr>
          </a:lstStyle>
          <a:p>
            <a:fld id="{86CB4B4D-7CA3-9044-876B-883B54F8677D}" type="slidenum">
              <a:t>‹#›</a:t>
            </a:fld>
            <a:endParaRPr/>
          </a:p>
        </p:txBody>
      </p:sp>
      <p:sp>
        <p:nvSpPr>
          <p:cNvPr id="185" name="Edit Master text styles"/>
          <p:cNvSpPr txBox="1">
            <a:spLocks noGrp="1"/>
          </p:cNvSpPr>
          <p:nvPr>
            <p:ph type="body" sz="quarter" idx="14"/>
          </p:nvPr>
        </p:nvSpPr>
        <p:spPr>
          <a:xfrm>
            <a:off x="1233680" y="443299"/>
            <a:ext cx="22389262" cy="638176"/>
          </a:xfrm>
          <a:prstGeom prst="rect">
            <a:avLst/>
          </a:prstGeom>
        </p:spPr>
        <p:txBody>
          <a:bodyPr lIns="0" tIns="0" rIns="0" bIns="0" anchor="b"/>
          <a:lstStyle>
            <a:lvl1pPr indent="15875">
              <a:lnSpc>
                <a:spcPct val="110000"/>
              </a:lnSpc>
              <a:spcBef>
                <a:spcPts val="2000"/>
              </a:spcBef>
              <a:defRPr sz="3200" cap="all" spc="400">
                <a:solidFill>
                  <a:schemeClr val="accent4"/>
                </a:solidFill>
                <a:latin typeface="Open Sans Bold"/>
                <a:ea typeface="Open Sans Bold"/>
                <a:cs typeface="Open Sans Bold"/>
                <a:sym typeface="Open Sans Bold"/>
              </a:defRPr>
            </a:lvl1pPr>
          </a:lstStyle>
          <a:p>
            <a:r>
              <a:t>Edit Master text styles</a:t>
            </a:r>
          </a:p>
        </p:txBody>
      </p:sp>
      <p:sp>
        <p:nvSpPr>
          <p:cNvPr id="186" name="Rectangle"/>
          <p:cNvSpPr>
            <a:spLocks noGrp="1"/>
          </p:cNvSpPr>
          <p:nvPr>
            <p:ph type="body" sz="half" idx="15"/>
          </p:nvPr>
        </p:nvSpPr>
        <p:spPr>
          <a:xfrm>
            <a:off x="10597520" y="4568809"/>
            <a:ext cx="9420625" cy="7584546"/>
          </a:xfrm>
          <a:prstGeom prst="rect">
            <a:avLst/>
          </a:prstGeom>
        </p:spPr>
        <p:txBody>
          <a:bodyPr lIns="0" tIns="0" rIns="0" bIns="0">
            <a:normAutofit/>
          </a:bodyPr>
          <a:lstStyle/>
          <a:p>
            <a:pPr marL="1143000" indent="-914400">
              <a:lnSpc>
                <a:spcPct val="110000"/>
              </a:lnSpc>
              <a:spcBef>
                <a:spcPts val="2000"/>
              </a:spcBef>
              <a:buSzPct val="100000"/>
              <a:buChar char="•"/>
              <a:defRPr sz="3000">
                <a:solidFill>
                  <a:srgbClr val="575757"/>
                </a:solidFill>
                <a:latin typeface="Open Sans Regular"/>
                <a:ea typeface="Open Sans Regular"/>
                <a:cs typeface="Open Sans Regular"/>
                <a:sym typeface="Open Sans Regular"/>
              </a:defRPr>
            </a:pPr>
            <a:endParaRPr/>
          </a:p>
        </p:txBody>
      </p:sp>
      <p:sp>
        <p:nvSpPr>
          <p:cNvPr id="187" name="Text"/>
          <p:cNvSpPr txBox="1">
            <a:spLocks noGrp="1"/>
          </p:cNvSpPr>
          <p:nvPr>
            <p:ph type="body" sz="quarter" idx="16"/>
          </p:nvPr>
        </p:nvSpPr>
        <p:spPr>
          <a:xfrm>
            <a:off x="1219902" y="2399691"/>
            <a:ext cx="21829698" cy="622301"/>
          </a:xfrm>
          <a:prstGeom prst="rect">
            <a:avLst/>
          </a:prstGeom>
        </p:spPr>
        <p:txBody>
          <a:bodyPr lIns="50800" tIns="50800" rIns="50800" bIns="50800" anchor="ctr">
            <a:spAutoFit/>
          </a:bodyPr>
          <a:lstStyle/>
          <a:p>
            <a:pPr>
              <a:lnSpc>
                <a:spcPct val="110000"/>
              </a:lnSpc>
              <a:spcBef>
                <a:spcPts val="600"/>
              </a:spcBef>
              <a:defRPr sz="3000">
                <a:solidFill>
                  <a:srgbClr val="575757"/>
                </a:solidFill>
                <a:latin typeface="Open Sans"/>
                <a:ea typeface="Open Sans"/>
                <a:cs typeface="Open Sans"/>
                <a:sym typeface="Open Sans"/>
              </a:defRPr>
            </a:pPr>
            <a:endParaRPr/>
          </a:p>
        </p:txBody>
      </p:sp>
      <p:sp>
        <p:nvSpPr>
          <p:cNvPr id="188" name="Text"/>
          <p:cNvSpPr txBox="1">
            <a:spLocks noGrp="1"/>
          </p:cNvSpPr>
          <p:nvPr>
            <p:ph type="body" sz="quarter" idx="17"/>
          </p:nvPr>
        </p:nvSpPr>
        <p:spPr>
          <a:xfrm>
            <a:off x="2163010" y="12792437"/>
            <a:ext cx="4274857" cy="482601"/>
          </a:xfrm>
          <a:prstGeom prst="rect">
            <a:avLst/>
          </a:prstGeom>
        </p:spPr>
        <p:txBody>
          <a:bodyPr lIns="50800" tIns="50800" rIns="50800" bIns="50800" anchor="ctr">
            <a:spAutoFit/>
          </a:bodyPr>
          <a:lstStyle/>
          <a:p>
            <a:pPr>
              <a:lnSpc>
                <a:spcPct val="100000"/>
              </a:lnSpc>
              <a:defRPr sz="2200">
                <a:solidFill>
                  <a:srgbClr val="929292"/>
                </a:solidFill>
                <a:latin typeface="Open Sans Regular"/>
                <a:ea typeface="Open Sans Regular"/>
                <a:cs typeface="Open Sans Regular"/>
                <a:sym typeface="Open Sans Regular"/>
              </a:defRPr>
            </a:pPr>
            <a:endParaRPr/>
          </a:p>
        </p:txBody>
      </p:sp>
      <p:sp>
        <p:nvSpPr>
          <p:cNvPr id="189" name="Text"/>
          <p:cNvSpPr txBox="1">
            <a:spLocks noGrp="1"/>
          </p:cNvSpPr>
          <p:nvPr>
            <p:ph type="body" sz="quarter" idx="18"/>
          </p:nvPr>
        </p:nvSpPr>
        <p:spPr>
          <a:xfrm>
            <a:off x="2163010" y="12286553"/>
            <a:ext cx="4274857" cy="520701"/>
          </a:xfrm>
          <a:prstGeom prst="rect">
            <a:avLst/>
          </a:prstGeom>
        </p:spPr>
        <p:txBody>
          <a:bodyPr lIns="50800" tIns="50800" rIns="50800" bIns="50800" anchor="ctr">
            <a:spAutoFit/>
          </a:bodyPr>
          <a:lstStyle/>
          <a:p>
            <a:pPr>
              <a:lnSpc>
                <a:spcPct val="100000"/>
              </a:lnSpc>
              <a:defRPr>
                <a:solidFill>
                  <a:schemeClr val="accent4"/>
                </a:solidFill>
                <a:latin typeface="Open Sans Regular"/>
                <a:ea typeface="Open Sans Regular"/>
                <a:cs typeface="Open Sans Regular"/>
                <a:sym typeface="Open Sans Regular"/>
              </a:defRPr>
            </a:pPr>
            <a:endParaRPr/>
          </a:p>
        </p:txBody>
      </p:sp>
      <p:pic>
        <p:nvPicPr>
          <p:cNvPr id="190" name="Solace_Logo_Reworked_greenNoTM.png" descr="Solace_Logo_Reworked_greenNoTM.png"/>
          <p:cNvPicPr>
            <a:picLocks noChangeAspect="1"/>
          </p:cNvPicPr>
          <p:nvPr/>
        </p:nvPicPr>
        <p:blipFill>
          <a:blip r:embed="rId2">
            <a:extLst/>
          </a:blip>
          <a:srcRect/>
          <a:stretch>
            <a:fillRect/>
          </a:stretch>
        </p:blipFill>
        <p:spPr>
          <a:xfrm>
            <a:off x="21513410" y="12384720"/>
            <a:ext cx="2167452" cy="536435"/>
          </a:xfrm>
          <a:prstGeom prst="rect">
            <a:avLst/>
          </a:prstGeom>
          <a:ln w="12700">
            <a:miter lim="400000"/>
          </a:ln>
        </p:spPr>
      </p:pic>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Eyebrow, Title, Text copy">
    <p:bg>
      <p:bgPr>
        <a:solidFill>
          <a:schemeClr val="accent4"/>
        </a:solidFill>
        <a:effectLst/>
      </p:bgPr>
    </p:bg>
    <p:spTree>
      <p:nvGrpSpPr>
        <p:cNvPr id="1" name=""/>
        <p:cNvGrpSpPr/>
        <p:nvPr/>
      </p:nvGrpSpPr>
      <p:grpSpPr>
        <a:xfrm>
          <a:off x="0" y="0"/>
          <a:ext cx="0" cy="0"/>
          <a:chOff x="0" y="0"/>
          <a:chExt cx="0" cy="0"/>
        </a:xfrm>
      </p:grpSpPr>
      <p:pic>
        <p:nvPicPr>
          <p:cNvPr id="197" name="image2.png" descr="image2.png"/>
          <p:cNvPicPr>
            <a:picLocks noChangeAspect="1"/>
          </p:cNvPicPr>
          <p:nvPr/>
        </p:nvPicPr>
        <p:blipFill>
          <a:blip r:embed="rId2">
            <a:extLst/>
          </a:blip>
          <a:stretch>
            <a:fillRect/>
          </a:stretch>
        </p:blipFill>
        <p:spPr>
          <a:xfrm>
            <a:off x="21513410" y="12379573"/>
            <a:ext cx="2167452" cy="546728"/>
          </a:xfrm>
          <a:prstGeom prst="rect">
            <a:avLst/>
          </a:prstGeom>
          <a:ln w="12700">
            <a:miter lim="400000"/>
          </a:ln>
        </p:spPr>
      </p:pic>
      <p:sp>
        <p:nvSpPr>
          <p:cNvPr id="198" name="Title Text"/>
          <p:cNvSpPr txBox="1">
            <a:spLocks noGrp="1"/>
          </p:cNvSpPr>
          <p:nvPr>
            <p:ph type="title"/>
          </p:nvPr>
        </p:nvSpPr>
        <p:spPr>
          <a:xfrm>
            <a:off x="4608588" y="4526411"/>
            <a:ext cx="12443180" cy="2065168"/>
          </a:xfrm>
          <a:prstGeom prst="rect">
            <a:avLst/>
          </a:prstGeom>
        </p:spPr>
        <p:txBody>
          <a:bodyPr>
            <a:normAutofit/>
          </a:bodyPr>
          <a:lstStyle>
            <a:lvl1pPr>
              <a:defRPr sz="12400" b="1" spc="0">
                <a:solidFill>
                  <a:srgbClr val="FFFFFF"/>
                </a:solidFill>
                <a:latin typeface="Times"/>
                <a:ea typeface="Times"/>
                <a:cs typeface="Times"/>
                <a:sym typeface="Times"/>
              </a:defRPr>
            </a:lvl1pPr>
          </a:lstStyle>
          <a:p>
            <a:r>
              <a:t>Title Text</a:t>
            </a:r>
          </a:p>
        </p:txBody>
      </p:sp>
      <p:sp>
        <p:nvSpPr>
          <p:cNvPr id="199" name="Body Level One…"/>
          <p:cNvSpPr txBox="1">
            <a:spLocks noGrp="1"/>
          </p:cNvSpPr>
          <p:nvPr>
            <p:ph type="body" sz="quarter" idx="1"/>
          </p:nvPr>
        </p:nvSpPr>
        <p:spPr>
          <a:xfrm>
            <a:off x="4712206" y="6500812"/>
            <a:ext cx="10949010" cy="4685375"/>
          </a:xfrm>
          <a:prstGeom prst="rect">
            <a:avLst/>
          </a:prstGeom>
        </p:spPr>
        <p:txBody>
          <a:bodyPr lIns="0" tIns="0" rIns="0" bIns="0">
            <a:normAutofit/>
          </a:bodyPr>
          <a:lstStyle>
            <a:lvl1pPr>
              <a:lnSpc>
                <a:spcPct val="110000"/>
              </a:lnSpc>
              <a:defRPr sz="3700">
                <a:solidFill>
                  <a:srgbClr val="FFFFFF"/>
                </a:solidFill>
                <a:latin typeface="Open Sans Regular"/>
                <a:ea typeface="Open Sans Regular"/>
                <a:cs typeface="Open Sans Regular"/>
                <a:sym typeface="Open Sans Regular"/>
              </a:defRPr>
            </a:lvl1pPr>
            <a:lvl2pPr indent="0">
              <a:lnSpc>
                <a:spcPct val="110000"/>
              </a:lnSpc>
              <a:spcBef>
                <a:spcPts val="600"/>
              </a:spcBef>
              <a:defRPr sz="2900" spc="362">
                <a:solidFill>
                  <a:srgbClr val="FFFFFF"/>
                </a:solidFill>
                <a:latin typeface="Open Sans Regular"/>
                <a:ea typeface="Open Sans Regular"/>
                <a:cs typeface="Open Sans Regular"/>
                <a:sym typeface="Open Sans Regular"/>
              </a:defRPr>
            </a:lvl2pPr>
            <a:lvl3pPr>
              <a:lnSpc>
                <a:spcPct val="110000"/>
              </a:lnSpc>
              <a:spcBef>
                <a:spcPts val="600"/>
              </a:spcBef>
              <a:defRPr sz="2900" spc="362">
                <a:solidFill>
                  <a:srgbClr val="FFFFFF"/>
                </a:solidFill>
                <a:latin typeface="Open Sans Regular"/>
                <a:ea typeface="Open Sans Regular"/>
                <a:cs typeface="Open Sans Regular"/>
                <a:sym typeface="Open Sans Regular"/>
              </a:defRPr>
            </a:lvl3pPr>
            <a:lvl4pPr>
              <a:lnSpc>
                <a:spcPct val="110000"/>
              </a:lnSpc>
              <a:spcBef>
                <a:spcPts val="600"/>
              </a:spcBef>
              <a:defRPr sz="2900" spc="362">
                <a:solidFill>
                  <a:srgbClr val="FFFFFF"/>
                </a:solidFill>
                <a:latin typeface="Open Sans Regular"/>
                <a:ea typeface="Open Sans Regular"/>
                <a:cs typeface="Open Sans Regular"/>
                <a:sym typeface="Open Sans Regular"/>
              </a:defRPr>
            </a:lvl4pPr>
            <a:lvl5pPr>
              <a:lnSpc>
                <a:spcPct val="110000"/>
              </a:lnSpc>
              <a:spcBef>
                <a:spcPts val="600"/>
              </a:spcBef>
              <a:defRPr sz="2900" spc="362">
                <a:solidFill>
                  <a:srgbClr val="FFFFFF"/>
                </a:solidFill>
                <a:latin typeface="Open Sans Regular"/>
                <a:ea typeface="Open Sans Regular"/>
                <a:cs typeface="Open Sans Regular"/>
                <a:sym typeface="Open Sans Regular"/>
              </a:defRPr>
            </a:lvl5pPr>
          </a:lstStyle>
          <a:p>
            <a:r>
              <a:t>Body Level One</a:t>
            </a:r>
          </a:p>
          <a:p>
            <a:pPr lvl="1"/>
            <a:r>
              <a:t>Body Level Two</a:t>
            </a:r>
          </a:p>
          <a:p>
            <a:pPr lvl="2"/>
            <a:r>
              <a:t>Body Level Three</a:t>
            </a:r>
          </a:p>
          <a:p>
            <a:pPr lvl="3"/>
            <a:r>
              <a:t>Body Level Four</a:t>
            </a:r>
          </a:p>
          <a:p>
            <a:pPr lvl="4"/>
            <a:r>
              <a:t>Body Level Five</a:t>
            </a:r>
          </a:p>
        </p:txBody>
      </p:sp>
      <p:pic>
        <p:nvPicPr>
          <p:cNvPr id="200" name="Solace_Logo_Reworked_white-noTM.png" descr="Solace_Logo_Reworked_white-noTM.png"/>
          <p:cNvPicPr>
            <a:picLocks noChangeAspect="1"/>
          </p:cNvPicPr>
          <p:nvPr/>
        </p:nvPicPr>
        <p:blipFill>
          <a:blip r:embed="rId3">
            <a:extLst/>
          </a:blip>
          <a:stretch>
            <a:fillRect/>
          </a:stretch>
        </p:blipFill>
        <p:spPr>
          <a:xfrm>
            <a:off x="21509130" y="12383660"/>
            <a:ext cx="2176013" cy="538554"/>
          </a:xfrm>
          <a:prstGeom prst="rect">
            <a:avLst/>
          </a:prstGeom>
          <a:ln w="12700">
            <a:miter lim="400000"/>
          </a:ln>
        </p:spPr>
      </p:pic>
      <p:sp>
        <p:nvSpPr>
          <p:cNvPr id="201" name="Slide Number"/>
          <p:cNvSpPr txBox="1">
            <a:spLocks noGrp="1"/>
          </p:cNvSpPr>
          <p:nvPr>
            <p:ph type="sldNum" sz="quarter" idx="2"/>
          </p:nvPr>
        </p:nvSpPr>
        <p:spPr>
          <a:xfrm>
            <a:off x="1212744" y="12311953"/>
            <a:ext cx="513657" cy="571501"/>
          </a:xfrm>
          <a:prstGeom prst="rect">
            <a:avLst/>
          </a:prstGeom>
        </p:spPr>
        <p:txBody>
          <a:bodyPr anchor="t"/>
          <a:lstStyle>
            <a:lvl1pPr algn="ctr">
              <a:defRPr sz="2400">
                <a:solidFill>
                  <a:srgbClr val="FFFFFF"/>
                </a:solidFill>
                <a:latin typeface="Open Sans"/>
                <a:ea typeface="Open Sans"/>
                <a:cs typeface="Open Sans"/>
                <a:sym typeface="Open Sans"/>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1_Eyebrow, Title, Bullets copy">
    <p:spTree>
      <p:nvGrpSpPr>
        <p:cNvPr id="1" name=""/>
        <p:cNvGrpSpPr/>
        <p:nvPr/>
      </p:nvGrpSpPr>
      <p:grpSpPr>
        <a:xfrm>
          <a:off x="0" y="0"/>
          <a:ext cx="0" cy="0"/>
          <a:chOff x="0" y="0"/>
          <a:chExt cx="0" cy="0"/>
        </a:xfrm>
      </p:grpSpPr>
      <p:sp>
        <p:nvSpPr>
          <p:cNvPr id="208" name="Rectangle"/>
          <p:cNvSpPr/>
          <p:nvPr/>
        </p:nvSpPr>
        <p:spPr>
          <a:xfrm>
            <a:off x="12179300" y="-17330"/>
            <a:ext cx="12254386" cy="13750661"/>
          </a:xfrm>
          <a:prstGeom prst="rect">
            <a:avLst/>
          </a:prstGeom>
          <a:solidFill>
            <a:srgbClr val="474747"/>
          </a:solidFill>
          <a:ln w="12700">
            <a:miter lim="400000"/>
          </a:ln>
        </p:spPr>
        <p:txBody>
          <a:bodyPr lIns="50800" tIns="50800" rIns="50800" bIns="50800" anchor="ctr"/>
          <a:lstStyle/>
          <a:p>
            <a:pPr>
              <a:defRPr>
                <a:solidFill>
                  <a:srgbClr val="FFFFFF"/>
                </a:solidFill>
              </a:defRPr>
            </a:pPr>
            <a:endParaRPr/>
          </a:p>
        </p:txBody>
      </p:sp>
      <p:sp>
        <p:nvSpPr>
          <p:cNvPr id="209" name="Rectangle"/>
          <p:cNvSpPr>
            <a:spLocks noGrp="1"/>
          </p:cNvSpPr>
          <p:nvPr>
            <p:ph type="body" sz="quarter" idx="13"/>
          </p:nvPr>
        </p:nvSpPr>
        <p:spPr>
          <a:xfrm>
            <a:off x="1025888" y="4026942"/>
            <a:ext cx="8603657" cy="7609947"/>
          </a:xfrm>
          <a:prstGeom prst="rect">
            <a:avLst/>
          </a:prstGeom>
        </p:spPr>
        <p:txBody>
          <a:bodyPr lIns="0" tIns="0" rIns="0" bIns="0">
            <a:normAutofit/>
          </a:bodyPr>
          <a:lstStyle/>
          <a:p>
            <a:pPr>
              <a:lnSpc>
                <a:spcPct val="110000"/>
              </a:lnSpc>
              <a:spcBef>
                <a:spcPts val="2000"/>
              </a:spcBef>
              <a:defRPr sz="3000">
                <a:solidFill>
                  <a:srgbClr val="575757"/>
                </a:solidFill>
                <a:latin typeface="Open Sans"/>
                <a:ea typeface="Open Sans"/>
                <a:cs typeface="Open Sans"/>
                <a:sym typeface="Open Sans"/>
              </a:defRPr>
            </a:pPr>
            <a:endParaRPr/>
          </a:p>
        </p:txBody>
      </p:sp>
      <p:sp>
        <p:nvSpPr>
          <p:cNvPr id="210" name="Title Text"/>
          <p:cNvSpPr txBox="1">
            <a:spLocks noGrp="1"/>
          </p:cNvSpPr>
          <p:nvPr>
            <p:ph type="title"/>
          </p:nvPr>
        </p:nvSpPr>
        <p:spPr>
          <a:xfrm>
            <a:off x="1171122" y="1517029"/>
            <a:ext cx="9775286" cy="1379765"/>
          </a:xfrm>
          <a:prstGeom prst="rect">
            <a:avLst/>
          </a:prstGeom>
        </p:spPr>
        <p:txBody>
          <a:bodyPr>
            <a:normAutofit/>
          </a:bodyPr>
          <a:lstStyle>
            <a:lvl1pPr>
              <a:defRPr b="1" spc="0">
                <a:solidFill>
                  <a:schemeClr val="accent4"/>
                </a:solidFill>
                <a:latin typeface="Times"/>
                <a:ea typeface="Times"/>
                <a:cs typeface="Times"/>
                <a:sym typeface="Times"/>
              </a:defRPr>
            </a:lvl1pPr>
          </a:lstStyle>
          <a:p>
            <a:r>
              <a:t>Title Text</a:t>
            </a:r>
          </a:p>
        </p:txBody>
      </p:sp>
      <p:sp>
        <p:nvSpPr>
          <p:cNvPr id="211" name="Slide Number"/>
          <p:cNvSpPr txBox="1">
            <a:spLocks noGrp="1"/>
          </p:cNvSpPr>
          <p:nvPr>
            <p:ph type="sldNum" sz="quarter" idx="2"/>
          </p:nvPr>
        </p:nvSpPr>
        <p:spPr>
          <a:xfrm>
            <a:off x="1208511" y="12286553"/>
            <a:ext cx="513656" cy="571501"/>
          </a:xfrm>
          <a:prstGeom prst="rect">
            <a:avLst/>
          </a:prstGeom>
        </p:spPr>
        <p:txBody>
          <a:bodyPr anchor="t"/>
          <a:lstStyle>
            <a:lvl1pPr algn="ctr">
              <a:defRPr sz="2400">
                <a:solidFill>
                  <a:srgbClr val="929292"/>
                </a:solidFill>
                <a:latin typeface="Open Sans"/>
                <a:ea typeface="Open Sans"/>
                <a:cs typeface="Open Sans"/>
                <a:sym typeface="Open Sans"/>
              </a:defRPr>
            </a:lvl1pPr>
          </a:lstStyle>
          <a:p>
            <a:fld id="{86CB4B4D-7CA3-9044-876B-883B54F8677D}" type="slidenum">
              <a:t>‹#›</a:t>
            </a:fld>
            <a:endParaRPr/>
          </a:p>
        </p:txBody>
      </p:sp>
      <p:sp>
        <p:nvSpPr>
          <p:cNvPr id="212" name="Rectangle"/>
          <p:cNvSpPr>
            <a:spLocks noGrp="1"/>
          </p:cNvSpPr>
          <p:nvPr>
            <p:ph type="body" sz="half" idx="14"/>
          </p:nvPr>
        </p:nvSpPr>
        <p:spPr>
          <a:xfrm>
            <a:off x="13201020" y="4026942"/>
            <a:ext cx="9420625" cy="7584547"/>
          </a:xfrm>
          <a:prstGeom prst="rect">
            <a:avLst/>
          </a:prstGeom>
        </p:spPr>
        <p:txBody>
          <a:bodyPr lIns="0" tIns="0" rIns="0" bIns="0">
            <a:normAutofit/>
          </a:bodyPr>
          <a:lstStyle/>
          <a:p>
            <a:pPr>
              <a:lnSpc>
                <a:spcPct val="110000"/>
              </a:lnSpc>
              <a:spcBef>
                <a:spcPts val="2000"/>
              </a:spcBef>
              <a:defRPr sz="3000">
                <a:solidFill>
                  <a:srgbClr val="FFFFFF"/>
                </a:solidFill>
                <a:latin typeface="Open Sans Regular"/>
                <a:ea typeface="Open Sans Regular"/>
                <a:cs typeface="Open Sans Regular"/>
                <a:sym typeface="Open Sans Regular"/>
              </a:defRPr>
            </a:pPr>
            <a:endParaRPr/>
          </a:p>
        </p:txBody>
      </p:sp>
      <p:sp>
        <p:nvSpPr>
          <p:cNvPr id="213" name="Text"/>
          <p:cNvSpPr txBox="1">
            <a:spLocks noGrp="1"/>
          </p:cNvSpPr>
          <p:nvPr>
            <p:ph type="body" sz="quarter" idx="15"/>
          </p:nvPr>
        </p:nvSpPr>
        <p:spPr>
          <a:xfrm>
            <a:off x="2163010" y="12792437"/>
            <a:ext cx="4274857" cy="482601"/>
          </a:xfrm>
          <a:prstGeom prst="rect">
            <a:avLst/>
          </a:prstGeom>
        </p:spPr>
        <p:txBody>
          <a:bodyPr lIns="50800" tIns="50800" rIns="50800" bIns="50800" anchor="ctr">
            <a:spAutoFit/>
          </a:bodyPr>
          <a:lstStyle/>
          <a:p>
            <a:pPr>
              <a:lnSpc>
                <a:spcPct val="100000"/>
              </a:lnSpc>
              <a:defRPr sz="2200">
                <a:solidFill>
                  <a:srgbClr val="929292"/>
                </a:solidFill>
                <a:latin typeface="Open Sans Regular"/>
                <a:ea typeface="Open Sans Regular"/>
                <a:cs typeface="Open Sans Regular"/>
                <a:sym typeface="Open Sans Regular"/>
              </a:defRPr>
            </a:pPr>
            <a:endParaRPr/>
          </a:p>
        </p:txBody>
      </p:sp>
      <p:sp>
        <p:nvSpPr>
          <p:cNvPr id="214" name="Text"/>
          <p:cNvSpPr txBox="1">
            <a:spLocks noGrp="1"/>
          </p:cNvSpPr>
          <p:nvPr>
            <p:ph type="body" sz="quarter" idx="16"/>
          </p:nvPr>
        </p:nvSpPr>
        <p:spPr>
          <a:xfrm>
            <a:off x="2163010" y="12286553"/>
            <a:ext cx="4274857" cy="520701"/>
          </a:xfrm>
          <a:prstGeom prst="rect">
            <a:avLst/>
          </a:prstGeom>
        </p:spPr>
        <p:txBody>
          <a:bodyPr lIns="50800" tIns="50800" rIns="50800" bIns="50800" anchor="ctr">
            <a:spAutoFit/>
          </a:bodyPr>
          <a:lstStyle/>
          <a:p>
            <a:pPr>
              <a:lnSpc>
                <a:spcPct val="100000"/>
              </a:lnSpc>
              <a:defRPr>
                <a:solidFill>
                  <a:schemeClr val="accent4"/>
                </a:solidFill>
                <a:latin typeface="Open Sans Regular"/>
                <a:ea typeface="Open Sans Regular"/>
                <a:cs typeface="Open Sans Regular"/>
                <a:sym typeface="Open Sans Regular"/>
              </a:defRPr>
            </a:pPr>
            <a:endParaRPr/>
          </a:p>
        </p:txBody>
      </p:sp>
      <p:sp>
        <p:nvSpPr>
          <p:cNvPr id="215" name="Rectangle"/>
          <p:cNvSpPr txBox="1">
            <a:spLocks noGrp="1"/>
          </p:cNvSpPr>
          <p:nvPr>
            <p:ph type="body" sz="quarter" idx="17"/>
          </p:nvPr>
        </p:nvSpPr>
        <p:spPr>
          <a:xfrm>
            <a:off x="13380054" y="1517029"/>
            <a:ext cx="9775287" cy="1379765"/>
          </a:xfrm>
          <a:prstGeom prst="rect">
            <a:avLst/>
          </a:prstGeom>
        </p:spPr>
        <p:txBody>
          <a:bodyPr>
            <a:normAutofit/>
          </a:bodyPr>
          <a:lstStyle/>
          <a:p>
            <a:pPr>
              <a:lnSpc>
                <a:spcPct val="100000"/>
              </a:lnSpc>
              <a:defRPr sz="7200" b="1">
                <a:solidFill>
                  <a:srgbClr val="FFFFFF"/>
                </a:solidFill>
                <a:latin typeface="Times"/>
                <a:ea typeface="Times"/>
                <a:cs typeface="Times"/>
                <a:sym typeface="Times"/>
              </a:defRPr>
            </a:pPr>
            <a:endParaRPr/>
          </a:p>
        </p:txBody>
      </p:sp>
      <p:pic>
        <p:nvPicPr>
          <p:cNvPr id="216" name="Solace-logo-white.png" descr="Solace-logo-white.png"/>
          <p:cNvPicPr>
            <a:picLocks noChangeAspect="1"/>
          </p:cNvPicPr>
          <p:nvPr/>
        </p:nvPicPr>
        <p:blipFill>
          <a:blip r:embed="rId2">
            <a:extLst/>
          </a:blip>
          <a:stretch>
            <a:fillRect/>
          </a:stretch>
        </p:blipFill>
        <p:spPr>
          <a:xfrm>
            <a:off x="21509130" y="12378617"/>
            <a:ext cx="2176013" cy="548641"/>
          </a:xfrm>
          <a:prstGeom prst="rect">
            <a:avLst/>
          </a:prstGeom>
          <a:ln w="12700">
            <a:miter lim="400000"/>
          </a:ln>
        </p:spPr>
      </p:pic>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223" name="Slide Number"/>
          <p:cNvSpPr txBox="1">
            <a:spLocks noGrp="1"/>
          </p:cNvSpPr>
          <p:nvPr>
            <p:ph type="sldNum" sz="quarter" idx="2"/>
          </p:nvPr>
        </p:nvSpPr>
        <p:spPr>
          <a:xfrm>
            <a:off x="1212744" y="12311953"/>
            <a:ext cx="513657" cy="571501"/>
          </a:xfrm>
          <a:prstGeom prst="rect">
            <a:avLst/>
          </a:prstGeom>
        </p:spPr>
        <p:txBody>
          <a:bodyPr anchor="t"/>
          <a:lstStyle>
            <a:lvl1pPr algn="ctr">
              <a:defRPr sz="2400">
                <a:solidFill>
                  <a:srgbClr val="FFFFFF"/>
                </a:solidFill>
                <a:latin typeface="Open Sans"/>
                <a:ea typeface="Open Sans"/>
                <a:cs typeface="Open Sans"/>
                <a:sym typeface="Open Sans"/>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Barbarian_Logo_Black_RGB.pdf" descr="Barbarian_Logo_Black_RGB.pdf"/>
          <p:cNvPicPr>
            <a:picLocks noChangeAspect="1"/>
          </p:cNvPicPr>
          <p:nvPr/>
        </p:nvPicPr>
        <p:blipFill>
          <a:blip r:embed="rId17">
            <a:alphaModFix amt="20000"/>
            <a:extLst/>
          </a:blip>
          <a:srcRect/>
          <a:stretch>
            <a:fillRect/>
          </a:stretch>
        </p:blipFill>
        <p:spPr>
          <a:xfrm>
            <a:off x="1282282" y="12968669"/>
            <a:ext cx="1778001" cy="137291"/>
          </a:xfrm>
          <a:prstGeom prst="rect">
            <a:avLst/>
          </a:prstGeom>
          <a:ln w="12700">
            <a:miter lim="400000"/>
          </a:ln>
        </p:spPr>
      </p:pic>
      <p:sp>
        <p:nvSpPr>
          <p:cNvPr id="3" name="Title Text"/>
          <p:cNvSpPr txBox="1">
            <a:spLocks noGrp="1"/>
          </p:cNvSpPr>
          <p:nvPr>
            <p:ph type="title"/>
          </p:nvPr>
        </p:nvSpPr>
        <p:spPr>
          <a:xfrm>
            <a:off x="1171575" y="1771104"/>
            <a:ext cx="9658350" cy="1524001"/>
          </a:xfrm>
          <a:prstGeom prst="rect">
            <a:avLst/>
          </a:prstGeom>
          <a:ln w="12700">
            <a:miter lim="400000"/>
          </a:ln>
          <a:extLst>
            <a:ext uri="{C572A759-6A51-4108-AA02-DFA0A04FC94B}">
              <ma14:wrappingTextBoxFlag xmlns="" xmlns:ma14="http://schemas.microsoft.com/office/mac/drawingml/2011/main" val="1"/>
            </a:ext>
          </a:extLst>
        </p:spPr>
        <p:txBody>
          <a:bodyPr lIns="76200" tIns="76200" rIns="76200" bIns="76200"/>
          <a:lstStyle/>
          <a:p>
            <a:r>
              <a:t>Title Text</a:t>
            </a:r>
          </a:p>
        </p:txBody>
      </p:sp>
      <p:sp>
        <p:nvSpPr>
          <p:cNvPr id="4" name="Body Level One…"/>
          <p:cNvSpPr txBox="1">
            <a:spLocks noGrp="1"/>
          </p:cNvSpPr>
          <p:nvPr>
            <p:ph type="body" idx="1"/>
          </p:nvPr>
        </p:nvSpPr>
        <p:spPr>
          <a:xfrm>
            <a:off x="1196975" y="3701893"/>
            <a:ext cx="21990050" cy="8734162"/>
          </a:xfrm>
          <a:prstGeom prst="rect">
            <a:avLst/>
          </a:prstGeom>
          <a:ln w="12700">
            <a:miter lim="400000"/>
          </a:ln>
          <a:extLst>
            <a:ext uri="{C572A759-6A51-4108-AA02-DFA0A04FC94B}">
              <ma14:wrappingTextBoxFlag xmlns="" xmlns:ma14="http://schemas.microsoft.com/office/mac/drawingml/2011/main" val="1"/>
            </a:ext>
          </a:extLst>
        </p:spPr>
        <p:txBody>
          <a:bodyPr lIns="76200" tIns="76200" rIns="76200" bIns="76200"/>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22806253" y="12861886"/>
            <a:ext cx="422048" cy="349328"/>
          </a:xfrm>
          <a:prstGeom prst="rect">
            <a:avLst/>
          </a:prstGeom>
          <a:ln w="12700">
            <a:miter lim="400000"/>
          </a:ln>
        </p:spPr>
        <p:txBody>
          <a:bodyPr wrap="none" lIns="76200" tIns="76200" rIns="76200" bIns="76200" anchor="ctr">
            <a:spAutoFit/>
          </a:bodyPr>
          <a:lstStyle>
            <a:lvl1pPr algn="r">
              <a:defRPr sz="1800">
                <a:solidFill>
                  <a:srgbClr val="A6AAA9"/>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1" r:id="rId1"/>
    <p:sldLayoutId id="2147483655" r:id="rId2"/>
    <p:sldLayoutId id="2147483658"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Lst>
  <p:transition spd="med"/>
  <p:txStyles>
    <p:titleStyle>
      <a:lvl1pPr marL="0" marR="0" indent="0" algn="l" defTabSz="819150" latinLnBrk="0">
        <a:lnSpc>
          <a:spcPct val="100000"/>
        </a:lnSpc>
        <a:spcBef>
          <a:spcPts val="0"/>
        </a:spcBef>
        <a:spcAft>
          <a:spcPts val="0"/>
        </a:spcAft>
        <a:buClrTx/>
        <a:buSzTx/>
        <a:buFontTx/>
        <a:buNone/>
        <a:tabLst/>
        <a:defRPr sz="7200" b="0" i="0" u="none" strike="noStrike" cap="none" spc="144" baseline="0">
          <a:ln>
            <a:noFill/>
          </a:ln>
          <a:solidFill>
            <a:srgbClr val="000000"/>
          </a:solidFill>
          <a:uFillTx/>
          <a:latin typeface="Berthold Akzidenz Grotesk BE Me"/>
          <a:ea typeface="Berthold Akzidenz Grotesk BE Me"/>
          <a:cs typeface="Berthold Akzidenz Grotesk BE Me"/>
          <a:sym typeface="Berthold Akzidenz Grotesk BE Me"/>
        </a:defRPr>
      </a:lvl1pPr>
      <a:lvl2pPr marL="0" marR="0" indent="228600" algn="l" defTabSz="819150" latinLnBrk="0">
        <a:lnSpc>
          <a:spcPct val="100000"/>
        </a:lnSpc>
        <a:spcBef>
          <a:spcPts val="0"/>
        </a:spcBef>
        <a:spcAft>
          <a:spcPts val="0"/>
        </a:spcAft>
        <a:buClrTx/>
        <a:buSzTx/>
        <a:buFontTx/>
        <a:buNone/>
        <a:tabLst/>
        <a:defRPr sz="7200" b="0" i="0" u="none" strike="noStrike" cap="none" spc="144" baseline="0">
          <a:ln>
            <a:noFill/>
          </a:ln>
          <a:solidFill>
            <a:srgbClr val="000000"/>
          </a:solidFill>
          <a:uFillTx/>
          <a:latin typeface="Berthold Akzidenz Grotesk BE Me"/>
          <a:ea typeface="Berthold Akzidenz Grotesk BE Me"/>
          <a:cs typeface="Berthold Akzidenz Grotesk BE Me"/>
          <a:sym typeface="Berthold Akzidenz Grotesk BE Me"/>
        </a:defRPr>
      </a:lvl2pPr>
      <a:lvl3pPr marL="0" marR="0" indent="457200" algn="l" defTabSz="819150" latinLnBrk="0">
        <a:lnSpc>
          <a:spcPct val="100000"/>
        </a:lnSpc>
        <a:spcBef>
          <a:spcPts val="0"/>
        </a:spcBef>
        <a:spcAft>
          <a:spcPts val="0"/>
        </a:spcAft>
        <a:buClrTx/>
        <a:buSzTx/>
        <a:buFontTx/>
        <a:buNone/>
        <a:tabLst/>
        <a:defRPr sz="7200" b="0" i="0" u="none" strike="noStrike" cap="none" spc="144" baseline="0">
          <a:ln>
            <a:noFill/>
          </a:ln>
          <a:solidFill>
            <a:srgbClr val="000000"/>
          </a:solidFill>
          <a:uFillTx/>
          <a:latin typeface="Berthold Akzidenz Grotesk BE Me"/>
          <a:ea typeface="Berthold Akzidenz Grotesk BE Me"/>
          <a:cs typeface="Berthold Akzidenz Grotesk BE Me"/>
          <a:sym typeface="Berthold Akzidenz Grotesk BE Me"/>
        </a:defRPr>
      </a:lvl3pPr>
      <a:lvl4pPr marL="0" marR="0" indent="685800" algn="l" defTabSz="819150" latinLnBrk="0">
        <a:lnSpc>
          <a:spcPct val="100000"/>
        </a:lnSpc>
        <a:spcBef>
          <a:spcPts val="0"/>
        </a:spcBef>
        <a:spcAft>
          <a:spcPts val="0"/>
        </a:spcAft>
        <a:buClrTx/>
        <a:buSzTx/>
        <a:buFontTx/>
        <a:buNone/>
        <a:tabLst/>
        <a:defRPr sz="7200" b="0" i="0" u="none" strike="noStrike" cap="none" spc="144" baseline="0">
          <a:ln>
            <a:noFill/>
          </a:ln>
          <a:solidFill>
            <a:srgbClr val="000000"/>
          </a:solidFill>
          <a:uFillTx/>
          <a:latin typeface="Berthold Akzidenz Grotesk BE Me"/>
          <a:ea typeface="Berthold Akzidenz Grotesk BE Me"/>
          <a:cs typeface="Berthold Akzidenz Grotesk BE Me"/>
          <a:sym typeface="Berthold Akzidenz Grotesk BE Me"/>
        </a:defRPr>
      </a:lvl4pPr>
      <a:lvl5pPr marL="0" marR="0" indent="914400" algn="l" defTabSz="819150" latinLnBrk="0">
        <a:lnSpc>
          <a:spcPct val="100000"/>
        </a:lnSpc>
        <a:spcBef>
          <a:spcPts val="0"/>
        </a:spcBef>
        <a:spcAft>
          <a:spcPts val="0"/>
        </a:spcAft>
        <a:buClrTx/>
        <a:buSzTx/>
        <a:buFontTx/>
        <a:buNone/>
        <a:tabLst/>
        <a:defRPr sz="7200" b="0" i="0" u="none" strike="noStrike" cap="none" spc="144" baseline="0">
          <a:ln>
            <a:noFill/>
          </a:ln>
          <a:solidFill>
            <a:srgbClr val="000000"/>
          </a:solidFill>
          <a:uFillTx/>
          <a:latin typeface="Berthold Akzidenz Grotesk BE Me"/>
          <a:ea typeface="Berthold Akzidenz Grotesk BE Me"/>
          <a:cs typeface="Berthold Akzidenz Grotesk BE Me"/>
          <a:sym typeface="Berthold Akzidenz Grotesk BE Me"/>
        </a:defRPr>
      </a:lvl5pPr>
      <a:lvl6pPr marL="0" marR="0" indent="1143000" algn="l" defTabSz="819150" latinLnBrk="0">
        <a:lnSpc>
          <a:spcPct val="100000"/>
        </a:lnSpc>
        <a:spcBef>
          <a:spcPts val="0"/>
        </a:spcBef>
        <a:spcAft>
          <a:spcPts val="0"/>
        </a:spcAft>
        <a:buClrTx/>
        <a:buSzTx/>
        <a:buFontTx/>
        <a:buNone/>
        <a:tabLst/>
        <a:defRPr sz="7200" b="0" i="0" u="none" strike="noStrike" cap="none" spc="144" baseline="0">
          <a:ln>
            <a:noFill/>
          </a:ln>
          <a:solidFill>
            <a:srgbClr val="000000"/>
          </a:solidFill>
          <a:uFillTx/>
          <a:latin typeface="Berthold Akzidenz Grotesk BE Me"/>
          <a:ea typeface="Berthold Akzidenz Grotesk BE Me"/>
          <a:cs typeface="Berthold Akzidenz Grotesk BE Me"/>
          <a:sym typeface="Berthold Akzidenz Grotesk BE Me"/>
        </a:defRPr>
      </a:lvl6pPr>
      <a:lvl7pPr marL="0" marR="0" indent="1371600" algn="l" defTabSz="819150" latinLnBrk="0">
        <a:lnSpc>
          <a:spcPct val="100000"/>
        </a:lnSpc>
        <a:spcBef>
          <a:spcPts val="0"/>
        </a:spcBef>
        <a:spcAft>
          <a:spcPts val="0"/>
        </a:spcAft>
        <a:buClrTx/>
        <a:buSzTx/>
        <a:buFontTx/>
        <a:buNone/>
        <a:tabLst/>
        <a:defRPr sz="7200" b="0" i="0" u="none" strike="noStrike" cap="none" spc="144" baseline="0">
          <a:ln>
            <a:noFill/>
          </a:ln>
          <a:solidFill>
            <a:srgbClr val="000000"/>
          </a:solidFill>
          <a:uFillTx/>
          <a:latin typeface="Berthold Akzidenz Grotesk BE Me"/>
          <a:ea typeface="Berthold Akzidenz Grotesk BE Me"/>
          <a:cs typeface="Berthold Akzidenz Grotesk BE Me"/>
          <a:sym typeface="Berthold Akzidenz Grotesk BE Me"/>
        </a:defRPr>
      </a:lvl7pPr>
      <a:lvl8pPr marL="0" marR="0" indent="1600200" algn="l" defTabSz="819150" latinLnBrk="0">
        <a:lnSpc>
          <a:spcPct val="100000"/>
        </a:lnSpc>
        <a:spcBef>
          <a:spcPts val="0"/>
        </a:spcBef>
        <a:spcAft>
          <a:spcPts val="0"/>
        </a:spcAft>
        <a:buClrTx/>
        <a:buSzTx/>
        <a:buFontTx/>
        <a:buNone/>
        <a:tabLst/>
        <a:defRPr sz="7200" b="0" i="0" u="none" strike="noStrike" cap="none" spc="144" baseline="0">
          <a:ln>
            <a:noFill/>
          </a:ln>
          <a:solidFill>
            <a:srgbClr val="000000"/>
          </a:solidFill>
          <a:uFillTx/>
          <a:latin typeface="Berthold Akzidenz Grotesk BE Me"/>
          <a:ea typeface="Berthold Akzidenz Grotesk BE Me"/>
          <a:cs typeface="Berthold Akzidenz Grotesk BE Me"/>
          <a:sym typeface="Berthold Akzidenz Grotesk BE Me"/>
        </a:defRPr>
      </a:lvl8pPr>
      <a:lvl9pPr marL="0" marR="0" indent="1828800" algn="l" defTabSz="819150" latinLnBrk="0">
        <a:lnSpc>
          <a:spcPct val="100000"/>
        </a:lnSpc>
        <a:spcBef>
          <a:spcPts val="0"/>
        </a:spcBef>
        <a:spcAft>
          <a:spcPts val="0"/>
        </a:spcAft>
        <a:buClrTx/>
        <a:buSzTx/>
        <a:buFontTx/>
        <a:buNone/>
        <a:tabLst/>
        <a:defRPr sz="7200" b="0" i="0" u="none" strike="noStrike" cap="none" spc="144" baseline="0">
          <a:ln>
            <a:noFill/>
          </a:ln>
          <a:solidFill>
            <a:srgbClr val="000000"/>
          </a:solidFill>
          <a:uFillTx/>
          <a:latin typeface="Berthold Akzidenz Grotesk BE Me"/>
          <a:ea typeface="Berthold Akzidenz Grotesk BE Me"/>
          <a:cs typeface="Berthold Akzidenz Grotesk BE Me"/>
          <a:sym typeface="Berthold Akzidenz Grotesk BE Me"/>
        </a:defRPr>
      </a:lvl9pPr>
    </p:titleStyle>
    <p:bodyStyle>
      <a:lvl1pPr marL="0" marR="0" indent="0" algn="l" defTabSz="819150" latinLnBrk="0">
        <a:lnSpc>
          <a:spcPct val="120000"/>
        </a:lnSpc>
        <a:spcBef>
          <a:spcPts val="0"/>
        </a:spcBef>
        <a:spcAft>
          <a:spcPts val="0"/>
        </a:spcAft>
        <a:buClrTx/>
        <a:buSzTx/>
        <a:buFontTx/>
        <a:buNone/>
        <a:tabLst/>
        <a:defRPr sz="2400" b="0" i="0" u="none" strike="noStrike" cap="none" spc="0" baseline="0">
          <a:ln>
            <a:noFill/>
          </a:ln>
          <a:solidFill>
            <a:srgbClr val="000000"/>
          </a:solidFill>
          <a:uFillTx/>
          <a:latin typeface="Berthold Akzidenz Grotesk BE Re"/>
          <a:ea typeface="Berthold Akzidenz Grotesk BE Re"/>
          <a:cs typeface="Berthold Akzidenz Grotesk BE Re"/>
          <a:sym typeface="Berthold Akzidenz Grotesk BE Re"/>
        </a:defRPr>
      </a:lvl1pPr>
      <a:lvl2pPr marL="0" marR="0" indent="228600" algn="l" defTabSz="819150" latinLnBrk="0">
        <a:lnSpc>
          <a:spcPct val="120000"/>
        </a:lnSpc>
        <a:spcBef>
          <a:spcPts val="0"/>
        </a:spcBef>
        <a:spcAft>
          <a:spcPts val="0"/>
        </a:spcAft>
        <a:buClrTx/>
        <a:buSzTx/>
        <a:buFontTx/>
        <a:buNone/>
        <a:tabLst/>
        <a:defRPr sz="2400" b="0" i="0" u="none" strike="noStrike" cap="none" spc="0" baseline="0">
          <a:ln>
            <a:noFill/>
          </a:ln>
          <a:solidFill>
            <a:srgbClr val="000000"/>
          </a:solidFill>
          <a:uFillTx/>
          <a:latin typeface="Berthold Akzidenz Grotesk BE Re"/>
          <a:ea typeface="Berthold Akzidenz Grotesk BE Re"/>
          <a:cs typeface="Berthold Akzidenz Grotesk BE Re"/>
          <a:sym typeface="Berthold Akzidenz Grotesk BE Re"/>
        </a:defRPr>
      </a:lvl2pPr>
      <a:lvl3pPr marL="0" marR="0" indent="457200" algn="l" defTabSz="819150" latinLnBrk="0">
        <a:lnSpc>
          <a:spcPct val="120000"/>
        </a:lnSpc>
        <a:spcBef>
          <a:spcPts val="0"/>
        </a:spcBef>
        <a:spcAft>
          <a:spcPts val="0"/>
        </a:spcAft>
        <a:buClrTx/>
        <a:buSzTx/>
        <a:buFontTx/>
        <a:buNone/>
        <a:tabLst/>
        <a:defRPr sz="2400" b="0" i="0" u="none" strike="noStrike" cap="none" spc="0" baseline="0">
          <a:ln>
            <a:noFill/>
          </a:ln>
          <a:solidFill>
            <a:srgbClr val="000000"/>
          </a:solidFill>
          <a:uFillTx/>
          <a:latin typeface="Berthold Akzidenz Grotesk BE Re"/>
          <a:ea typeface="Berthold Akzidenz Grotesk BE Re"/>
          <a:cs typeface="Berthold Akzidenz Grotesk BE Re"/>
          <a:sym typeface="Berthold Akzidenz Grotesk BE Re"/>
        </a:defRPr>
      </a:lvl3pPr>
      <a:lvl4pPr marL="0" marR="0" indent="685800" algn="l" defTabSz="819150" latinLnBrk="0">
        <a:lnSpc>
          <a:spcPct val="120000"/>
        </a:lnSpc>
        <a:spcBef>
          <a:spcPts val="0"/>
        </a:spcBef>
        <a:spcAft>
          <a:spcPts val="0"/>
        </a:spcAft>
        <a:buClrTx/>
        <a:buSzTx/>
        <a:buFontTx/>
        <a:buNone/>
        <a:tabLst/>
        <a:defRPr sz="2400" b="0" i="0" u="none" strike="noStrike" cap="none" spc="0" baseline="0">
          <a:ln>
            <a:noFill/>
          </a:ln>
          <a:solidFill>
            <a:srgbClr val="000000"/>
          </a:solidFill>
          <a:uFillTx/>
          <a:latin typeface="Berthold Akzidenz Grotesk BE Re"/>
          <a:ea typeface="Berthold Akzidenz Grotesk BE Re"/>
          <a:cs typeface="Berthold Akzidenz Grotesk BE Re"/>
          <a:sym typeface="Berthold Akzidenz Grotesk BE Re"/>
        </a:defRPr>
      </a:lvl4pPr>
      <a:lvl5pPr marL="0" marR="0" indent="914400" algn="l" defTabSz="819150" latinLnBrk="0">
        <a:lnSpc>
          <a:spcPct val="120000"/>
        </a:lnSpc>
        <a:spcBef>
          <a:spcPts val="0"/>
        </a:spcBef>
        <a:spcAft>
          <a:spcPts val="0"/>
        </a:spcAft>
        <a:buClrTx/>
        <a:buSzTx/>
        <a:buFontTx/>
        <a:buNone/>
        <a:tabLst/>
        <a:defRPr sz="2400" b="0" i="0" u="none" strike="noStrike" cap="none" spc="0" baseline="0">
          <a:ln>
            <a:noFill/>
          </a:ln>
          <a:solidFill>
            <a:srgbClr val="000000"/>
          </a:solidFill>
          <a:uFillTx/>
          <a:latin typeface="Berthold Akzidenz Grotesk BE Re"/>
          <a:ea typeface="Berthold Akzidenz Grotesk BE Re"/>
          <a:cs typeface="Berthold Akzidenz Grotesk BE Re"/>
          <a:sym typeface="Berthold Akzidenz Grotesk BE Re"/>
        </a:defRPr>
      </a:lvl5pPr>
      <a:lvl6pPr marL="0" marR="0" indent="1143000" algn="l" defTabSz="819150" latinLnBrk="0">
        <a:lnSpc>
          <a:spcPct val="120000"/>
        </a:lnSpc>
        <a:spcBef>
          <a:spcPts val="0"/>
        </a:spcBef>
        <a:spcAft>
          <a:spcPts val="0"/>
        </a:spcAft>
        <a:buClrTx/>
        <a:buSzTx/>
        <a:buFontTx/>
        <a:buNone/>
        <a:tabLst/>
        <a:defRPr sz="2400" b="0" i="0" u="none" strike="noStrike" cap="none" spc="0" baseline="0">
          <a:ln>
            <a:noFill/>
          </a:ln>
          <a:solidFill>
            <a:srgbClr val="000000"/>
          </a:solidFill>
          <a:uFillTx/>
          <a:latin typeface="Berthold Akzidenz Grotesk BE Re"/>
          <a:ea typeface="Berthold Akzidenz Grotesk BE Re"/>
          <a:cs typeface="Berthold Akzidenz Grotesk BE Re"/>
          <a:sym typeface="Berthold Akzidenz Grotesk BE Re"/>
        </a:defRPr>
      </a:lvl6pPr>
      <a:lvl7pPr marL="0" marR="0" indent="1371600" algn="l" defTabSz="819150" latinLnBrk="0">
        <a:lnSpc>
          <a:spcPct val="120000"/>
        </a:lnSpc>
        <a:spcBef>
          <a:spcPts val="0"/>
        </a:spcBef>
        <a:spcAft>
          <a:spcPts val="0"/>
        </a:spcAft>
        <a:buClrTx/>
        <a:buSzTx/>
        <a:buFontTx/>
        <a:buNone/>
        <a:tabLst/>
        <a:defRPr sz="2400" b="0" i="0" u="none" strike="noStrike" cap="none" spc="0" baseline="0">
          <a:ln>
            <a:noFill/>
          </a:ln>
          <a:solidFill>
            <a:srgbClr val="000000"/>
          </a:solidFill>
          <a:uFillTx/>
          <a:latin typeface="Berthold Akzidenz Grotesk BE Re"/>
          <a:ea typeface="Berthold Akzidenz Grotesk BE Re"/>
          <a:cs typeface="Berthold Akzidenz Grotesk BE Re"/>
          <a:sym typeface="Berthold Akzidenz Grotesk BE Re"/>
        </a:defRPr>
      </a:lvl7pPr>
      <a:lvl8pPr marL="0" marR="0" indent="1600200" algn="l" defTabSz="819150" latinLnBrk="0">
        <a:lnSpc>
          <a:spcPct val="120000"/>
        </a:lnSpc>
        <a:spcBef>
          <a:spcPts val="0"/>
        </a:spcBef>
        <a:spcAft>
          <a:spcPts val="0"/>
        </a:spcAft>
        <a:buClrTx/>
        <a:buSzTx/>
        <a:buFontTx/>
        <a:buNone/>
        <a:tabLst/>
        <a:defRPr sz="2400" b="0" i="0" u="none" strike="noStrike" cap="none" spc="0" baseline="0">
          <a:ln>
            <a:noFill/>
          </a:ln>
          <a:solidFill>
            <a:srgbClr val="000000"/>
          </a:solidFill>
          <a:uFillTx/>
          <a:latin typeface="Berthold Akzidenz Grotesk BE Re"/>
          <a:ea typeface="Berthold Akzidenz Grotesk BE Re"/>
          <a:cs typeface="Berthold Akzidenz Grotesk BE Re"/>
          <a:sym typeface="Berthold Akzidenz Grotesk BE Re"/>
        </a:defRPr>
      </a:lvl8pPr>
      <a:lvl9pPr marL="0" marR="0" indent="1828800" algn="l" defTabSz="819150" latinLnBrk="0">
        <a:lnSpc>
          <a:spcPct val="120000"/>
        </a:lnSpc>
        <a:spcBef>
          <a:spcPts val="0"/>
        </a:spcBef>
        <a:spcAft>
          <a:spcPts val="0"/>
        </a:spcAft>
        <a:buClrTx/>
        <a:buSzTx/>
        <a:buFontTx/>
        <a:buNone/>
        <a:tabLst/>
        <a:defRPr sz="2400" b="0" i="0" u="none" strike="noStrike" cap="none" spc="0" baseline="0">
          <a:ln>
            <a:noFill/>
          </a:ln>
          <a:solidFill>
            <a:srgbClr val="000000"/>
          </a:solidFill>
          <a:uFillTx/>
          <a:latin typeface="Berthold Akzidenz Grotesk BE Re"/>
          <a:ea typeface="Berthold Akzidenz Grotesk BE Re"/>
          <a:cs typeface="Berthold Akzidenz Grotesk BE Re"/>
          <a:sym typeface="Berthold Akzidenz Grotesk BE Re"/>
        </a:defRPr>
      </a:lvl9pPr>
    </p:bodyStyle>
    <p:otherStyle>
      <a:lvl1pPr marL="0" marR="0" indent="0" algn="r" defTabSz="81915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Berthold Akzidenz Grotesk BE Me"/>
        </a:defRPr>
      </a:lvl1pPr>
      <a:lvl2pPr marL="0" marR="0" indent="228600" algn="r" defTabSz="81915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Berthold Akzidenz Grotesk BE Me"/>
        </a:defRPr>
      </a:lvl2pPr>
      <a:lvl3pPr marL="0" marR="0" indent="457200" algn="r" defTabSz="81915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Berthold Akzidenz Grotesk BE Me"/>
        </a:defRPr>
      </a:lvl3pPr>
      <a:lvl4pPr marL="0" marR="0" indent="685800" algn="r" defTabSz="81915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Berthold Akzidenz Grotesk BE Me"/>
        </a:defRPr>
      </a:lvl4pPr>
      <a:lvl5pPr marL="0" marR="0" indent="914400" algn="r" defTabSz="81915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Berthold Akzidenz Grotesk BE Me"/>
        </a:defRPr>
      </a:lvl5pPr>
      <a:lvl6pPr marL="0" marR="0" indent="1143000" algn="r" defTabSz="81915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Berthold Akzidenz Grotesk BE Me"/>
        </a:defRPr>
      </a:lvl6pPr>
      <a:lvl7pPr marL="0" marR="0" indent="1371600" algn="r" defTabSz="81915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Berthold Akzidenz Grotesk BE Me"/>
        </a:defRPr>
      </a:lvl7pPr>
      <a:lvl8pPr marL="0" marR="0" indent="1600200" algn="r" defTabSz="81915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Berthold Akzidenz Grotesk BE Me"/>
        </a:defRPr>
      </a:lvl8pPr>
      <a:lvl9pPr marL="0" marR="0" indent="1828800" algn="r" defTabSz="81915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Berthold Akzidenz Grotesk BE M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37.jpe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24.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5.png"/><Relationship Id="rId7" Type="http://schemas.openxmlformats.org/officeDocument/2006/relationships/image" Target="../media/image24.png"/><Relationship Id="rId12"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44.png"/><Relationship Id="rId11" Type="http://schemas.openxmlformats.org/officeDocument/2006/relationships/image" Target="../media/image39.png"/><Relationship Id="rId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42.png"/><Relationship Id="rId9" Type="http://schemas.openxmlformats.org/officeDocument/2006/relationships/image" Target="../media/image37.jpe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41.png"/><Relationship Id="rId18" Type="http://schemas.openxmlformats.org/officeDocument/2006/relationships/image" Target="../media/image50.png"/><Relationship Id="rId3" Type="http://schemas.openxmlformats.org/officeDocument/2006/relationships/image" Target="../media/image35.png"/><Relationship Id="rId7" Type="http://schemas.openxmlformats.org/officeDocument/2006/relationships/image" Target="../media/image38.png"/><Relationship Id="rId12" Type="http://schemas.openxmlformats.org/officeDocument/2006/relationships/image" Target="../media/image40.png"/><Relationship Id="rId17" Type="http://schemas.openxmlformats.org/officeDocument/2006/relationships/image" Target="../media/image49.png"/><Relationship Id="rId2" Type="http://schemas.openxmlformats.org/officeDocument/2006/relationships/notesSlide" Target="../notesSlides/notesSlide11.xml"/><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11.xml"/><Relationship Id="rId6" Type="http://schemas.openxmlformats.org/officeDocument/2006/relationships/image" Target="../media/image44.png"/><Relationship Id="rId11" Type="http://schemas.openxmlformats.org/officeDocument/2006/relationships/image" Target="../media/image39.png"/><Relationship Id="rId5" Type="http://schemas.openxmlformats.org/officeDocument/2006/relationships/image" Target="../media/image43.png"/><Relationship Id="rId15" Type="http://schemas.openxmlformats.org/officeDocument/2006/relationships/image" Target="../media/image25.png"/><Relationship Id="rId10" Type="http://schemas.openxmlformats.org/officeDocument/2006/relationships/image" Target="../media/image46.png"/><Relationship Id="rId19" Type="http://schemas.openxmlformats.org/officeDocument/2006/relationships/image" Target="../media/image51.png"/><Relationship Id="rId4" Type="http://schemas.openxmlformats.org/officeDocument/2006/relationships/image" Target="../media/image42.png"/><Relationship Id="rId9" Type="http://schemas.openxmlformats.org/officeDocument/2006/relationships/image" Target="../media/image45.png"/><Relationship Id="rId1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7.png"/><Relationship Id="rId18" Type="http://schemas.openxmlformats.org/officeDocument/2006/relationships/image" Target="../media/image51.png"/><Relationship Id="rId3" Type="http://schemas.openxmlformats.org/officeDocument/2006/relationships/image" Target="../media/image35.png"/><Relationship Id="rId21" Type="http://schemas.openxmlformats.org/officeDocument/2006/relationships/image" Target="../media/image36.png"/><Relationship Id="rId7" Type="http://schemas.openxmlformats.org/officeDocument/2006/relationships/image" Target="../media/image37.jpeg"/><Relationship Id="rId12" Type="http://schemas.openxmlformats.org/officeDocument/2006/relationships/image" Target="../media/image46.png"/><Relationship Id="rId17" Type="http://schemas.openxmlformats.org/officeDocument/2006/relationships/image" Target="../media/image50.png"/><Relationship Id="rId2" Type="http://schemas.openxmlformats.org/officeDocument/2006/relationships/notesSlide" Target="../notesSlides/notesSlide12.xml"/><Relationship Id="rId16" Type="http://schemas.openxmlformats.org/officeDocument/2006/relationships/image" Target="../media/image49.png"/><Relationship Id="rId20" Type="http://schemas.openxmlformats.org/officeDocument/2006/relationships/image" Target="../media/image24.png"/><Relationship Id="rId1" Type="http://schemas.openxmlformats.org/officeDocument/2006/relationships/slideLayout" Target="../slideLayouts/slideLayout11.xml"/><Relationship Id="rId6" Type="http://schemas.openxmlformats.org/officeDocument/2006/relationships/image" Target="../media/image44.png"/><Relationship Id="rId11" Type="http://schemas.openxmlformats.org/officeDocument/2006/relationships/image" Target="../media/image45.png"/><Relationship Id="rId5" Type="http://schemas.openxmlformats.org/officeDocument/2006/relationships/image" Target="../media/image43.png"/><Relationship Id="rId15" Type="http://schemas.openxmlformats.org/officeDocument/2006/relationships/image" Target="../media/image48.png"/><Relationship Id="rId10" Type="http://schemas.openxmlformats.org/officeDocument/2006/relationships/image" Target="../media/image41.png"/><Relationship Id="rId19" Type="http://schemas.openxmlformats.org/officeDocument/2006/relationships/image" Target="../media/image52.png"/><Relationship Id="rId4" Type="http://schemas.openxmlformats.org/officeDocument/2006/relationships/image" Target="../media/image42.png"/><Relationship Id="rId9" Type="http://schemas.openxmlformats.org/officeDocument/2006/relationships/image" Target="../media/image40.png"/><Relationship Id="rId14" Type="http://schemas.openxmlformats.org/officeDocument/2006/relationships/image" Target="../media/image25.png"/><Relationship Id="rId22"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0.jp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7.png"/><Relationship Id="rId18" Type="http://schemas.openxmlformats.org/officeDocument/2006/relationships/image" Target="../media/image51.png"/><Relationship Id="rId3" Type="http://schemas.openxmlformats.org/officeDocument/2006/relationships/image" Target="../media/image35.png"/><Relationship Id="rId21" Type="http://schemas.openxmlformats.org/officeDocument/2006/relationships/image" Target="../media/image36.png"/><Relationship Id="rId7" Type="http://schemas.openxmlformats.org/officeDocument/2006/relationships/image" Target="../media/image37.jpeg"/><Relationship Id="rId12" Type="http://schemas.openxmlformats.org/officeDocument/2006/relationships/image" Target="../media/image46.png"/><Relationship Id="rId17" Type="http://schemas.openxmlformats.org/officeDocument/2006/relationships/image" Target="../media/image50.png"/><Relationship Id="rId2" Type="http://schemas.openxmlformats.org/officeDocument/2006/relationships/notesSlide" Target="../notesSlides/notesSlide15.xml"/><Relationship Id="rId16" Type="http://schemas.openxmlformats.org/officeDocument/2006/relationships/image" Target="../media/image49.png"/><Relationship Id="rId20" Type="http://schemas.openxmlformats.org/officeDocument/2006/relationships/image" Target="../media/image24.png"/><Relationship Id="rId1" Type="http://schemas.openxmlformats.org/officeDocument/2006/relationships/slideLayout" Target="../slideLayouts/slideLayout11.xml"/><Relationship Id="rId6" Type="http://schemas.openxmlformats.org/officeDocument/2006/relationships/image" Target="../media/image44.png"/><Relationship Id="rId11" Type="http://schemas.openxmlformats.org/officeDocument/2006/relationships/image" Target="../media/image45.png"/><Relationship Id="rId5" Type="http://schemas.openxmlformats.org/officeDocument/2006/relationships/image" Target="../media/image43.png"/><Relationship Id="rId15" Type="http://schemas.openxmlformats.org/officeDocument/2006/relationships/image" Target="../media/image48.png"/><Relationship Id="rId10" Type="http://schemas.openxmlformats.org/officeDocument/2006/relationships/image" Target="../media/image41.png"/><Relationship Id="rId19" Type="http://schemas.openxmlformats.org/officeDocument/2006/relationships/image" Target="../media/image52.png"/><Relationship Id="rId4" Type="http://schemas.openxmlformats.org/officeDocument/2006/relationships/image" Target="../media/image42.png"/><Relationship Id="rId9" Type="http://schemas.openxmlformats.org/officeDocument/2006/relationships/image" Target="../media/image40.png"/><Relationship Id="rId14" Type="http://schemas.openxmlformats.org/officeDocument/2006/relationships/image" Target="../media/image25.png"/><Relationship Id="rId22"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6.png"/><Relationship Id="rId4"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2.png"/><Relationship Id="rId18" Type="http://schemas.openxmlformats.org/officeDocument/2006/relationships/image" Target="../media/image65.png"/><Relationship Id="rId3" Type="http://schemas.openxmlformats.org/officeDocument/2006/relationships/image" Target="../media/image41.png"/><Relationship Id="rId7" Type="http://schemas.openxmlformats.org/officeDocument/2006/relationships/image" Target="../media/image58.png"/><Relationship Id="rId12" Type="http://schemas.openxmlformats.org/officeDocument/2006/relationships/image" Target="../media/image61.png"/><Relationship Id="rId17" Type="http://schemas.openxmlformats.org/officeDocument/2006/relationships/image" Target="../media/image64.png"/><Relationship Id="rId2" Type="http://schemas.openxmlformats.org/officeDocument/2006/relationships/notesSlide" Target="../notesSlides/notesSlide19.xml"/><Relationship Id="rId16" Type="http://schemas.openxmlformats.org/officeDocument/2006/relationships/image" Target="../media/image63.png"/><Relationship Id="rId1" Type="http://schemas.openxmlformats.org/officeDocument/2006/relationships/slideLayout" Target="../slideLayouts/slideLayout13.xml"/><Relationship Id="rId6" Type="http://schemas.openxmlformats.org/officeDocument/2006/relationships/image" Target="../media/image36.png"/><Relationship Id="rId11" Type="http://schemas.openxmlformats.org/officeDocument/2006/relationships/image" Target="../media/image50.png"/><Relationship Id="rId5" Type="http://schemas.openxmlformats.org/officeDocument/2006/relationships/image" Target="../media/image57.png"/><Relationship Id="rId15" Type="http://schemas.openxmlformats.org/officeDocument/2006/relationships/image" Target="../media/image52.png"/><Relationship Id="rId10" Type="http://schemas.openxmlformats.org/officeDocument/2006/relationships/image" Target="../media/image49.png"/><Relationship Id="rId4" Type="http://schemas.openxmlformats.org/officeDocument/2006/relationships/image" Target="../media/image40.png"/><Relationship Id="rId9" Type="http://schemas.openxmlformats.org/officeDocument/2006/relationships/image" Target="../media/image60.png"/><Relationship Id="rId1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68.png"/><Relationship Id="rId5" Type="http://schemas.openxmlformats.org/officeDocument/2006/relationships/image" Target="../media/image6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35.png"/><Relationship Id="rId7" Type="http://schemas.openxmlformats.org/officeDocument/2006/relationships/image" Target="../media/image46.png"/><Relationship Id="rId12"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40.png"/><Relationship Id="rId11" Type="http://schemas.openxmlformats.org/officeDocument/2006/relationships/image" Target="../media/image73.png"/><Relationship Id="rId5" Type="http://schemas.openxmlformats.org/officeDocument/2006/relationships/image" Target="../media/image39.png"/><Relationship Id="rId10" Type="http://schemas.openxmlformats.org/officeDocument/2006/relationships/image" Target="../media/image72.svg"/><Relationship Id="rId4" Type="http://schemas.openxmlformats.org/officeDocument/2006/relationships/image" Target="../media/image41.png"/><Relationship Id="rId9" Type="http://schemas.openxmlformats.org/officeDocument/2006/relationships/image" Target="../media/image71.png"/></Relationships>
</file>

<file path=ppt/slides/_rels/slide3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22.xml"/><Relationship Id="rId7" Type="http://schemas.openxmlformats.org/officeDocument/2006/relationships/image" Target="../media/image77.png"/><Relationship Id="rId12" Type="http://schemas.openxmlformats.org/officeDocument/2006/relationships/image" Target="../media/image72.svg"/><Relationship Id="rId2" Type="http://schemas.openxmlformats.org/officeDocument/2006/relationships/slideLayout" Target="../slideLayouts/slideLayout15.xml"/><Relationship Id="rId1" Type="http://schemas.openxmlformats.org/officeDocument/2006/relationships/tags" Target="../tags/tag1.xml"/><Relationship Id="rId6" Type="http://schemas.openxmlformats.org/officeDocument/2006/relationships/image" Target="../media/image76.png"/><Relationship Id="rId11" Type="http://schemas.openxmlformats.org/officeDocument/2006/relationships/image" Target="../media/image7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3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35.png"/><Relationship Id="rId7" Type="http://schemas.openxmlformats.org/officeDocument/2006/relationships/image" Target="../media/image38.png"/><Relationship Id="rId12"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37.jpeg"/><Relationship Id="rId11" Type="http://schemas.openxmlformats.org/officeDocument/2006/relationships/image" Target="../media/image45.png"/><Relationship Id="rId5" Type="http://schemas.openxmlformats.org/officeDocument/2006/relationships/image" Target="../media/image24.png"/><Relationship Id="rId10" Type="http://schemas.openxmlformats.org/officeDocument/2006/relationships/image" Target="../media/image72.svg"/><Relationship Id="rId4" Type="http://schemas.openxmlformats.org/officeDocument/2006/relationships/image" Target="../media/image44.png"/><Relationship Id="rId9" Type="http://schemas.openxmlformats.org/officeDocument/2006/relationships/image" Target="../media/image7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6.jpg"/><Relationship Id="rId5" Type="http://schemas.openxmlformats.org/officeDocument/2006/relationships/image" Target="../media/image15.jpg"/><Relationship Id="rId10" Type="http://schemas.openxmlformats.org/officeDocument/2006/relationships/image" Target="../media/image20.jpg"/><Relationship Id="rId4" Type="http://schemas.openxmlformats.org/officeDocument/2006/relationships/image" Target="../media/image14.jpg"/><Relationship Id="rId9" Type="http://schemas.openxmlformats.org/officeDocument/2006/relationships/image" Target="../media/image19.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1.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12.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23.png"/><Relationship Id="rId3" Type="http://schemas.openxmlformats.org/officeDocument/2006/relationships/image" Target="../media/image27.png"/><Relationship Id="rId7" Type="http://schemas.openxmlformats.org/officeDocument/2006/relationships/image" Target="../media/image21.png"/><Relationship Id="rId12" Type="http://schemas.openxmlformats.org/officeDocument/2006/relationships/image" Target="../media/image33.ico"/><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30.png"/><Relationship Id="rId11" Type="http://schemas.openxmlformats.org/officeDocument/2006/relationships/image" Target="../media/image22.png"/><Relationship Id="rId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28.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467054" y="5110789"/>
            <a:ext cx="18295666" cy="5170646"/>
          </a:xfrm>
          <a:prstGeom prst="rect">
            <a:avLst/>
          </a:prstGeom>
        </p:spPr>
        <p:txBody>
          <a:bodyPr wrap="square">
            <a:spAutoFit/>
          </a:bodyPr>
          <a:lstStyle/>
          <a:p>
            <a:pPr algn="l"/>
            <a:r>
              <a:rPr lang="en-US" sz="11000" b="1" dirty="0">
                <a:solidFill>
                  <a:srgbClr val="00C895"/>
                </a:solidFill>
                <a:latin typeface="Times" charset="0"/>
                <a:ea typeface="Times" charset="0"/>
                <a:cs typeface="Times" charset="0"/>
              </a:rPr>
              <a:t>Enabling Machine Learning with Apache Beam and the Event Mesh</a:t>
            </a:r>
          </a:p>
        </p:txBody>
      </p:sp>
      <p:sp>
        <p:nvSpPr>
          <p:cNvPr id="2" name="TextBox 1"/>
          <p:cNvSpPr txBox="1"/>
          <p:nvPr/>
        </p:nvSpPr>
        <p:spPr>
          <a:xfrm>
            <a:off x="3467054" y="9952224"/>
            <a:ext cx="11402569"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19150" rtl="0" fontAlgn="auto" latinLnBrk="0" hangingPunct="0">
              <a:lnSpc>
                <a:spcPct val="100000"/>
              </a:lnSpc>
              <a:spcBef>
                <a:spcPts val="0"/>
              </a:spcBef>
              <a:spcAft>
                <a:spcPts val="0"/>
              </a:spcAft>
              <a:buClrTx/>
              <a:buSzTx/>
              <a:buFontTx/>
              <a:buNone/>
              <a:tabLst/>
            </a:pPr>
            <a:r>
              <a:rPr kumimoji="0" lang="en-US" sz="2800" u="none" strike="noStrike" cap="none" spc="0" normalizeH="0" baseline="0" dirty="0">
                <a:ln>
                  <a:noFill/>
                </a:ln>
                <a:solidFill>
                  <a:schemeClr val="bg1"/>
                </a:solidFill>
                <a:effectLst/>
                <a:uFillTx/>
                <a:latin typeface="Open Sans Light" charset="0"/>
                <a:ea typeface="Open Sans Light" charset="0"/>
                <a:cs typeface="Open Sans Light" charset="0"/>
                <a:sym typeface="Berthold Akzidenz Grotesk BE Me"/>
              </a:rPr>
              <a:t>QCon</a:t>
            </a:r>
            <a:r>
              <a:rPr kumimoji="0" lang="en-US" sz="2800" u="none" strike="noStrike" cap="none" spc="0" normalizeH="0" dirty="0">
                <a:ln>
                  <a:noFill/>
                </a:ln>
                <a:solidFill>
                  <a:schemeClr val="bg1"/>
                </a:solidFill>
                <a:effectLst/>
                <a:uFillTx/>
                <a:latin typeface="Open Sans Light" charset="0"/>
                <a:ea typeface="Open Sans Light" charset="0"/>
                <a:cs typeface="Open Sans Light" charset="0"/>
                <a:sym typeface="Berthold Akzidenz Grotesk BE Me"/>
              </a:rPr>
              <a:t> San F</a:t>
            </a:r>
            <a:r>
              <a:rPr lang="en-US" sz="2800" dirty="0">
                <a:solidFill>
                  <a:schemeClr val="bg1"/>
                </a:solidFill>
                <a:latin typeface="Open Sans Light" charset="0"/>
                <a:ea typeface="Open Sans Light" charset="0"/>
                <a:cs typeface="Open Sans Light" charset="0"/>
              </a:rPr>
              <a:t>rancisco, November 5-7, 2018</a:t>
            </a:r>
            <a:endParaRPr kumimoji="0" lang="en-US" sz="2800" u="none" strike="noStrike" cap="none" spc="0" normalizeH="0" dirty="0">
              <a:ln>
                <a:noFill/>
              </a:ln>
              <a:solidFill>
                <a:schemeClr val="bg1"/>
              </a:solidFill>
              <a:effectLst/>
              <a:uFillTx/>
              <a:latin typeface="Open Sans Light" charset="0"/>
              <a:ea typeface="Open Sans Light" charset="0"/>
              <a:cs typeface="Open Sans Light" charset="0"/>
              <a:sym typeface="Berthold Akzidenz Grotesk BE Me"/>
            </a:endParaRPr>
          </a:p>
          <a:p>
            <a:pPr marL="0" marR="0" indent="0" algn="l" defTabSz="819150" rtl="0" fontAlgn="auto" latinLnBrk="0" hangingPunct="0">
              <a:lnSpc>
                <a:spcPct val="100000"/>
              </a:lnSpc>
              <a:spcBef>
                <a:spcPts val="0"/>
              </a:spcBef>
              <a:spcAft>
                <a:spcPts val="0"/>
              </a:spcAft>
              <a:buClrTx/>
              <a:buSzTx/>
              <a:buFontTx/>
              <a:buNone/>
              <a:tabLst/>
            </a:pPr>
            <a:endParaRPr kumimoji="0" lang="en-US" sz="2800" u="none" strike="noStrike" cap="none" spc="0" normalizeH="0" baseline="0" dirty="0">
              <a:ln>
                <a:noFill/>
              </a:ln>
              <a:solidFill>
                <a:schemeClr val="bg1"/>
              </a:solidFill>
              <a:effectLst/>
              <a:uFillTx/>
              <a:latin typeface="Open Sans Light" charset="0"/>
              <a:ea typeface="Open Sans Light" charset="0"/>
              <a:cs typeface="Open Sans Light" charset="0"/>
              <a:sym typeface="Berthold Akzidenz Grotesk BE Me"/>
            </a:endParaRPr>
          </a:p>
          <a:p>
            <a:pPr marL="0" marR="0" indent="0" algn="l" defTabSz="819150" rtl="0" fontAlgn="auto" latinLnBrk="0" hangingPunct="0">
              <a:lnSpc>
                <a:spcPct val="100000"/>
              </a:lnSpc>
              <a:spcBef>
                <a:spcPts val="0"/>
              </a:spcBef>
              <a:spcAft>
                <a:spcPts val="0"/>
              </a:spcAft>
              <a:buClrTx/>
              <a:buSzTx/>
              <a:buFontTx/>
              <a:buNone/>
              <a:tabLst/>
            </a:pPr>
            <a:r>
              <a:rPr kumimoji="0" lang="en-US" sz="2800" u="none" strike="noStrike" cap="none" spc="0" normalizeH="0" baseline="0" dirty="0">
                <a:ln>
                  <a:noFill/>
                </a:ln>
                <a:solidFill>
                  <a:schemeClr val="bg1"/>
                </a:solidFill>
                <a:effectLst/>
                <a:uFillTx/>
                <a:latin typeface="Open Sans Light" charset="0"/>
                <a:ea typeface="Open Sans Light" charset="0"/>
                <a:cs typeface="Open Sans Light" charset="0"/>
                <a:sym typeface="Berthold Akzidenz Grotesk BE Me"/>
              </a:rPr>
              <a:t>Ken Overton,</a:t>
            </a:r>
            <a:r>
              <a:rPr kumimoji="0" lang="en-US" sz="2800" u="none" strike="noStrike" cap="none" spc="0" normalizeH="0" dirty="0">
                <a:ln>
                  <a:noFill/>
                </a:ln>
                <a:solidFill>
                  <a:schemeClr val="bg1"/>
                </a:solidFill>
                <a:effectLst/>
                <a:uFillTx/>
                <a:latin typeface="Open Sans Light" charset="0"/>
                <a:ea typeface="Open Sans Light" charset="0"/>
                <a:cs typeface="Open Sans Light" charset="0"/>
                <a:sym typeface="Berthold Akzidenz Grotesk BE Me"/>
              </a:rPr>
              <a:t> Systems Engineer</a:t>
            </a:r>
            <a:endParaRPr kumimoji="0" lang="en-US" sz="2800" u="none" strike="noStrike" cap="none" spc="0" normalizeH="0" baseline="0" dirty="0">
              <a:ln>
                <a:noFill/>
              </a:ln>
              <a:solidFill>
                <a:schemeClr val="bg1"/>
              </a:solidFill>
              <a:effectLst/>
              <a:uFillTx/>
              <a:latin typeface="Open Sans Light" charset="0"/>
              <a:ea typeface="Open Sans Light" charset="0"/>
              <a:cs typeface="Open Sans Light" charset="0"/>
              <a:sym typeface="Berthold Akzidenz Grotesk BE Me"/>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90924">
            <a:off x="10367345" y="-438912"/>
            <a:ext cx="14827424" cy="6939234"/>
          </a:xfrm>
          <a:prstGeom prst="rect">
            <a:avLst/>
          </a:prstGeom>
        </p:spPr>
      </p:pic>
    </p:spTree>
    <p:extLst>
      <p:ext uri="{BB962C8B-B14F-4D97-AF65-F5344CB8AC3E}">
        <p14:creationId xmlns:p14="http://schemas.microsoft.com/office/powerpoint/2010/main" val="198199025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493982" y="1102578"/>
            <a:ext cx="22890018" cy="1323439"/>
          </a:xfrm>
          <a:prstGeom prst="rect">
            <a:avLst/>
          </a:prstGeom>
        </p:spPr>
        <p:txBody>
          <a:bodyPr wrap="square">
            <a:spAutoFit/>
          </a:bodyPr>
          <a:lstStyle/>
          <a:p>
            <a:pPr algn="l"/>
            <a:r>
              <a:rPr lang="en-US" sz="8000" b="1" dirty="0">
                <a:solidFill>
                  <a:schemeClr val="bg1"/>
                </a:solidFill>
                <a:latin typeface="Times" charset="0"/>
                <a:ea typeface="Times" charset="0"/>
                <a:cs typeface="Times" charset="0"/>
              </a:rPr>
              <a:t>What do you look for in stream processing? </a:t>
            </a:r>
            <a:endParaRPr lang="en-US" sz="8000" dirty="0">
              <a:solidFill>
                <a:schemeClr val="bg1"/>
              </a:solidFill>
              <a:latin typeface="Calibri" charset="0"/>
              <a:ea typeface="Calibri" charset="0"/>
              <a:cs typeface="Times New Roman" charset="0"/>
            </a:endParaRPr>
          </a:p>
        </p:txBody>
      </p:sp>
      <p:sp>
        <p:nvSpPr>
          <p:cNvPr id="4" name="Rectangle 3"/>
          <p:cNvSpPr/>
          <p:nvPr/>
        </p:nvSpPr>
        <p:spPr>
          <a:xfrm>
            <a:off x="1493981" y="4327763"/>
            <a:ext cx="21957689" cy="6217087"/>
          </a:xfrm>
          <a:prstGeom prst="rect">
            <a:avLst/>
          </a:prstGeom>
        </p:spPr>
        <p:txBody>
          <a:bodyPr wrap="square">
            <a:spAutoFit/>
          </a:bodyPr>
          <a:lstStyle/>
          <a:p>
            <a:pPr algn="l">
              <a:lnSpc>
                <a:spcPct val="200000"/>
              </a:lnSpc>
              <a:spcAft>
                <a:spcPts val="1200"/>
              </a:spcAft>
            </a:pPr>
            <a:r>
              <a:rPr lang="en-US" b="1" dirty="0">
                <a:solidFill>
                  <a:srgbClr val="00C895"/>
                </a:solidFill>
                <a:latin typeface="Open Sans SemiBold" charset="0"/>
                <a:ea typeface="Open Sans SemiBold" charset="0"/>
                <a:cs typeface="Open Sans SemiBold" charset="0"/>
              </a:rPr>
              <a:t>Dynamic</a:t>
            </a:r>
            <a:r>
              <a:rPr lang="en-US" dirty="0">
                <a:solidFill>
                  <a:schemeClr val="bg1"/>
                </a:solidFill>
                <a:latin typeface="Open Sans Light" charset="0"/>
                <a:ea typeface="Open Sans Light" charset="0"/>
                <a:cs typeface="Open Sans Light" charset="0"/>
              </a:rPr>
              <a:t>: able to consume data and produce insights in </a:t>
            </a:r>
            <a:r>
              <a:rPr lang="en-US" dirty="0" err="1">
                <a:solidFill>
                  <a:schemeClr val="bg1"/>
                </a:solidFill>
                <a:latin typeface="Open Sans Light" charset="0"/>
                <a:ea typeface="Open Sans Light" charset="0"/>
                <a:cs typeface="Open Sans Light" charset="0"/>
              </a:rPr>
              <a:t>realtime</a:t>
            </a:r>
            <a:r>
              <a:rPr lang="en-US" dirty="0">
                <a:solidFill>
                  <a:schemeClr val="bg1"/>
                </a:solidFill>
                <a:latin typeface="Open Sans Light" charset="0"/>
                <a:ea typeface="Open Sans Light" charset="0"/>
                <a:cs typeface="Open Sans Light" charset="0"/>
              </a:rPr>
              <a:t>.</a:t>
            </a:r>
          </a:p>
          <a:p>
            <a:pPr algn="l">
              <a:lnSpc>
                <a:spcPct val="200000"/>
              </a:lnSpc>
              <a:spcAft>
                <a:spcPts val="1200"/>
              </a:spcAft>
            </a:pPr>
            <a:r>
              <a:rPr lang="en-US" b="1" dirty="0">
                <a:solidFill>
                  <a:srgbClr val="00C895"/>
                </a:solidFill>
                <a:latin typeface="Open Sans SemiBold" charset="0"/>
                <a:ea typeface="Open Sans SemiBold" charset="0"/>
                <a:cs typeface="Open Sans SemiBold" charset="0"/>
              </a:rPr>
              <a:t>Open</a:t>
            </a:r>
            <a:r>
              <a:rPr lang="en-US" dirty="0">
                <a:solidFill>
                  <a:schemeClr val="bg1"/>
                </a:solidFill>
                <a:latin typeface="Open Sans Light" charset="0"/>
                <a:ea typeface="Open Sans Light" charset="0"/>
                <a:cs typeface="Open Sans Light" charset="0"/>
              </a:rPr>
              <a:t>: support multiple processors &amp; language APIs.</a:t>
            </a:r>
            <a:endParaRPr lang="en-US" b="1" dirty="0">
              <a:solidFill>
                <a:srgbClr val="00C895"/>
              </a:solidFill>
              <a:latin typeface="Open Sans SemiBold" charset="0"/>
              <a:ea typeface="Open Sans SemiBold" charset="0"/>
              <a:cs typeface="Open Sans SemiBold" charset="0"/>
            </a:endParaRPr>
          </a:p>
          <a:p>
            <a:pPr algn="l">
              <a:lnSpc>
                <a:spcPct val="200000"/>
              </a:lnSpc>
              <a:spcAft>
                <a:spcPts val="1200"/>
              </a:spcAft>
            </a:pPr>
            <a:r>
              <a:rPr lang="en-US" b="1" dirty="0">
                <a:solidFill>
                  <a:srgbClr val="00C895"/>
                </a:solidFill>
                <a:latin typeface="Open Sans SemiBold" charset="0"/>
                <a:ea typeface="Open Sans SemiBold" charset="0"/>
                <a:cs typeface="Open Sans SemiBold" charset="0"/>
              </a:rPr>
              <a:t>Simple</a:t>
            </a:r>
            <a:r>
              <a:rPr lang="en-US" dirty="0">
                <a:solidFill>
                  <a:schemeClr val="bg1"/>
                </a:solidFill>
                <a:latin typeface="Open Sans Light" charset="0"/>
                <a:ea typeface="Open Sans Light" charset="0"/>
                <a:cs typeface="Open Sans Light" charset="0"/>
              </a:rPr>
              <a:t>: clean separation for simple deployments and scalability.  </a:t>
            </a:r>
          </a:p>
          <a:p>
            <a:pPr algn="l"/>
            <a:endParaRPr lang="en-US" sz="4400" dirty="0">
              <a:solidFill>
                <a:schemeClr val="bg1"/>
              </a:solidFill>
              <a:latin typeface="Open Sans Light" charset="0"/>
              <a:ea typeface="Open Sans Light" charset="0"/>
              <a:cs typeface="Open Sans Light" charset="0"/>
            </a:endParaRPr>
          </a:p>
        </p:txBody>
      </p:sp>
      <p:sp>
        <p:nvSpPr>
          <p:cNvPr id="2" name="Rectangle 1"/>
          <p:cNvSpPr/>
          <p:nvPr/>
        </p:nvSpPr>
        <p:spPr>
          <a:xfrm>
            <a:off x="12013105" y="6396335"/>
            <a:ext cx="357790" cy="923330"/>
          </a:xfrm>
          <a:prstGeom prst="rect">
            <a:avLst/>
          </a:prstGeom>
        </p:spPr>
        <p:txBody>
          <a:bodyPr wrap="none">
            <a:spAutoFit/>
          </a:bodyPr>
          <a:lstStyle/>
          <a:p>
            <a:r>
              <a:rPr lang="sk-SK">
                <a:solidFill>
                  <a:srgbClr val="000000"/>
                </a:solidFill>
                <a:latin typeface="Times" charset="0"/>
              </a:rPr>
              <a:t> </a:t>
            </a:r>
            <a:endParaRPr lang="en-US"/>
          </a:p>
        </p:txBody>
      </p:sp>
    </p:spTree>
    <p:extLst>
      <p:ext uri="{BB962C8B-B14F-4D97-AF65-F5344CB8AC3E}">
        <p14:creationId xmlns:p14="http://schemas.microsoft.com/office/powerpoint/2010/main" val="422661600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loudwhite.png" descr="Cloudwhite.png">
            <a:extLst>
              <a:ext uri="{FF2B5EF4-FFF2-40B4-BE49-F238E27FC236}">
                <a16:creationId xmlns:a16="http://schemas.microsoft.com/office/drawing/2014/main" id="{C343B9B1-83CC-4B55-981F-7C8D19439F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90432" y="-313972"/>
            <a:ext cx="9984298" cy="6997544"/>
          </a:xfrm>
          <a:prstGeom prst="rect">
            <a:avLst/>
          </a:prstGeom>
          <a:ln w="12700">
            <a:miter lim="400000"/>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73291" y="2424127"/>
            <a:ext cx="791939" cy="791939"/>
          </a:xfrm>
          <a:prstGeom prst="rect">
            <a:avLst/>
          </a:prstGeom>
        </p:spPr>
      </p:pic>
      <p:pic>
        <p:nvPicPr>
          <p:cNvPr id="22" name="Picture 21">
            <a:extLst>
              <a:ext uri="{FF2B5EF4-FFF2-40B4-BE49-F238E27FC236}">
                <a16:creationId xmlns:a16="http://schemas.microsoft.com/office/drawing/2014/main" id="{1DBA05CA-EFFF-4DDC-98ED-EAE2CC8FCA1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62119" y="2440846"/>
            <a:ext cx="1608390" cy="1299729"/>
          </a:xfrm>
          <a:prstGeom prst="rect">
            <a:avLst/>
          </a:prstGeom>
        </p:spPr>
      </p:pic>
      <p:pic>
        <p:nvPicPr>
          <p:cNvPr id="23" name="Picture 2" descr="https://dev.solace.com/wp-content/uploads/2017/03/google-cloud-platform_400x200-300x150.jpg">
            <a:extLst>
              <a:ext uri="{FF2B5EF4-FFF2-40B4-BE49-F238E27FC236}">
                <a16:creationId xmlns:a16="http://schemas.microsoft.com/office/drawing/2014/main" id="{7F96A5E8-7CC3-EF44-A64C-D477CADCDFD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233041" y="908913"/>
            <a:ext cx="2636220" cy="13181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02383" y="2500455"/>
            <a:ext cx="965855" cy="965855"/>
          </a:xfrm>
          <a:prstGeom prst="rect">
            <a:avLst/>
          </a:prstGeom>
        </p:spPr>
      </p:pic>
      <p:grpSp>
        <p:nvGrpSpPr>
          <p:cNvPr id="30" name="Group 29">
            <a:extLst>
              <a:ext uri="{FF2B5EF4-FFF2-40B4-BE49-F238E27FC236}">
                <a16:creationId xmlns:a16="http://schemas.microsoft.com/office/drawing/2014/main" id="{9699C1CB-E658-433C-9E9D-F4CB6CA81973}"/>
              </a:ext>
            </a:extLst>
          </p:cNvPr>
          <p:cNvGrpSpPr/>
          <p:nvPr/>
        </p:nvGrpSpPr>
        <p:grpSpPr>
          <a:xfrm>
            <a:off x="11011108" y="4256054"/>
            <a:ext cx="1455248" cy="1455248"/>
            <a:chOff x="9765859" y="2809083"/>
            <a:chExt cx="1110790" cy="1110790"/>
          </a:xfrm>
        </p:grpSpPr>
        <p:sp>
          <p:nvSpPr>
            <p:cNvPr id="31" name="Circle">
              <a:extLst>
                <a:ext uri="{FF2B5EF4-FFF2-40B4-BE49-F238E27FC236}">
                  <a16:creationId xmlns:a16="http://schemas.microsoft.com/office/drawing/2014/main" id="{8D2F930E-FFA0-4F23-A9F4-4C4DCC174D67}"/>
                </a:ext>
              </a:extLst>
            </p:cNvPr>
            <p:cNvSpPr/>
            <p:nvPr/>
          </p:nvSpPr>
          <p:spPr>
            <a:xfrm>
              <a:off x="9765859" y="2809083"/>
              <a:ext cx="1110790"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32" name="Group 2@3x.png" descr="Group 2@3x.png">
              <a:extLst>
                <a:ext uri="{FF2B5EF4-FFF2-40B4-BE49-F238E27FC236}">
                  <a16:creationId xmlns:a16="http://schemas.microsoft.com/office/drawing/2014/main" id="{1D92A469-035E-4E19-9AA9-389BBCC69C3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045624" y="3151938"/>
              <a:ext cx="551260" cy="549346"/>
            </a:xfrm>
            <a:prstGeom prst="rect">
              <a:avLst/>
            </a:prstGeom>
            <a:ln w="12700">
              <a:miter lim="400000"/>
            </a:ln>
          </p:spPr>
        </p:pic>
      </p:grpSp>
      <p:cxnSp>
        <p:nvCxnSpPr>
          <p:cNvPr id="37" name="Straight Arrow Connector 36">
            <a:extLst>
              <a:ext uri="{FF2B5EF4-FFF2-40B4-BE49-F238E27FC236}">
                <a16:creationId xmlns:a16="http://schemas.microsoft.com/office/drawing/2014/main" id="{25C5FFD9-0945-4623-AE9A-4DB0BE7505CC}"/>
              </a:ext>
            </a:extLst>
          </p:cNvPr>
          <p:cNvCxnSpPr>
            <a:cxnSpLocks/>
            <a:endCxn id="2" idx="1"/>
          </p:cNvCxnSpPr>
          <p:nvPr/>
        </p:nvCxnSpPr>
        <p:spPr>
          <a:xfrm flipV="1">
            <a:off x="12168238" y="2820097"/>
            <a:ext cx="1305053" cy="1"/>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grpSp>
        <p:nvGrpSpPr>
          <p:cNvPr id="27" name="Group 26">
            <a:extLst>
              <a:ext uri="{FF2B5EF4-FFF2-40B4-BE49-F238E27FC236}">
                <a16:creationId xmlns:a16="http://schemas.microsoft.com/office/drawing/2014/main" id="{9D1E642C-299E-4B9D-BC50-794EFDFD3779}"/>
              </a:ext>
            </a:extLst>
          </p:cNvPr>
          <p:cNvGrpSpPr/>
          <p:nvPr/>
        </p:nvGrpSpPr>
        <p:grpSpPr>
          <a:xfrm>
            <a:off x="8634542" y="4190420"/>
            <a:ext cx="1455250" cy="1455248"/>
            <a:chOff x="8373048" y="2809083"/>
            <a:chExt cx="1110791" cy="1110790"/>
          </a:xfrm>
        </p:grpSpPr>
        <p:sp>
          <p:nvSpPr>
            <p:cNvPr id="28" name="Circle">
              <a:extLst>
                <a:ext uri="{FF2B5EF4-FFF2-40B4-BE49-F238E27FC236}">
                  <a16:creationId xmlns:a16="http://schemas.microsoft.com/office/drawing/2014/main" id="{2E05CA25-3DF0-4226-863C-6CB95FD48939}"/>
                </a:ext>
              </a:extLst>
            </p:cNvPr>
            <p:cNvSpPr/>
            <p:nvPr/>
          </p:nvSpPr>
          <p:spPr>
            <a:xfrm>
              <a:off x="8373048" y="2809083"/>
              <a:ext cx="1110791"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29" name="Layer 0@3x.png" descr="Layer 0@3x.png">
              <a:extLst>
                <a:ext uri="{FF2B5EF4-FFF2-40B4-BE49-F238E27FC236}">
                  <a16:creationId xmlns:a16="http://schemas.microsoft.com/office/drawing/2014/main" id="{F26A1114-ACFB-45EC-95F4-666A8DD3D6D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652813" y="3138946"/>
              <a:ext cx="551260" cy="551261"/>
            </a:xfrm>
            <a:prstGeom prst="rect">
              <a:avLst/>
            </a:prstGeom>
            <a:ln w="12700">
              <a:miter lim="400000"/>
            </a:ln>
          </p:spPr>
        </p:pic>
      </p:grpSp>
      <p:cxnSp>
        <p:nvCxnSpPr>
          <p:cNvPr id="38" name="Straight Arrow Connector 37">
            <a:extLst>
              <a:ext uri="{FF2B5EF4-FFF2-40B4-BE49-F238E27FC236}">
                <a16:creationId xmlns:a16="http://schemas.microsoft.com/office/drawing/2014/main" id="{25C5FFD9-0945-4623-AE9A-4DB0BE7505CC}"/>
              </a:ext>
            </a:extLst>
          </p:cNvPr>
          <p:cNvCxnSpPr>
            <a:cxnSpLocks/>
          </p:cNvCxnSpPr>
          <p:nvPr/>
        </p:nvCxnSpPr>
        <p:spPr>
          <a:xfrm flipH="1" flipV="1">
            <a:off x="11738732" y="3474316"/>
            <a:ext cx="1" cy="954809"/>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grpSp>
        <p:nvGrpSpPr>
          <p:cNvPr id="55" name="Group 54">
            <a:extLst>
              <a:ext uri="{FF2B5EF4-FFF2-40B4-BE49-F238E27FC236}">
                <a16:creationId xmlns:a16="http://schemas.microsoft.com/office/drawing/2014/main" id="{B34042CB-59FE-4168-9036-3B0ED83E531C}"/>
              </a:ext>
            </a:extLst>
          </p:cNvPr>
          <p:cNvGrpSpPr/>
          <p:nvPr/>
        </p:nvGrpSpPr>
        <p:grpSpPr>
          <a:xfrm>
            <a:off x="13387671" y="4273815"/>
            <a:ext cx="1455250" cy="1455248"/>
            <a:chOff x="11158855" y="2809083"/>
            <a:chExt cx="1110791" cy="1110790"/>
          </a:xfrm>
        </p:grpSpPr>
        <p:sp>
          <p:nvSpPr>
            <p:cNvPr id="56" name="Circle">
              <a:extLst>
                <a:ext uri="{FF2B5EF4-FFF2-40B4-BE49-F238E27FC236}">
                  <a16:creationId xmlns:a16="http://schemas.microsoft.com/office/drawing/2014/main" id="{CE07D1E4-3BCB-4C94-82C5-A2BBC73CD55F}"/>
                </a:ext>
              </a:extLst>
            </p:cNvPr>
            <p:cNvSpPr/>
            <p:nvPr/>
          </p:nvSpPr>
          <p:spPr>
            <a:xfrm>
              <a:off x="11158855" y="2809083"/>
              <a:ext cx="1110791"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57" name="Group 1@3x.png" descr="Group 1@3x.png">
              <a:extLst>
                <a:ext uri="{FF2B5EF4-FFF2-40B4-BE49-F238E27FC236}">
                  <a16:creationId xmlns:a16="http://schemas.microsoft.com/office/drawing/2014/main" id="{B5F26150-5988-4B83-8729-449CCC9CF2F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441062" y="3160387"/>
              <a:ext cx="559692" cy="549347"/>
            </a:xfrm>
            <a:prstGeom prst="rect">
              <a:avLst/>
            </a:prstGeom>
            <a:ln w="12700">
              <a:miter lim="400000"/>
            </a:ln>
          </p:spPr>
        </p:pic>
      </p:grpSp>
      <p:cxnSp>
        <p:nvCxnSpPr>
          <p:cNvPr id="50" name="Straight Arrow Connector 49">
            <a:extLst>
              <a:ext uri="{FF2B5EF4-FFF2-40B4-BE49-F238E27FC236}">
                <a16:creationId xmlns:a16="http://schemas.microsoft.com/office/drawing/2014/main" id="{AA5FB365-76A7-6D45-B6CE-34EFDED40749}"/>
              </a:ext>
            </a:extLst>
          </p:cNvPr>
          <p:cNvCxnSpPr>
            <a:cxnSpLocks/>
          </p:cNvCxnSpPr>
          <p:nvPr/>
        </p:nvCxnSpPr>
        <p:spPr>
          <a:xfrm flipV="1">
            <a:off x="10293993" y="2816557"/>
            <a:ext cx="908390" cy="1673"/>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sp>
        <p:nvSpPr>
          <p:cNvPr id="42" name="TextBox 41">
            <a:extLst>
              <a:ext uri="{FF2B5EF4-FFF2-40B4-BE49-F238E27FC236}">
                <a16:creationId xmlns:a16="http://schemas.microsoft.com/office/drawing/2014/main" id="{F2577E05-08FB-8D4B-85DE-079F66E7BA08}"/>
              </a:ext>
            </a:extLst>
          </p:cNvPr>
          <p:cNvSpPr txBox="1"/>
          <p:nvPr/>
        </p:nvSpPr>
        <p:spPr>
          <a:xfrm>
            <a:off x="13008415" y="3167278"/>
            <a:ext cx="1824452"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r>
              <a:rPr kumimoji="0" lang="en-US" sz="1500" i="0" u="none" strike="noStrike" cap="none" spc="0" normalizeH="0" baseline="0" dirty="0">
                <a:ln>
                  <a:noFill/>
                </a:ln>
                <a:solidFill>
                  <a:srgbClr val="4584EE"/>
                </a:solidFill>
                <a:effectLst/>
                <a:uFillTx/>
                <a:latin typeface="+mj-lt"/>
                <a:ea typeface="Berthold Akzidenz Grotesk BE Me"/>
                <a:cs typeface="Berthold Akzidenz Grotesk BE Me"/>
                <a:sym typeface="Berthold Akzidenz Grotesk BE Me"/>
              </a:rPr>
              <a:t>Google</a:t>
            </a:r>
          </a:p>
          <a:p>
            <a:pPr marL="0" marR="0" indent="0" algn="ctr" defTabSz="819150" rtl="0" fontAlgn="auto" latinLnBrk="0" hangingPunct="0">
              <a:lnSpc>
                <a:spcPct val="100000"/>
              </a:lnSpc>
              <a:spcBef>
                <a:spcPts val="0"/>
              </a:spcBef>
              <a:spcAft>
                <a:spcPts val="0"/>
              </a:spcAft>
              <a:buClrTx/>
              <a:buSzTx/>
              <a:buFontTx/>
              <a:buNone/>
              <a:tabLst/>
            </a:pPr>
            <a:r>
              <a:rPr lang="en-US" sz="1500" dirty="0">
                <a:solidFill>
                  <a:srgbClr val="4584EE"/>
                </a:solidFill>
                <a:latin typeface="+mj-lt"/>
              </a:rPr>
              <a:t>Dataflow</a:t>
            </a:r>
            <a:endParaRPr kumimoji="0" lang="en-US" sz="1500" i="0" u="none" strike="noStrike" cap="none" spc="0" normalizeH="0" baseline="0" dirty="0">
              <a:ln>
                <a:noFill/>
              </a:ln>
              <a:solidFill>
                <a:srgbClr val="4584EE"/>
              </a:solidFill>
              <a:effectLst/>
              <a:uFillTx/>
              <a:latin typeface="+mj-lt"/>
              <a:ea typeface="Berthold Akzidenz Grotesk BE Me"/>
              <a:cs typeface="Berthold Akzidenz Grotesk BE Me"/>
              <a:sym typeface="Berthold Akzidenz Grotesk BE Me"/>
            </a:endParaRPr>
          </a:p>
        </p:txBody>
      </p:sp>
    </p:spTree>
    <p:extLst>
      <p:ext uri="{BB962C8B-B14F-4D97-AF65-F5344CB8AC3E}">
        <p14:creationId xmlns:p14="http://schemas.microsoft.com/office/powerpoint/2010/main" val="35860897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loudwhite.png" descr="Cloudwhite.png">
            <a:extLst>
              <a:ext uri="{FF2B5EF4-FFF2-40B4-BE49-F238E27FC236}">
                <a16:creationId xmlns:a16="http://schemas.microsoft.com/office/drawing/2014/main" id="{C343B9B1-83CC-4B55-981F-7C8D19439F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90432" y="-313972"/>
            <a:ext cx="9984298" cy="6997544"/>
          </a:xfrm>
          <a:prstGeom prst="rect">
            <a:avLst/>
          </a:prstGeom>
          <a:ln w="12700">
            <a:miter lim="400000"/>
          </a:ln>
        </p:spPr>
      </p:pic>
      <p:sp>
        <p:nvSpPr>
          <p:cNvPr id="4" name="Rounded Rectangle 3"/>
          <p:cNvSpPr/>
          <p:nvPr/>
        </p:nvSpPr>
        <p:spPr bwMode="auto">
          <a:xfrm>
            <a:off x="6334782" y="8175847"/>
            <a:ext cx="9912776" cy="4505546"/>
          </a:xfrm>
          <a:prstGeom prst="roundRect">
            <a:avLst>
              <a:gd name="adj" fmla="val 3671"/>
            </a:avLst>
          </a:prstGeom>
          <a:solidFill>
            <a:schemeClr val="tx1">
              <a:lumMod val="40000"/>
              <a:lumOff val="60000"/>
            </a:schemeClr>
          </a:solidFill>
          <a:ln w="9525" cap="flat" cmpd="sng" algn="ctr">
            <a:solidFill>
              <a:srgbClr val="162130"/>
            </a:solidFill>
            <a:prstDash val="solid"/>
            <a:round/>
            <a:headEnd type="none" w="med" len="med"/>
            <a:tailEnd type="none" w="med" len="med"/>
          </a:ln>
          <a:effectLst/>
        </p:spPr>
        <p:txBody>
          <a:bodyPr vert="horz" wrap="square" lIns="182880" tIns="91440" rIns="182880" bIns="91440" numCol="1" rtlCol="0" anchor="t" anchorCtr="0" compatLnSpc="1">
            <a:prstTxWarp prst="textNoShape">
              <a:avLst/>
            </a:prstTxWarp>
            <a:noAutofit/>
          </a:bodyPr>
          <a:lstStyle/>
          <a:p>
            <a:pPr marL="685800" indent="-685800" algn="l" defTabSz="1828800" fontAlgn="base" hangingPunct="1">
              <a:lnSpc>
                <a:spcPct val="80000"/>
              </a:lnSpc>
              <a:spcBef>
                <a:spcPct val="20000"/>
              </a:spcBef>
              <a:spcAft>
                <a:spcPct val="0"/>
              </a:spcAft>
              <a:buClr>
                <a:schemeClr val="hlink"/>
              </a:buClr>
              <a:buSzPct val="60000"/>
            </a:pPr>
            <a:endParaRPr lang="en-US" sz="2800" b="1">
              <a:solidFill>
                <a:schemeClr val="tx1"/>
              </a:solidFill>
              <a:latin typeface="Arial" charset="0"/>
            </a:endParaRPr>
          </a:p>
        </p:txBody>
      </p:sp>
      <p:sp>
        <p:nvSpPr>
          <p:cNvPr id="6" name="Rounded Rectangle 13"/>
          <p:cNvSpPr/>
          <p:nvPr/>
        </p:nvSpPr>
        <p:spPr bwMode="auto">
          <a:xfrm>
            <a:off x="6742007" y="9253768"/>
            <a:ext cx="5923044" cy="3199574"/>
          </a:xfrm>
          <a:prstGeom prst="roundRect">
            <a:avLst>
              <a:gd name="adj" fmla="val 3671"/>
            </a:avLst>
          </a:prstGeom>
          <a:solidFill>
            <a:schemeClr val="bg1">
              <a:lumMod val="65000"/>
            </a:schemeClr>
          </a:solidFill>
          <a:ln w="9525" cap="flat" cmpd="sng" algn="ctr">
            <a:solidFill>
              <a:srgbClr val="162130"/>
            </a:solidFill>
            <a:prstDash val="solid"/>
            <a:round/>
            <a:headEnd type="none" w="med" len="med"/>
            <a:tailEnd type="none" w="med" len="med"/>
          </a:ln>
          <a:effectLst/>
        </p:spPr>
        <p:txBody>
          <a:bodyPr vert="horz" wrap="square" lIns="182880" tIns="91440" rIns="182880" bIns="91440" numCol="1" rtlCol="0" anchor="t" anchorCtr="0" compatLnSpc="1">
            <a:prstTxWarp prst="textNoShape">
              <a:avLst/>
            </a:prstTxWarp>
            <a:noAutofit/>
          </a:bodyPr>
          <a:lstStyle/>
          <a:p>
            <a:pPr marL="685800" indent="-685800" algn="l" defTabSz="1828800" fontAlgn="base" hangingPunct="1">
              <a:lnSpc>
                <a:spcPct val="80000"/>
              </a:lnSpc>
              <a:spcBef>
                <a:spcPct val="20000"/>
              </a:spcBef>
              <a:spcAft>
                <a:spcPct val="0"/>
              </a:spcAft>
              <a:buClr>
                <a:schemeClr val="hlink"/>
              </a:buClr>
              <a:buSzPct val="60000"/>
            </a:pPr>
            <a:endParaRPr lang="en-US" sz="2800" b="1">
              <a:solidFill>
                <a:schemeClr val="tx1"/>
              </a:solidFill>
              <a:latin typeface="Arial" charset="0"/>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81106" y="10367806"/>
            <a:ext cx="1463036" cy="1280160"/>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91164" y="10432302"/>
            <a:ext cx="1463036" cy="1280160"/>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17846" y="11008980"/>
            <a:ext cx="1463036" cy="1280160"/>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11108" y="10880964"/>
            <a:ext cx="1463036" cy="1280160"/>
          </a:xfrm>
          <a:prstGeom prst="rect">
            <a:avLst/>
          </a:prstGeom>
        </p:spPr>
      </p:pic>
      <p:cxnSp>
        <p:nvCxnSpPr>
          <p:cNvPr id="12" name="Straight Connector 11"/>
          <p:cNvCxnSpPr/>
          <p:nvPr/>
        </p:nvCxnSpPr>
        <p:spPr bwMode="auto">
          <a:xfrm>
            <a:off x="11742626" y="9657387"/>
            <a:ext cx="0" cy="1223578"/>
          </a:xfrm>
          <a:prstGeom prst="line">
            <a:avLst/>
          </a:prstGeom>
          <a:noFill/>
          <a:ln w="19050" cap="flat" cmpd="sng" algn="ctr">
            <a:solidFill>
              <a:schemeClr val="bg1">
                <a:lumMod val="95000"/>
              </a:schemeClr>
            </a:solidFill>
            <a:prstDash val="solid"/>
            <a:round/>
            <a:headEnd type="none" w="med" len="med"/>
            <a:tailEnd type="none" w="med" len="med"/>
          </a:ln>
          <a:effectLst/>
        </p:spPr>
      </p:cxnSp>
      <p:cxnSp>
        <p:nvCxnSpPr>
          <p:cNvPr id="13" name="Straight Connector 12"/>
          <p:cNvCxnSpPr/>
          <p:nvPr/>
        </p:nvCxnSpPr>
        <p:spPr bwMode="auto">
          <a:xfrm>
            <a:off x="10074880" y="9701317"/>
            <a:ext cx="0" cy="666490"/>
          </a:xfrm>
          <a:prstGeom prst="line">
            <a:avLst/>
          </a:prstGeom>
          <a:noFill/>
          <a:ln w="19050" cap="flat" cmpd="sng" algn="ctr">
            <a:solidFill>
              <a:schemeClr val="bg1">
                <a:lumMod val="95000"/>
              </a:schemeClr>
            </a:solidFill>
            <a:prstDash val="solid"/>
            <a:round/>
            <a:headEnd type="none" w="med" len="med"/>
            <a:tailEnd type="none" w="med" len="med"/>
          </a:ln>
          <a:effectLst/>
        </p:spPr>
      </p:cxnSp>
      <p:cxnSp>
        <p:nvCxnSpPr>
          <p:cNvPr id="14" name="Straight Connector 13"/>
          <p:cNvCxnSpPr/>
          <p:nvPr/>
        </p:nvCxnSpPr>
        <p:spPr bwMode="auto">
          <a:xfrm>
            <a:off x="8949364" y="9855668"/>
            <a:ext cx="0" cy="1153312"/>
          </a:xfrm>
          <a:prstGeom prst="line">
            <a:avLst/>
          </a:prstGeom>
          <a:noFill/>
          <a:ln w="19050" cap="flat" cmpd="sng" algn="ctr">
            <a:solidFill>
              <a:schemeClr val="bg1">
                <a:lumMod val="95000"/>
              </a:schemeClr>
            </a:solidFill>
            <a:prstDash val="solid"/>
            <a:round/>
            <a:headEnd type="none" w="med" len="med"/>
            <a:tailEnd type="none" w="med" len="med"/>
          </a:ln>
          <a:effectLst/>
        </p:spPr>
      </p:cxnSp>
      <p:cxnSp>
        <p:nvCxnSpPr>
          <p:cNvPr id="15" name="Straight Connector 14"/>
          <p:cNvCxnSpPr/>
          <p:nvPr/>
        </p:nvCxnSpPr>
        <p:spPr bwMode="auto">
          <a:xfrm>
            <a:off x="7622682" y="9855669"/>
            <a:ext cx="0" cy="576634"/>
          </a:xfrm>
          <a:prstGeom prst="line">
            <a:avLst/>
          </a:prstGeom>
          <a:noFill/>
          <a:ln w="19050" cap="flat" cmpd="sng" algn="ctr">
            <a:solidFill>
              <a:schemeClr val="bg1">
                <a:lumMod val="95000"/>
              </a:schemeClr>
            </a:solidFill>
            <a:prstDash val="solid"/>
            <a:round/>
            <a:headEnd type="none" w="med" len="med"/>
            <a:tailEnd type="none" w="med" len="med"/>
          </a:ln>
          <a:effectLst/>
        </p:spPr>
      </p:cxnSp>
      <p:sp>
        <p:nvSpPr>
          <p:cNvPr id="16" name="Can 15"/>
          <p:cNvSpPr/>
          <p:nvPr/>
        </p:nvSpPr>
        <p:spPr bwMode="auto">
          <a:xfrm rot="5400000">
            <a:off x="7977444" y="8725873"/>
            <a:ext cx="561864" cy="2168818"/>
          </a:xfrm>
          <a:prstGeom prst="can">
            <a:avLst/>
          </a:prstGeom>
          <a:solidFill>
            <a:srgbClr val="E6E6E6"/>
          </a:solidFill>
          <a:ln w="9525" cap="flat" cmpd="sng" algn="ctr">
            <a:solidFill>
              <a:schemeClr val="tx1">
                <a:lumMod val="65000"/>
                <a:lumOff val="35000"/>
              </a:schemeClr>
            </a:solidFill>
            <a:prstDash val="solid"/>
            <a:round/>
            <a:headEnd type="none" w="med" len="med"/>
            <a:tailEnd type="none" w="med" len="med"/>
          </a:ln>
          <a:effectLst/>
        </p:spPr>
        <p:txBody>
          <a:bodyPr vert="vert270" wrap="square" lIns="0" tIns="0" rIns="0" bIns="0" numCol="1" rtlCol="0" anchor="ctr" anchorCtr="0" compatLnSpc="1">
            <a:prstTxWarp prst="textNoShape">
              <a:avLst/>
            </a:prstTxWarp>
            <a:noAutofit/>
          </a:bodyPr>
          <a:lstStyle/>
          <a:p>
            <a:pPr marL="685800" indent="-685800" defTabSz="1828800" fontAlgn="base" hangingPunct="1">
              <a:lnSpc>
                <a:spcPct val="80000"/>
              </a:lnSpc>
              <a:spcBef>
                <a:spcPct val="20000"/>
              </a:spcBef>
              <a:spcAft>
                <a:spcPct val="0"/>
              </a:spcAft>
              <a:buClr>
                <a:schemeClr val="hlink"/>
              </a:buClr>
              <a:buSzPct val="60000"/>
            </a:pPr>
            <a:r>
              <a:rPr lang="en-US" sz="2000">
                <a:solidFill>
                  <a:schemeClr val="tx1"/>
                </a:solidFill>
                <a:latin typeface="Calibri" panose="020F0502020204030204" pitchFamily="34" charset="0"/>
                <a:cs typeface="Calibri" panose="020F0502020204030204" pitchFamily="34" charset="0"/>
              </a:rPr>
              <a:t>JMS</a:t>
            </a:r>
          </a:p>
        </p:txBody>
      </p:sp>
      <p:sp>
        <p:nvSpPr>
          <p:cNvPr id="17" name="Can 16"/>
          <p:cNvSpPr/>
          <p:nvPr/>
        </p:nvSpPr>
        <p:spPr bwMode="auto">
          <a:xfrm rot="5400000">
            <a:off x="10660340" y="8725879"/>
            <a:ext cx="561864" cy="2168818"/>
          </a:xfrm>
          <a:prstGeom prst="can">
            <a:avLst/>
          </a:prstGeom>
          <a:solidFill>
            <a:srgbClr val="E6E6E6"/>
          </a:solidFill>
          <a:ln w="9525" cap="flat" cmpd="sng" algn="ctr">
            <a:solidFill>
              <a:schemeClr val="tx1">
                <a:lumMod val="65000"/>
                <a:lumOff val="35000"/>
              </a:schemeClr>
            </a:solidFill>
            <a:prstDash val="solid"/>
            <a:round/>
            <a:headEnd type="none" w="med" len="med"/>
            <a:tailEnd type="none" w="med" len="med"/>
          </a:ln>
          <a:effectLst/>
        </p:spPr>
        <p:txBody>
          <a:bodyPr vert="vert270" wrap="square" lIns="0" tIns="0" rIns="0" bIns="0" numCol="1" rtlCol="0" anchor="ctr" anchorCtr="0" compatLnSpc="1">
            <a:prstTxWarp prst="textNoShape">
              <a:avLst/>
            </a:prstTxWarp>
            <a:noAutofit/>
          </a:bodyPr>
          <a:lstStyle/>
          <a:p>
            <a:pPr marL="685800" indent="-685800" defTabSz="1828800" fontAlgn="base" hangingPunct="1">
              <a:lnSpc>
                <a:spcPct val="80000"/>
              </a:lnSpc>
              <a:spcBef>
                <a:spcPct val="20000"/>
              </a:spcBef>
              <a:spcAft>
                <a:spcPct val="0"/>
              </a:spcAft>
              <a:buClr>
                <a:schemeClr val="hlink"/>
              </a:buClr>
              <a:buSzPct val="60000"/>
            </a:pPr>
            <a:r>
              <a:rPr lang="en-US" sz="2000">
                <a:solidFill>
                  <a:schemeClr val="tx1"/>
                </a:solidFill>
                <a:latin typeface="Calibri" panose="020F0502020204030204" pitchFamily="34" charset="0"/>
                <a:cs typeface="Calibri" panose="020F0502020204030204" pitchFamily="34" charset="0"/>
              </a:rPr>
              <a:t>MQ</a:t>
            </a:r>
          </a:p>
        </p:txBody>
      </p:sp>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09360" y="9807479"/>
            <a:ext cx="1463036" cy="1280160"/>
          </a:xfrm>
          <a:prstGeom prst="rect">
            <a:avLst/>
          </a:prstGeom>
        </p:spPr>
      </p:pic>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536044" y="10320637"/>
            <a:ext cx="1463036" cy="1280160"/>
          </a:xfrm>
          <a:prstGeom prst="rect">
            <a:avLst/>
          </a:prstGeom>
        </p:spPr>
      </p:pic>
      <p:sp>
        <p:nvSpPr>
          <p:cNvPr id="20" name="TextBox 19"/>
          <p:cNvSpPr txBox="1"/>
          <p:nvPr/>
        </p:nvSpPr>
        <p:spPr>
          <a:xfrm>
            <a:off x="13517687" y="11576349"/>
            <a:ext cx="1869422" cy="584775"/>
          </a:xfrm>
          <a:prstGeom prst="rect">
            <a:avLst/>
          </a:prstGeom>
          <a:noFill/>
        </p:spPr>
        <p:txBody>
          <a:bodyPr wrap="none" rtlCol="0">
            <a:spAutoFit/>
          </a:bodyPr>
          <a:lstStyle/>
          <a:p>
            <a:pPr algn="ctr"/>
            <a:r>
              <a:rPr lang="en-US" sz="3200">
                <a:solidFill>
                  <a:schemeClr val="bg1"/>
                </a:solidFill>
                <a:latin typeface="Calibri" panose="020F0502020204030204" pitchFamily="34" charset="0"/>
                <a:cs typeface="Calibri" panose="020F0502020204030204" pitchFamily="34" charset="0"/>
              </a:rPr>
              <a:t>New Apps</a:t>
            </a:r>
          </a:p>
        </p:txBody>
      </p:sp>
      <p:sp>
        <p:nvSpPr>
          <p:cNvPr id="21" name="TextBox 20"/>
          <p:cNvSpPr txBox="1"/>
          <p:nvPr/>
        </p:nvSpPr>
        <p:spPr>
          <a:xfrm>
            <a:off x="10267492" y="8303407"/>
            <a:ext cx="2047355" cy="584775"/>
          </a:xfrm>
          <a:prstGeom prst="rect">
            <a:avLst/>
          </a:prstGeom>
          <a:noFill/>
        </p:spPr>
        <p:txBody>
          <a:bodyPr wrap="none" rtlCol="0">
            <a:spAutoFit/>
          </a:bodyPr>
          <a:lstStyle/>
          <a:p>
            <a:pPr algn="ctr"/>
            <a:r>
              <a:rPr lang="en-US" sz="3200">
                <a:latin typeface="Calibri" panose="020F0502020204030204" pitchFamily="34" charset="0"/>
                <a:cs typeface="Calibri" panose="020F0502020204030204" pitchFamily="34" charset="0"/>
              </a:rPr>
              <a:t>Datacenter</a:t>
            </a: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473291" y="2424127"/>
            <a:ext cx="791939" cy="791939"/>
          </a:xfrm>
          <a:prstGeom prst="rect">
            <a:avLst/>
          </a:prstGeom>
        </p:spPr>
      </p:pic>
      <p:pic>
        <p:nvPicPr>
          <p:cNvPr id="22" name="Picture 21">
            <a:extLst>
              <a:ext uri="{FF2B5EF4-FFF2-40B4-BE49-F238E27FC236}">
                <a16:creationId xmlns:a16="http://schemas.microsoft.com/office/drawing/2014/main" id="{1DBA05CA-EFFF-4DDC-98ED-EAE2CC8FCA1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062119" y="2440846"/>
            <a:ext cx="1608390" cy="1299729"/>
          </a:xfrm>
          <a:prstGeom prst="rect">
            <a:avLst/>
          </a:prstGeom>
        </p:spPr>
      </p:pic>
      <p:pic>
        <p:nvPicPr>
          <p:cNvPr id="23" name="Picture 2" descr="https://dev.solace.com/wp-content/uploads/2017/03/google-cloud-platform_400x200-300x150.jpg">
            <a:extLst>
              <a:ext uri="{FF2B5EF4-FFF2-40B4-BE49-F238E27FC236}">
                <a16:creationId xmlns:a16="http://schemas.microsoft.com/office/drawing/2014/main" id="{7F96A5E8-7CC3-EF44-A64C-D477CADCDFD6}"/>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1233041" y="908913"/>
            <a:ext cx="2636220" cy="13181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02383" y="2500455"/>
            <a:ext cx="965855" cy="965855"/>
          </a:xfrm>
          <a:prstGeom prst="rect">
            <a:avLst/>
          </a:prstGeom>
        </p:spPr>
      </p:pic>
      <p:grpSp>
        <p:nvGrpSpPr>
          <p:cNvPr id="30" name="Group 29">
            <a:extLst>
              <a:ext uri="{FF2B5EF4-FFF2-40B4-BE49-F238E27FC236}">
                <a16:creationId xmlns:a16="http://schemas.microsoft.com/office/drawing/2014/main" id="{9699C1CB-E658-433C-9E9D-F4CB6CA81973}"/>
              </a:ext>
            </a:extLst>
          </p:cNvPr>
          <p:cNvGrpSpPr/>
          <p:nvPr/>
        </p:nvGrpSpPr>
        <p:grpSpPr>
          <a:xfrm>
            <a:off x="11011108" y="4256054"/>
            <a:ext cx="1455248" cy="1455248"/>
            <a:chOff x="9765859" y="2809083"/>
            <a:chExt cx="1110790" cy="1110790"/>
          </a:xfrm>
        </p:grpSpPr>
        <p:sp>
          <p:nvSpPr>
            <p:cNvPr id="31" name="Circle">
              <a:extLst>
                <a:ext uri="{FF2B5EF4-FFF2-40B4-BE49-F238E27FC236}">
                  <a16:creationId xmlns:a16="http://schemas.microsoft.com/office/drawing/2014/main" id="{8D2F930E-FFA0-4F23-A9F4-4C4DCC174D67}"/>
                </a:ext>
              </a:extLst>
            </p:cNvPr>
            <p:cNvSpPr/>
            <p:nvPr/>
          </p:nvSpPr>
          <p:spPr>
            <a:xfrm>
              <a:off x="9765859" y="2809083"/>
              <a:ext cx="1110790"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32" name="Group 2@3x.png" descr="Group 2@3x.png">
              <a:extLst>
                <a:ext uri="{FF2B5EF4-FFF2-40B4-BE49-F238E27FC236}">
                  <a16:creationId xmlns:a16="http://schemas.microsoft.com/office/drawing/2014/main" id="{1D92A469-035E-4E19-9AA9-389BBCC69C3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045624" y="3151938"/>
              <a:ext cx="551260" cy="549346"/>
            </a:xfrm>
            <a:prstGeom prst="rect">
              <a:avLst/>
            </a:prstGeom>
            <a:ln w="12700">
              <a:miter lim="400000"/>
            </a:ln>
          </p:spPr>
        </p:pic>
      </p:grpSp>
      <p:cxnSp>
        <p:nvCxnSpPr>
          <p:cNvPr id="37" name="Straight Arrow Connector 36">
            <a:extLst>
              <a:ext uri="{FF2B5EF4-FFF2-40B4-BE49-F238E27FC236}">
                <a16:creationId xmlns:a16="http://schemas.microsoft.com/office/drawing/2014/main" id="{25C5FFD9-0945-4623-AE9A-4DB0BE7505CC}"/>
              </a:ext>
            </a:extLst>
          </p:cNvPr>
          <p:cNvCxnSpPr>
            <a:cxnSpLocks/>
            <a:endCxn id="2" idx="1"/>
          </p:cNvCxnSpPr>
          <p:nvPr/>
        </p:nvCxnSpPr>
        <p:spPr>
          <a:xfrm flipV="1">
            <a:off x="12168238" y="2820097"/>
            <a:ext cx="1305053" cy="1"/>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grpSp>
        <p:nvGrpSpPr>
          <p:cNvPr id="27" name="Group 26">
            <a:extLst>
              <a:ext uri="{FF2B5EF4-FFF2-40B4-BE49-F238E27FC236}">
                <a16:creationId xmlns:a16="http://schemas.microsoft.com/office/drawing/2014/main" id="{9D1E642C-299E-4B9D-BC50-794EFDFD3779}"/>
              </a:ext>
            </a:extLst>
          </p:cNvPr>
          <p:cNvGrpSpPr/>
          <p:nvPr/>
        </p:nvGrpSpPr>
        <p:grpSpPr>
          <a:xfrm>
            <a:off x="8634542" y="4190420"/>
            <a:ext cx="1455250" cy="1455248"/>
            <a:chOff x="8373048" y="2809083"/>
            <a:chExt cx="1110791" cy="1110790"/>
          </a:xfrm>
        </p:grpSpPr>
        <p:sp>
          <p:nvSpPr>
            <p:cNvPr id="28" name="Circle">
              <a:extLst>
                <a:ext uri="{FF2B5EF4-FFF2-40B4-BE49-F238E27FC236}">
                  <a16:creationId xmlns:a16="http://schemas.microsoft.com/office/drawing/2014/main" id="{2E05CA25-3DF0-4226-863C-6CB95FD48939}"/>
                </a:ext>
              </a:extLst>
            </p:cNvPr>
            <p:cNvSpPr/>
            <p:nvPr/>
          </p:nvSpPr>
          <p:spPr>
            <a:xfrm>
              <a:off x="8373048" y="2809083"/>
              <a:ext cx="1110791"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29" name="Layer 0@3x.png" descr="Layer 0@3x.png">
              <a:extLst>
                <a:ext uri="{FF2B5EF4-FFF2-40B4-BE49-F238E27FC236}">
                  <a16:creationId xmlns:a16="http://schemas.microsoft.com/office/drawing/2014/main" id="{F26A1114-ACFB-45EC-95F4-666A8DD3D6D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652813" y="3138946"/>
              <a:ext cx="551260" cy="551261"/>
            </a:xfrm>
            <a:prstGeom prst="rect">
              <a:avLst/>
            </a:prstGeom>
            <a:ln w="12700">
              <a:miter lim="400000"/>
            </a:ln>
          </p:spPr>
        </p:pic>
      </p:grpSp>
      <p:cxnSp>
        <p:nvCxnSpPr>
          <p:cNvPr id="38" name="Straight Arrow Connector 37">
            <a:extLst>
              <a:ext uri="{FF2B5EF4-FFF2-40B4-BE49-F238E27FC236}">
                <a16:creationId xmlns:a16="http://schemas.microsoft.com/office/drawing/2014/main" id="{25C5FFD9-0945-4623-AE9A-4DB0BE7505CC}"/>
              </a:ext>
            </a:extLst>
          </p:cNvPr>
          <p:cNvCxnSpPr>
            <a:cxnSpLocks/>
          </p:cNvCxnSpPr>
          <p:nvPr/>
        </p:nvCxnSpPr>
        <p:spPr>
          <a:xfrm flipH="1" flipV="1">
            <a:off x="11738732" y="3474316"/>
            <a:ext cx="1" cy="954809"/>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43" name="Straight Arrow Connector 42">
            <a:extLst>
              <a:ext uri="{FF2B5EF4-FFF2-40B4-BE49-F238E27FC236}">
                <a16:creationId xmlns:a16="http://schemas.microsoft.com/office/drawing/2014/main" id="{25C5FFD9-0945-4623-AE9A-4DB0BE7505CC}"/>
              </a:ext>
            </a:extLst>
          </p:cNvPr>
          <p:cNvCxnSpPr>
            <a:cxnSpLocks/>
          </p:cNvCxnSpPr>
          <p:nvPr/>
        </p:nvCxnSpPr>
        <p:spPr>
          <a:xfrm flipH="1" flipV="1">
            <a:off x="10141303" y="5049312"/>
            <a:ext cx="898133" cy="37506"/>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52" name="Straight Arrow Connector 51">
            <a:extLst>
              <a:ext uri="{FF2B5EF4-FFF2-40B4-BE49-F238E27FC236}">
                <a16:creationId xmlns:a16="http://schemas.microsoft.com/office/drawing/2014/main" id="{25C5FFD9-0945-4623-AE9A-4DB0BE7505CC}"/>
              </a:ext>
            </a:extLst>
          </p:cNvPr>
          <p:cNvCxnSpPr>
            <a:cxnSpLocks/>
          </p:cNvCxnSpPr>
          <p:nvPr/>
        </p:nvCxnSpPr>
        <p:spPr>
          <a:xfrm>
            <a:off x="10396858" y="5076596"/>
            <a:ext cx="1091738" cy="17487"/>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grpSp>
        <p:nvGrpSpPr>
          <p:cNvPr id="55" name="Group 54">
            <a:extLst>
              <a:ext uri="{FF2B5EF4-FFF2-40B4-BE49-F238E27FC236}">
                <a16:creationId xmlns:a16="http://schemas.microsoft.com/office/drawing/2014/main" id="{B34042CB-59FE-4168-9036-3B0ED83E531C}"/>
              </a:ext>
            </a:extLst>
          </p:cNvPr>
          <p:cNvGrpSpPr/>
          <p:nvPr/>
        </p:nvGrpSpPr>
        <p:grpSpPr>
          <a:xfrm>
            <a:off x="13387671" y="4273815"/>
            <a:ext cx="1455250" cy="1455248"/>
            <a:chOff x="11158855" y="2809083"/>
            <a:chExt cx="1110791" cy="1110790"/>
          </a:xfrm>
        </p:grpSpPr>
        <p:sp>
          <p:nvSpPr>
            <p:cNvPr id="56" name="Circle">
              <a:extLst>
                <a:ext uri="{FF2B5EF4-FFF2-40B4-BE49-F238E27FC236}">
                  <a16:creationId xmlns:a16="http://schemas.microsoft.com/office/drawing/2014/main" id="{CE07D1E4-3BCB-4C94-82C5-A2BBC73CD55F}"/>
                </a:ext>
              </a:extLst>
            </p:cNvPr>
            <p:cNvSpPr/>
            <p:nvPr/>
          </p:nvSpPr>
          <p:spPr>
            <a:xfrm>
              <a:off x="11158855" y="2809083"/>
              <a:ext cx="1110791"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57" name="Group 1@3x.png" descr="Group 1@3x.png">
              <a:extLst>
                <a:ext uri="{FF2B5EF4-FFF2-40B4-BE49-F238E27FC236}">
                  <a16:creationId xmlns:a16="http://schemas.microsoft.com/office/drawing/2014/main" id="{B5F26150-5988-4B83-8729-449CCC9CF2FF}"/>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441062" y="3160387"/>
              <a:ext cx="559692" cy="549347"/>
            </a:xfrm>
            <a:prstGeom prst="rect">
              <a:avLst/>
            </a:prstGeom>
            <a:ln w="12700">
              <a:miter lim="400000"/>
            </a:ln>
          </p:spPr>
        </p:pic>
      </p:grpSp>
      <p:cxnSp>
        <p:nvCxnSpPr>
          <p:cNvPr id="61" name="Straight Arrow Connector 60">
            <a:extLst>
              <a:ext uri="{FF2B5EF4-FFF2-40B4-BE49-F238E27FC236}">
                <a16:creationId xmlns:a16="http://schemas.microsoft.com/office/drawing/2014/main" id="{25C5FFD9-0945-4623-AE9A-4DB0BE7505CC}"/>
              </a:ext>
            </a:extLst>
          </p:cNvPr>
          <p:cNvCxnSpPr>
            <a:cxnSpLocks/>
          </p:cNvCxnSpPr>
          <p:nvPr/>
        </p:nvCxnSpPr>
        <p:spPr>
          <a:xfrm flipH="1">
            <a:off x="9248219" y="8806682"/>
            <a:ext cx="893084" cy="580552"/>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64" name="Straight Arrow Connector 63">
            <a:extLst>
              <a:ext uri="{FF2B5EF4-FFF2-40B4-BE49-F238E27FC236}">
                <a16:creationId xmlns:a16="http://schemas.microsoft.com/office/drawing/2014/main" id="{25C5FFD9-0945-4623-AE9A-4DB0BE7505CC}"/>
              </a:ext>
            </a:extLst>
          </p:cNvPr>
          <p:cNvCxnSpPr>
            <a:cxnSpLocks/>
          </p:cNvCxnSpPr>
          <p:nvPr/>
        </p:nvCxnSpPr>
        <p:spPr>
          <a:xfrm>
            <a:off x="11291169" y="8945152"/>
            <a:ext cx="391412" cy="683628"/>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68" name="Straight Arrow Connector 67">
            <a:extLst>
              <a:ext uri="{FF2B5EF4-FFF2-40B4-BE49-F238E27FC236}">
                <a16:creationId xmlns:a16="http://schemas.microsoft.com/office/drawing/2014/main" id="{25C5FFD9-0945-4623-AE9A-4DB0BE7505CC}"/>
              </a:ext>
            </a:extLst>
          </p:cNvPr>
          <p:cNvCxnSpPr>
            <a:cxnSpLocks/>
          </p:cNvCxnSpPr>
          <p:nvPr/>
        </p:nvCxnSpPr>
        <p:spPr>
          <a:xfrm>
            <a:off x="12551151" y="8789173"/>
            <a:ext cx="1044086" cy="839607"/>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123" name="Straight Arrow Connector 122">
            <a:extLst>
              <a:ext uri="{FF2B5EF4-FFF2-40B4-BE49-F238E27FC236}">
                <a16:creationId xmlns:a16="http://schemas.microsoft.com/office/drawing/2014/main" id="{25C5FFD9-0945-4623-AE9A-4DB0BE7505CC}"/>
              </a:ext>
            </a:extLst>
          </p:cNvPr>
          <p:cNvCxnSpPr>
            <a:cxnSpLocks/>
          </p:cNvCxnSpPr>
          <p:nvPr/>
        </p:nvCxnSpPr>
        <p:spPr>
          <a:xfrm>
            <a:off x="11039436" y="5828592"/>
            <a:ext cx="0" cy="2347254"/>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127" name="Straight Arrow Connector 126">
            <a:extLst>
              <a:ext uri="{FF2B5EF4-FFF2-40B4-BE49-F238E27FC236}">
                <a16:creationId xmlns:a16="http://schemas.microsoft.com/office/drawing/2014/main" id="{25C5FFD9-0945-4623-AE9A-4DB0BE7505CC}"/>
              </a:ext>
            </a:extLst>
          </p:cNvPr>
          <p:cNvCxnSpPr>
            <a:cxnSpLocks/>
          </p:cNvCxnSpPr>
          <p:nvPr/>
        </p:nvCxnSpPr>
        <p:spPr>
          <a:xfrm flipH="1" flipV="1">
            <a:off x="11475359" y="5714479"/>
            <a:ext cx="13237" cy="2360877"/>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sp>
        <p:nvSpPr>
          <p:cNvPr id="134" name="TextBox 133"/>
          <p:cNvSpPr txBox="1"/>
          <p:nvPr/>
        </p:nvSpPr>
        <p:spPr>
          <a:xfrm>
            <a:off x="11430234" y="6019918"/>
            <a:ext cx="141531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r>
              <a:rPr kumimoji="0" lang="en-US" sz="9600" b="0" i="0" u="none" strike="noStrike" cap="none" spc="0" normalizeH="0" baseline="0" dirty="0">
                <a:ln>
                  <a:noFill/>
                </a:ln>
                <a:solidFill>
                  <a:srgbClr val="FF0000"/>
                </a:solidFill>
                <a:effectLst/>
                <a:uFillTx/>
                <a:latin typeface="Open Sans" charset="0"/>
                <a:ea typeface="Open Sans" charset="0"/>
                <a:cs typeface="Open Sans" charset="0"/>
                <a:sym typeface="Berthold Akzidenz Grotesk BE Me"/>
              </a:rPr>
              <a:t>?</a:t>
            </a:r>
          </a:p>
        </p:txBody>
      </p:sp>
      <p:cxnSp>
        <p:nvCxnSpPr>
          <p:cNvPr id="50" name="Straight Arrow Connector 49">
            <a:extLst>
              <a:ext uri="{FF2B5EF4-FFF2-40B4-BE49-F238E27FC236}">
                <a16:creationId xmlns:a16="http://schemas.microsoft.com/office/drawing/2014/main" id="{AA5FB365-76A7-6D45-B6CE-34EFDED40749}"/>
              </a:ext>
            </a:extLst>
          </p:cNvPr>
          <p:cNvCxnSpPr>
            <a:cxnSpLocks/>
          </p:cNvCxnSpPr>
          <p:nvPr/>
        </p:nvCxnSpPr>
        <p:spPr>
          <a:xfrm flipV="1">
            <a:off x="10293993" y="2816557"/>
            <a:ext cx="908390" cy="1673"/>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sp>
        <p:nvSpPr>
          <p:cNvPr id="42" name="TextBox 41">
            <a:extLst>
              <a:ext uri="{FF2B5EF4-FFF2-40B4-BE49-F238E27FC236}">
                <a16:creationId xmlns:a16="http://schemas.microsoft.com/office/drawing/2014/main" id="{F2577E05-08FB-8D4B-85DE-079F66E7BA08}"/>
              </a:ext>
            </a:extLst>
          </p:cNvPr>
          <p:cNvSpPr txBox="1"/>
          <p:nvPr/>
        </p:nvSpPr>
        <p:spPr>
          <a:xfrm>
            <a:off x="13008415" y="3167278"/>
            <a:ext cx="1824452"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r>
              <a:rPr kumimoji="0" lang="en-US" sz="1500" i="0" u="none" strike="noStrike" cap="none" spc="0" normalizeH="0" baseline="0" dirty="0">
                <a:ln>
                  <a:noFill/>
                </a:ln>
                <a:solidFill>
                  <a:srgbClr val="4584EE"/>
                </a:solidFill>
                <a:effectLst/>
                <a:uFillTx/>
                <a:latin typeface="+mj-lt"/>
                <a:ea typeface="Berthold Akzidenz Grotesk BE Me"/>
                <a:cs typeface="Berthold Akzidenz Grotesk BE Me"/>
                <a:sym typeface="Berthold Akzidenz Grotesk BE Me"/>
              </a:rPr>
              <a:t>Google</a:t>
            </a:r>
          </a:p>
          <a:p>
            <a:pPr marL="0" marR="0" indent="0" algn="ctr" defTabSz="819150" rtl="0" fontAlgn="auto" latinLnBrk="0" hangingPunct="0">
              <a:lnSpc>
                <a:spcPct val="100000"/>
              </a:lnSpc>
              <a:spcBef>
                <a:spcPts val="0"/>
              </a:spcBef>
              <a:spcAft>
                <a:spcPts val="0"/>
              </a:spcAft>
              <a:buClrTx/>
              <a:buSzTx/>
              <a:buFontTx/>
              <a:buNone/>
              <a:tabLst/>
            </a:pPr>
            <a:r>
              <a:rPr lang="en-US" sz="1500" dirty="0">
                <a:solidFill>
                  <a:srgbClr val="4584EE"/>
                </a:solidFill>
                <a:latin typeface="+mj-lt"/>
              </a:rPr>
              <a:t>Dataflow</a:t>
            </a:r>
            <a:endParaRPr kumimoji="0" lang="en-US" sz="1500" i="0" u="none" strike="noStrike" cap="none" spc="0" normalizeH="0" baseline="0" dirty="0">
              <a:ln>
                <a:noFill/>
              </a:ln>
              <a:solidFill>
                <a:srgbClr val="4584EE"/>
              </a:solidFill>
              <a:effectLst/>
              <a:uFillTx/>
              <a:latin typeface="+mj-lt"/>
              <a:sym typeface="Berthold Akzidenz Grotesk BE Me"/>
            </a:endParaRPr>
          </a:p>
        </p:txBody>
      </p:sp>
    </p:spTree>
    <p:extLst>
      <p:ext uri="{BB962C8B-B14F-4D97-AF65-F5344CB8AC3E}">
        <p14:creationId xmlns:p14="http://schemas.microsoft.com/office/powerpoint/2010/main" val="30355673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300"/>
                                        <p:tgtEl>
                                          <p:spTgt spid="38"/>
                                        </p:tgtEl>
                                      </p:cBhvr>
                                    </p:animEffect>
                                  </p:childTnLst>
                                </p:cTn>
                              </p:par>
                            </p:childTnLst>
                          </p:cTn>
                        </p:par>
                        <p:par>
                          <p:cTn id="8" fill="hold">
                            <p:stCondLst>
                              <p:cond delay="300"/>
                            </p:stCondLst>
                            <p:childTnLst>
                              <p:par>
                                <p:cTn id="9" presetID="22" presetClass="entr" presetSubtype="4"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down)">
                                      <p:cBhvr>
                                        <p:cTn id="11" dur="300"/>
                                        <p:tgtEl>
                                          <p:spTgt spid="43"/>
                                        </p:tgtEl>
                                      </p:cBhvr>
                                    </p:animEffect>
                                  </p:childTnLst>
                                </p:cTn>
                              </p:par>
                            </p:childTnLst>
                          </p:cTn>
                        </p:par>
                        <p:par>
                          <p:cTn id="12" fill="hold">
                            <p:stCondLst>
                              <p:cond delay="600"/>
                            </p:stCondLst>
                            <p:childTnLst>
                              <p:par>
                                <p:cTn id="13" presetID="22" presetClass="entr" presetSubtype="4" fill="hold"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down)">
                                      <p:cBhvr>
                                        <p:cTn id="15" dur="300"/>
                                        <p:tgtEl>
                                          <p:spTgt spid="52"/>
                                        </p:tgtEl>
                                      </p:cBhvr>
                                    </p:animEffect>
                                  </p:childTnLst>
                                </p:cTn>
                              </p:par>
                            </p:childTnLst>
                          </p:cTn>
                        </p:par>
                        <p:par>
                          <p:cTn id="16" fill="hold">
                            <p:stCondLst>
                              <p:cond delay="900"/>
                            </p:stCondLst>
                            <p:childTnLst>
                              <p:par>
                                <p:cTn id="17" presetID="22" presetClass="entr" presetSubtype="4" fill="hold" nodeType="after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wipe(down)">
                                      <p:cBhvr>
                                        <p:cTn id="19" dur="300"/>
                                        <p:tgtEl>
                                          <p:spTgt spid="61"/>
                                        </p:tgtEl>
                                      </p:cBhvr>
                                    </p:animEffect>
                                  </p:childTnLst>
                                </p:cTn>
                              </p:par>
                            </p:childTnLst>
                          </p:cTn>
                        </p:par>
                        <p:par>
                          <p:cTn id="20" fill="hold">
                            <p:stCondLst>
                              <p:cond delay="1200"/>
                            </p:stCondLst>
                            <p:childTnLst>
                              <p:par>
                                <p:cTn id="21" presetID="22" presetClass="entr" presetSubtype="4" fill="hold" nodeType="after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wipe(down)">
                                      <p:cBhvr>
                                        <p:cTn id="23" dur="300"/>
                                        <p:tgtEl>
                                          <p:spTgt spid="64"/>
                                        </p:tgtEl>
                                      </p:cBhvr>
                                    </p:animEffect>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wipe(down)">
                                      <p:cBhvr>
                                        <p:cTn id="27" dur="300"/>
                                        <p:tgtEl>
                                          <p:spTgt spid="68"/>
                                        </p:tgtEl>
                                      </p:cBhvr>
                                    </p:animEffect>
                                  </p:childTnLst>
                                </p:cTn>
                              </p:par>
                            </p:childTnLst>
                          </p:cTn>
                        </p:par>
                        <p:par>
                          <p:cTn id="28" fill="hold">
                            <p:stCondLst>
                              <p:cond delay="1800"/>
                            </p:stCondLst>
                            <p:childTnLst>
                              <p:par>
                                <p:cTn id="29" presetID="22" presetClass="entr" presetSubtype="4" fill="hold" nodeType="afterEffect">
                                  <p:stCondLst>
                                    <p:cond delay="0"/>
                                  </p:stCondLst>
                                  <p:childTnLst>
                                    <p:set>
                                      <p:cBhvr>
                                        <p:cTn id="30" dur="1" fill="hold">
                                          <p:stCondLst>
                                            <p:cond delay="0"/>
                                          </p:stCondLst>
                                        </p:cTn>
                                        <p:tgtEl>
                                          <p:spTgt spid="123"/>
                                        </p:tgtEl>
                                        <p:attrNameLst>
                                          <p:attrName>style.visibility</p:attrName>
                                        </p:attrNameLst>
                                      </p:cBhvr>
                                      <p:to>
                                        <p:strVal val="visible"/>
                                      </p:to>
                                    </p:set>
                                    <p:animEffect transition="in" filter="wipe(down)">
                                      <p:cBhvr>
                                        <p:cTn id="31" dur="300"/>
                                        <p:tgtEl>
                                          <p:spTgt spid="123"/>
                                        </p:tgtEl>
                                      </p:cBhvr>
                                    </p:animEffect>
                                  </p:childTnLst>
                                </p:cTn>
                              </p:par>
                            </p:childTnLst>
                          </p:cTn>
                        </p:par>
                        <p:par>
                          <p:cTn id="32" fill="hold">
                            <p:stCondLst>
                              <p:cond delay="2100"/>
                            </p:stCondLst>
                            <p:childTnLst>
                              <p:par>
                                <p:cTn id="33" presetID="22" presetClass="entr" presetSubtype="4" fill="hold" nodeType="afterEffect">
                                  <p:stCondLst>
                                    <p:cond delay="0"/>
                                  </p:stCondLst>
                                  <p:childTnLst>
                                    <p:set>
                                      <p:cBhvr>
                                        <p:cTn id="34" dur="1" fill="hold">
                                          <p:stCondLst>
                                            <p:cond delay="0"/>
                                          </p:stCondLst>
                                        </p:cTn>
                                        <p:tgtEl>
                                          <p:spTgt spid="127"/>
                                        </p:tgtEl>
                                        <p:attrNameLst>
                                          <p:attrName>style.visibility</p:attrName>
                                        </p:attrNameLst>
                                      </p:cBhvr>
                                      <p:to>
                                        <p:strVal val="visible"/>
                                      </p:to>
                                    </p:set>
                                    <p:animEffect transition="in" filter="wipe(down)">
                                      <p:cBhvr>
                                        <p:cTn id="35" dur="3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loudwhite.png" descr="Cloudwhite.png">
            <a:extLst>
              <a:ext uri="{FF2B5EF4-FFF2-40B4-BE49-F238E27FC236}">
                <a16:creationId xmlns:a16="http://schemas.microsoft.com/office/drawing/2014/main" id="{C343B9B1-83CC-4B55-981F-7C8D19439F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46583" y="-203883"/>
            <a:ext cx="9984298" cy="6997544"/>
          </a:xfrm>
          <a:prstGeom prst="rect">
            <a:avLst/>
          </a:prstGeom>
          <a:ln w="12700">
            <a:miter lim="400000"/>
          </a:ln>
        </p:spPr>
      </p:pic>
      <p:sp>
        <p:nvSpPr>
          <p:cNvPr id="4" name="Rounded Rectangle 3"/>
          <p:cNvSpPr/>
          <p:nvPr/>
        </p:nvSpPr>
        <p:spPr bwMode="auto">
          <a:xfrm>
            <a:off x="6334782" y="8175847"/>
            <a:ext cx="9912776" cy="4505546"/>
          </a:xfrm>
          <a:prstGeom prst="roundRect">
            <a:avLst>
              <a:gd name="adj" fmla="val 3671"/>
            </a:avLst>
          </a:prstGeom>
          <a:solidFill>
            <a:schemeClr val="tx1">
              <a:lumMod val="40000"/>
              <a:lumOff val="60000"/>
            </a:schemeClr>
          </a:solidFill>
          <a:ln w="9525" cap="flat" cmpd="sng" algn="ctr">
            <a:solidFill>
              <a:srgbClr val="162130"/>
            </a:solidFill>
            <a:prstDash val="solid"/>
            <a:round/>
            <a:headEnd type="none" w="med" len="med"/>
            <a:tailEnd type="none" w="med" len="med"/>
          </a:ln>
          <a:effectLst/>
        </p:spPr>
        <p:txBody>
          <a:bodyPr vert="horz" wrap="square" lIns="182880" tIns="91440" rIns="182880" bIns="91440" numCol="1" rtlCol="0" anchor="t" anchorCtr="0" compatLnSpc="1">
            <a:prstTxWarp prst="textNoShape">
              <a:avLst/>
            </a:prstTxWarp>
            <a:noAutofit/>
          </a:bodyPr>
          <a:lstStyle/>
          <a:p>
            <a:pPr marL="685800" indent="-685800" algn="l" defTabSz="1828800" fontAlgn="base" hangingPunct="1">
              <a:lnSpc>
                <a:spcPct val="80000"/>
              </a:lnSpc>
              <a:spcBef>
                <a:spcPct val="20000"/>
              </a:spcBef>
              <a:spcAft>
                <a:spcPct val="0"/>
              </a:spcAft>
              <a:buClr>
                <a:schemeClr val="hlink"/>
              </a:buClr>
              <a:buSzPct val="60000"/>
            </a:pPr>
            <a:endParaRPr lang="en-US" sz="2800" b="1">
              <a:solidFill>
                <a:schemeClr val="tx1"/>
              </a:solidFill>
              <a:latin typeface="Arial" charset="0"/>
            </a:endParaRPr>
          </a:p>
        </p:txBody>
      </p:sp>
      <p:sp>
        <p:nvSpPr>
          <p:cNvPr id="6" name="Rounded Rectangle 13"/>
          <p:cNvSpPr/>
          <p:nvPr/>
        </p:nvSpPr>
        <p:spPr bwMode="auto">
          <a:xfrm>
            <a:off x="6742007" y="9253768"/>
            <a:ext cx="5923044" cy="3199574"/>
          </a:xfrm>
          <a:prstGeom prst="roundRect">
            <a:avLst>
              <a:gd name="adj" fmla="val 3671"/>
            </a:avLst>
          </a:prstGeom>
          <a:solidFill>
            <a:schemeClr val="bg1">
              <a:lumMod val="65000"/>
            </a:schemeClr>
          </a:solidFill>
          <a:ln w="9525" cap="flat" cmpd="sng" algn="ctr">
            <a:solidFill>
              <a:srgbClr val="162130"/>
            </a:solidFill>
            <a:prstDash val="solid"/>
            <a:round/>
            <a:headEnd type="none" w="med" len="med"/>
            <a:tailEnd type="none" w="med" len="med"/>
          </a:ln>
          <a:effectLst/>
        </p:spPr>
        <p:txBody>
          <a:bodyPr vert="horz" wrap="square" lIns="182880" tIns="91440" rIns="182880" bIns="91440" numCol="1" rtlCol="0" anchor="t" anchorCtr="0" compatLnSpc="1">
            <a:prstTxWarp prst="textNoShape">
              <a:avLst/>
            </a:prstTxWarp>
            <a:noAutofit/>
          </a:bodyPr>
          <a:lstStyle/>
          <a:p>
            <a:pPr marL="685800" indent="-685800" algn="l" defTabSz="1828800" fontAlgn="base" hangingPunct="1">
              <a:lnSpc>
                <a:spcPct val="80000"/>
              </a:lnSpc>
              <a:spcBef>
                <a:spcPct val="20000"/>
              </a:spcBef>
              <a:spcAft>
                <a:spcPct val="0"/>
              </a:spcAft>
              <a:buClr>
                <a:schemeClr val="hlink"/>
              </a:buClr>
              <a:buSzPct val="60000"/>
            </a:pPr>
            <a:endParaRPr lang="en-US" sz="2800" b="1">
              <a:solidFill>
                <a:schemeClr val="tx1"/>
              </a:solidFill>
              <a:latin typeface="Arial" charset="0"/>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81106" y="10367806"/>
            <a:ext cx="1463036" cy="1280160"/>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91164" y="10432302"/>
            <a:ext cx="1463036" cy="1280160"/>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17846" y="11008980"/>
            <a:ext cx="1463036" cy="1280160"/>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11108" y="10880964"/>
            <a:ext cx="1463036" cy="1280160"/>
          </a:xfrm>
          <a:prstGeom prst="rect">
            <a:avLst/>
          </a:prstGeom>
        </p:spPr>
      </p:pic>
      <p:cxnSp>
        <p:nvCxnSpPr>
          <p:cNvPr id="12" name="Straight Connector 11"/>
          <p:cNvCxnSpPr/>
          <p:nvPr/>
        </p:nvCxnSpPr>
        <p:spPr bwMode="auto">
          <a:xfrm>
            <a:off x="11742626" y="9657387"/>
            <a:ext cx="0" cy="1223578"/>
          </a:xfrm>
          <a:prstGeom prst="line">
            <a:avLst/>
          </a:prstGeom>
          <a:noFill/>
          <a:ln w="19050" cap="flat" cmpd="sng" algn="ctr">
            <a:solidFill>
              <a:schemeClr val="bg1">
                <a:lumMod val="95000"/>
              </a:schemeClr>
            </a:solidFill>
            <a:prstDash val="solid"/>
            <a:round/>
            <a:headEnd type="none" w="med" len="med"/>
            <a:tailEnd type="none" w="med" len="med"/>
          </a:ln>
          <a:effectLst/>
        </p:spPr>
      </p:cxnSp>
      <p:cxnSp>
        <p:nvCxnSpPr>
          <p:cNvPr id="13" name="Straight Connector 12"/>
          <p:cNvCxnSpPr/>
          <p:nvPr/>
        </p:nvCxnSpPr>
        <p:spPr bwMode="auto">
          <a:xfrm>
            <a:off x="10074880" y="9701317"/>
            <a:ext cx="0" cy="666490"/>
          </a:xfrm>
          <a:prstGeom prst="line">
            <a:avLst/>
          </a:prstGeom>
          <a:noFill/>
          <a:ln w="19050" cap="flat" cmpd="sng" algn="ctr">
            <a:solidFill>
              <a:schemeClr val="bg1">
                <a:lumMod val="95000"/>
              </a:schemeClr>
            </a:solidFill>
            <a:prstDash val="solid"/>
            <a:round/>
            <a:headEnd type="none" w="med" len="med"/>
            <a:tailEnd type="none" w="med" len="med"/>
          </a:ln>
          <a:effectLst/>
        </p:spPr>
      </p:cxnSp>
      <p:cxnSp>
        <p:nvCxnSpPr>
          <p:cNvPr id="14" name="Straight Connector 13"/>
          <p:cNvCxnSpPr/>
          <p:nvPr/>
        </p:nvCxnSpPr>
        <p:spPr bwMode="auto">
          <a:xfrm>
            <a:off x="8949364" y="9855668"/>
            <a:ext cx="0" cy="1153312"/>
          </a:xfrm>
          <a:prstGeom prst="line">
            <a:avLst/>
          </a:prstGeom>
          <a:noFill/>
          <a:ln w="19050" cap="flat" cmpd="sng" algn="ctr">
            <a:solidFill>
              <a:schemeClr val="bg1">
                <a:lumMod val="95000"/>
              </a:schemeClr>
            </a:solidFill>
            <a:prstDash val="solid"/>
            <a:round/>
            <a:headEnd type="none" w="med" len="med"/>
            <a:tailEnd type="none" w="med" len="med"/>
          </a:ln>
          <a:effectLst/>
        </p:spPr>
      </p:cxnSp>
      <p:cxnSp>
        <p:nvCxnSpPr>
          <p:cNvPr id="15" name="Straight Connector 14"/>
          <p:cNvCxnSpPr/>
          <p:nvPr/>
        </p:nvCxnSpPr>
        <p:spPr bwMode="auto">
          <a:xfrm>
            <a:off x="7622682" y="9855669"/>
            <a:ext cx="0" cy="576634"/>
          </a:xfrm>
          <a:prstGeom prst="line">
            <a:avLst/>
          </a:prstGeom>
          <a:noFill/>
          <a:ln w="19050" cap="flat" cmpd="sng" algn="ctr">
            <a:solidFill>
              <a:schemeClr val="bg1">
                <a:lumMod val="95000"/>
              </a:schemeClr>
            </a:solidFill>
            <a:prstDash val="solid"/>
            <a:round/>
            <a:headEnd type="none" w="med" len="med"/>
            <a:tailEnd type="none" w="med" len="med"/>
          </a:ln>
          <a:effectLst/>
        </p:spPr>
      </p:cxnSp>
      <p:sp>
        <p:nvSpPr>
          <p:cNvPr id="16" name="Can 15"/>
          <p:cNvSpPr/>
          <p:nvPr/>
        </p:nvSpPr>
        <p:spPr bwMode="auto">
          <a:xfrm rot="5400000">
            <a:off x="7977444" y="8725873"/>
            <a:ext cx="561864" cy="2168818"/>
          </a:xfrm>
          <a:prstGeom prst="can">
            <a:avLst/>
          </a:prstGeom>
          <a:solidFill>
            <a:srgbClr val="E6E6E6"/>
          </a:solidFill>
          <a:ln w="9525" cap="flat" cmpd="sng" algn="ctr">
            <a:solidFill>
              <a:schemeClr val="tx1">
                <a:lumMod val="65000"/>
                <a:lumOff val="35000"/>
              </a:schemeClr>
            </a:solidFill>
            <a:prstDash val="solid"/>
            <a:round/>
            <a:headEnd type="none" w="med" len="med"/>
            <a:tailEnd type="none" w="med" len="med"/>
          </a:ln>
          <a:effectLst/>
        </p:spPr>
        <p:txBody>
          <a:bodyPr vert="vert270" wrap="square" lIns="0" tIns="0" rIns="0" bIns="0" numCol="1" rtlCol="0" anchor="ctr" anchorCtr="0" compatLnSpc="1">
            <a:prstTxWarp prst="textNoShape">
              <a:avLst/>
            </a:prstTxWarp>
            <a:noAutofit/>
          </a:bodyPr>
          <a:lstStyle/>
          <a:p>
            <a:pPr marL="685800" indent="-685800" defTabSz="1828800" fontAlgn="base" hangingPunct="1">
              <a:lnSpc>
                <a:spcPct val="80000"/>
              </a:lnSpc>
              <a:spcBef>
                <a:spcPct val="20000"/>
              </a:spcBef>
              <a:spcAft>
                <a:spcPct val="0"/>
              </a:spcAft>
              <a:buClr>
                <a:schemeClr val="hlink"/>
              </a:buClr>
              <a:buSzPct val="60000"/>
            </a:pPr>
            <a:r>
              <a:rPr lang="en-US" sz="2000">
                <a:solidFill>
                  <a:schemeClr val="tx1"/>
                </a:solidFill>
                <a:latin typeface="Calibri" panose="020F0502020204030204" pitchFamily="34" charset="0"/>
                <a:cs typeface="Calibri" panose="020F0502020204030204" pitchFamily="34" charset="0"/>
              </a:rPr>
              <a:t>JMS</a:t>
            </a:r>
          </a:p>
        </p:txBody>
      </p:sp>
      <p:sp>
        <p:nvSpPr>
          <p:cNvPr id="17" name="Can 16"/>
          <p:cNvSpPr/>
          <p:nvPr/>
        </p:nvSpPr>
        <p:spPr bwMode="auto">
          <a:xfrm rot="5400000">
            <a:off x="10660340" y="8725879"/>
            <a:ext cx="561864" cy="2168818"/>
          </a:xfrm>
          <a:prstGeom prst="can">
            <a:avLst/>
          </a:prstGeom>
          <a:solidFill>
            <a:srgbClr val="E6E6E6"/>
          </a:solidFill>
          <a:ln w="9525" cap="flat" cmpd="sng" algn="ctr">
            <a:solidFill>
              <a:schemeClr val="tx1">
                <a:lumMod val="65000"/>
                <a:lumOff val="35000"/>
              </a:schemeClr>
            </a:solidFill>
            <a:prstDash val="solid"/>
            <a:round/>
            <a:headEnd type="none" w="med" len="med"/>
            <a:tailEnd type="none" w="med" len="med"/>
          </a:ln>
          <a:effectLst/>
        </p:spPr>
        <p:txBody>
          <a:bodyPr vert="vert270" wrap="square" lIns="0" tIns="0" rIns="0" bIns="0" numCol="1" rtlCol="0" anchor="ctr" anchorCtr="0" compatLnSpc="1">
            <a:prstTxWarp prst="textNoShape">
              <a:avLst/>
            </a:prstTxWarp>
            <a:noAutofit/>
          </a:bodyPr>
          <a:lstStyle/>
          <a:p>
            <a:pPr marL="685800" indent="-685800" defTabSz="1828800" fontAlgn="base" hangingPunct="1">
              <a:lnSpc>
                <a:spcPct val="80000"/>
              </a:lnSpc>
              <a:spcBef>
                <a:spcPct val="20000"/>
              </a:spcBef>
              <a:spcAft>
                <a:spcPct val="0"/>
              </a:spcAft>
              <a:buClr>
                <a:schemeClr val="hlink"/>
              </a:buClr>
              <a:buSzPct val="60000"/>
            </a:pPr>
            <a:r>
              <a:rPr lang="en-US" sz="2000">
                <a:solidFill>
                  <a:schemeClr val="tx1"/>
                </a:solidFill>
                <a:latin typeface="Calibri" panose="020F0502020204030204" pitchFamily="34" charset="0"/>
                <a:cs typeface="Calibri" panose="020F0502020204030204" pitchFamily="34" charset="0"/>
              </a:rPr>
              <a:t>MQ</a:t>
            </a:r>
          </a:p>
        </p:txBody>
      </p:sp>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09360" y="9807479"/>
            <a:ext cx="1463036" cy="1280160"/>
          </a:xfrm>
          <a:prstGeom prst="rect">
            <a:avLst/>
          </a:prstGeom>
        </p:spPr>
      </p:pic>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536044" y="10320637"/>
            <a:ext cx="1463036" cy="1280160"/>
          </a:xfrm>
          <a:prstGeom prst="rect">
            <a:avLst/>
          </a:prstGeom>
        </p:spPr>
      </p:pic>
      <p:sp>
        <p:nvSpPr>
          <p:cNvPr id="20" name="TextBox 19"/>
          <p:cNvSpPr txBox="1"/>
          <p:nvPr/>
        </p:nvSpPr>
        <p:spPr>
          <a:xfrm>
            <a:off x="13517687" y="11576349"/>
            <a:ext cx="1869422" cy="584775"/>
          </a:xfrm>
          <a:prstGeom prst="rect">
            <a:avLst/>
          </a:prstGeom>
          <a:noFill/>
        </p:spPr>
        <p:txBody>
          <a:bodyPr wrap="none" rtlCol="0">
            <a:spAutoFit/>
          </a:bodyPr>
          <a:lstStyle/>
          <a:p>
            <a:pPr algn="ctr"/>
            <a:r>
              <a:rPr lang="en-US" sz="3200">
                <a:solidFill>
                  <a:schemeClr val="bg1"/>
                </a:solidFill>
                <a:latin typeface="Calibri" panose="020F0502020204030204" pitchFamily="34" charset="0"/>
                <a:cs typeface="Calibri" panose="020F0502020204030204" pitchFamily="34" charset="0"/>
              </a:rPr>
              <a:t>New Apps</a:t>
            </a:r>
          </a:p>
        </p:txBody>
      </p:sp>
      <p:sp>
        <p:nvSpPr>
          <p:cNvPr id="21" name="TextBox 20"/>
          <p:cNvSpPr txBox="1"/>
          <p:nvPr/>
        </p:nvSpPr>
        <p:spPr>
          <a:xfrm>
            <a:off x="10267492" y="8303407"/>
            <a:ext cx="2047355" cy="584775"/>
          </a:xfrm>
          <a:prstGeom prst="rect">
            <a:avLst/>
          </a:prstGeom>
          <a:noFill/>
        </p:spPr>
        <p:txBody>
          <a:bodyPr wrap="none" rtlCol="0">
            <a:spAutoFit/>
          </a:bodyPr>
          <a:lstStyle/>
          <a:p>
            <a:pPr algn="ctr"/>
            <a:r>
              <a:rPr lang="en-US" sz="3200" dirty="0">
                <a:latin typeface="Calibri" panose="020F0502020204030204" pitchFamily="34" charset="0"/>
                <a:cs typeface="Calibri" panose="020F0502020204030204" pitchFamily="34" charset="0"/>
              </a:rPr>
              <a:t>Datacenter</a:t>
            </a:r>
          </a:p>
        </p:txBody>
      </p:sp>
      <p:cxnSp>
        <p:nvCxnSpPr>
          <p:cNvPr id="61" name="Straight Arrow Connector 60">
            <a:extLst>
              <a:ext uri="{FF2B5EF4-FFF2-40B4-BE49-F238E27FC236}">
                <a16:creationId xmlns:a16="http://schemas.microsoft.com/office/drawing/2014/main" id="{25C5FFD9-0945-4623-AE9A-4DB0BE7505CC}"/>
              </a:ext>
            </a:extLst>
          </p:cNvPr>
          <p:cNvCxnSpPr>
            <a:cxnSpLocks/>
          </p:cNvCxnSpPr>
          <p:nvPr/>
        </p:nvCxnSpPr>
        <p:spPr>
          <a:xfrm flipH="1">
            <a:off x="9248219" y="8806682"/>
            <a:ext cx="893084" cy="580552"/>
          </a:xfrm>
          <a:prstGeom prst="straightConnector1">
            <a:avLst/>
          </a:prstGeom>
          <a:noFill/>
          <a:ln w="76200" cap="flat">
            <a:solidFill>
              <a:srgbClr val="FF0000"/>
            </a:solidFill>
            <a:prstDash val="solid"/>
            <a:miter lim="400000"/>
            <a:headEnd type="stealth"/>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64" name="Straight Arrow Connector 63">
            <a:extLst>
              <a:ext uri="{FF2B5EF4-FFF2-40B4-BE49-F238E27FC236}">
                <a16:creationId xmlns:a16="http://schemas.microsoft.com/office/drawing/2014/main" id="{25C5FFD9-0945-4623-AE9A-4DB0BE7505CC}"/>
              </a:ext>
            </a:extLst>
          </p:cNvPr>
          <p:cNvCxnSpPr>
            <a:cxnSpLocks/>
          </p:cNvCxnSpPr>
          <p:nvPr/>
        </p:nvCxnSpPr>
        <p:spPr>
          <a:xfrm>
            <a:off x="11291169" y="8945152"/>
            <a:ext cx="391412" cy="683628"/>
          </a:xfrm>
          <a:prstGeom prst="straightConnector1">
            <a:avLst/>
          </a:prstGeom>
          <a:noFill/>
          <a:ln w="76200" cap="flat">
            <a:solidFill>
              <a:srgbClr val="FF0000"/>
            </a:solidFill>
            <a:prstDash val="solid"/>
            <a:miter lim="400000"/>
            <a:headEnd type="stealth"/>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68" name="Straight Arrow Connector 67">
            <a:extLst>
              <a:ext uri="{FF2B5EF4-FFF2-40B4-BE49-F238E27FC236}">
                <a16:creationId xmlns:a16="http://schemas.microsoft.com/office/drawing/2014/main" id="{25C5FFD9-0945-4623-AE9A-4DB0BE7505CC}"/>
              </a:ext>
            </a:extLst>
          </p:cNvPr>
          <p:cNvCxnSpPr>
            <a:cxnSpLocks/>
          </p:cNvCxnSpPr>
          <p:nvPr/>
        </p:nvCxnSpPr>
        <p:spPr>
          <a:xfrm>
            <a:off x="12551151" y="8789173"/>
            <a:ext cx="1044086" cy="839607"/>
          </a:xfrm>
          <a:prstGeom prst="straightConnector1">
            <a:avLst/>
          </a:prstGeom>
          <a:noFill/>
          <a:ln w="76200" cap="flat">
            <a:solidFill>
              <a:srgbClr val="FF0000"/>
            </a:solidFill>
            <a:prstDash val="solid"/>
            <a:miter lim="400000"/>
            <a:headEnd type="stealth"/>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pic>
        <p:nvPicPr>
          <p:cNvPr id="121" name="Picture 120">
            <a:extLst>
              <a:ext uri="{FF2B5EF4-FFF2-40B4-BE49-F238E27FC236}">
                <a16:creationId xmlns:a16="http://schemas.microsoft.com/office/drawing/2014/main" id="{ADD1421A-8DA0-4649-80C5-AAC8F52BFB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2984" y="3856567"/>
            <a:ext cx="965855" cy="965855"/>
          </a:xfrm>
          <a:prstGeom prst="rect">
            <a:avLst/>
          </a:prstGeom>
        </p:spPr>
      </p:pic>
      <p:pic>
        <p:nvPicPr>
          <p:cNvPr id="118" name="Picture 117">
            <a:extLst>
              <a:ext uri="{FF2B5EF4-FFF2-40B4-BE49-F238E27FC236}">
                <a16:creationId xmlns:a16="http://schemas.microsoft.com/office/drawing/2014/main" id="{02D9C641-6067-CF49-88F5-4077A15B80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22350" y="2840704"/>
            <a:ext cx="791939" cy="791939"/>
          </a:xfrm>
          <a:prstGeom prst="rect">
            <a:avLst/>
          </a:prstGeom>
        </p:spPr>
      </p:pic>
      <p:sp>
        <p:nvSpPr>
          <p:cNvPr id="124" name="TextBox 123">
            <a:extLst>
              <a:ext uri="{FF2B5EF4-FFF2-40B4-BE49-F238E27FC236}">
                <a16:creationId xmlns:a16="http://schemas.microsoft.com/office/drawing/2014/main" id="{423F92A6-CF86-E940-BCE0-122CA47B54E3}"/>
              </a:ext>
            </a:extLst>
          </p:cNvPr>
          <p:cNvSpPr txBox="1"/>
          <p:nvPr/>
        </p:nvSpPr>
        <p:spPr>
          <a:xfrm>
            <a:off x="10720368" y="2461576"/>
            <a:ext cx="1824452" cy="3334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r>
              <a:rPr kumimoji="0" lang="en-US" sz="1500" i="0" u="none" strike="noStrike" cap="none" spc="0" normalizeH="0" baseline="0" dirty="0">
                <a:ln>
                  <a:noFill/>
                </a:ln>
                <a:solidFill>
                  <a:srgbClr val="4584EE"/>
                </a:solidFill>
                <a:effectLst/>
                <a:uFillTx/>
                <a:latin typeface="+mj-lt"/>
                <a:ea typeface="Berthold Akzidenz Grotesk BE Me"/>
                <a:cs typeface="Berthold Akzidenz Grotesk BE Me"/>
                <a:sym typeface="Berthold Akzidenz Grotesk BE Me"/>
              </a:rPr>
              <a:t>Google </a:t>
            </a:r>
            <a:r>
              <a:rPr lang="en-US" sz="1500" dirty="0">
                <a:solidFill>
                  <a:srgbClr val="4584EE"/>
                </a:solidFill>
                <a:latin typeface="+mj-lt"/>
              </a:rPr>
              <a:t>Dataflow</a:t>
            </a:r>
            <a:endParaRPr kumimoji="0" lang="en-US" sz="1500" i="0" u="none" strike="noStrike" cap="none" spc="0" normalizeH="0" baseline="0" dirty="0">
              <a:ln>
                <a:noFill/>
              </a:ln>
              <a:solidFill>
                <a:srgbClr val="4584EE"/>
              </a:solidFill>
              <a:effectLst/>
              <a:uFillTx/>
              <a:latin typeface="+mj-lt"/>
              <a:sym typeface="Berthold Akzidenz Grotesk BE Me"/>
            </a:endParaRPr>
          </a:p>
        </p:txBody>
      </p:sp>
      <p:cxnSp>
        <p:nvCxnSpPr>
          <p:cNvPr id="155" name="Straight Arrow Connector 154">
            <a:extLst>
              <a:ext uri="{FF2B5EF4-FFF2-40B4-BE49-F238E27FC236}">
                <a16:creationId xmlns:a16="http://schemas.microsoft.com/office/drawing/2014/main" id="{AE759A49-2F0B-C24B-A601-9180FBAAE196}"/>
              </a:ext>
            </a:extLst>
          </p:cNvPr>
          <p:cNvCxnSpPr>
            <a:cxnSpLocks/>
          </p:cNvCxnSpPr>
          <p:nvPr/>
        </p:nvCxnSpPr>
        <p:spPr>
          <a:xfrm>
            <a:off x="11593200" y="4602997"/>
            <a:ext cx="0" cy="3572849"/>
          </a:xfrm>
          <a:prstGeom prst="straightConnector1">
            <a:avLst/>
          </a:prstGeom>
          <a:noFill/>
          <a:ln w="76200" cap="flat">
            <a:solidFill>
              <a:srgbClr val="FF0000"/>
            </a:solidFill>
            <a:prstDash val="solid"/>
            <a:miter lim="400000"/>
            <a:headEnd type="stealth"/>
            <a:tailEnd type="stealth" w="med" len="med"/>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104" name="Straight Arrow Connector 103">
            <a:extLst>
              <a:ext uri="{FF2B5EF4-FFF2-40B4-BE49-F238E27FC236}">
                <a16:creationId xmlns:a16="http://schemas.microsoft.com/office/drawing/2014/main" id="{AF38106E-9B0B-4649-B57D-2AF31A1D4AAA}"/>
              </a:ext>
            </a:extLst>
          </p:cNvPr>
          <p:cNvCxnSpPr>
            <a:cxnSpLocks/>
            <a:stCxn id="121" idx="0"/>
            <a:endCxn id="118" idx="2"/>
          </p:cNvCxnSpPr>
          <p:nvPr/>
        </p:nvCxnSpPr>
        <p:spPr>
          <a:xfrm flipV="1">
            <a:off x="11615912" y="3632643"/>
            <a:ext cx="2408" cy="223924"/>
          </a:xfrm>
          <a:prstGeom prst="straightConnector1">
            <a:avLst/>
          </a:prstGeom>
          <a:noFill/>
          <a:ln w="76200" cap="flat">
            <a:solidFill>
              <a:srgbClr val="FF0000"/>
            </a:solidFill>
            <a:prstDash val="solid"/>
            <a:miter lim="400000"/>
            <a:tailEnd type="none" w="lg" len="lg"/>
          </a:ln>
          <a:effectLst/>
          <a:scene3d>
            <a:camera prst="orthographicFront"/>
            <a:lightRig rig="threePt" dir="t"/>
          </a:scene3d>
          <a:sp3d/>
        </p:spPr>
        <p:style>
          <a:lnRef idx="0">
            <a:scrgbClr r="0" g="0" b="0"/>
          </a:lnRef>
          <a:fillRef idx="0">
            <a:scrgbClr r="0" g="0" b="0"/>
          </a:fillRef>
          <a:effectRef idx="0">
            <a:scrgbClr r="0" g="0" b="0"/>
          </a:effectRef>
          <a:fontRef idx="none"/>
        </p:style>
      </p:cxnSp>
      <p:grpSp>
        <p:nvGrpSpPr>
          <p:cNvPr id="41" name="Group 40">
            <a:extLst>
              <a:ext uri="{FF2B5EF4-FFF2-40B4-BE49-F238E27FC236}">
                <a16:creationId xmlns:a16="http://schemas.microsoft.com/office/drawing/2014/main" id="{50561617-89F7-A94A-A80E-0E319F9DB810}"/>
              </a:ext>
            </a:extLst>
          </p:cNvPr>
          <p:cNvGrpSpPr/>
          <p:nvPr/>
        </p:nvGrpSpPr>
        <p:grpSpPr>
          <a:xfrm>
            <a:off x="12084743" y="2840704"/>
            <a:ext cx="1606992" cy="1576870"/>
            <a:chOff x="12318658" y="2691849"/>
            <a:chExt cx="1606992" cy="1576870"/>
          </a:xfrm>
        </p:grpSpPr>
        <p:grpSp>
          <p:nvGrpSpPr>
            <p:cNvPr id="40" name="Group 39">
              <a:extLst>
                <a:ext uri="{FF2B5EF4-FFF2-40B4-BE49-F238E27FC236}">
                  <a16:creationId xmlns:a16="http://schemas.microsoft.com/office/drawing/2014/main" id="{F9158295-9FFE-6B4D-A40F-705A4A35924D}"/>
                </a:ext>
              </a:extLst>
            </p:cNvPr>
            <p:cNvGrpSpPr/>
            <p:nvPr/>
          </p:nvGrpSpPr>
          <p:grpSpPr>
            <a:xfrm>
              <a:off x="12318658" y="2691849"/>
              <a:ext cx="791939" cy="1569862"/>
              <a:chOff x="14401029" y="1984997"/>
              <a:chExt cx="791939" cy="1569862"/>
            </a:xfrm>
          </p:grpSpPr>
          <p:pic>
            <p:nvPicPr>
              <p:cNvPr id="112" name="Picture 111">
                <a:extLst>
                  <a:ext uri="{FF2B5EF4-FFF2-40B4-BE49-F238E27FC236}">
                    <a16:creationId xmlns:a16="http://schemas.microsoft.com/office/drawing/2014/main" id="{A342B85C-895A-6D4A-AF55-40968D0BEE37}"/>
                  </a:ext>
                </a:extLst>
              </p:cNvPr>
              <p:cNvPicPr>
                <a:picLocks noChangeAspect="1"/>
              </p:cNvPicPr>
              <p:nvPr/>
            </p:nvPicPr>
            <p:blipFill rotWithShape="1">
              <a:blip r:embed="rId7">
                <a:extLst>
                  <a:ext uri="{28A0092B-C50C-407E-A947-70E740481C1C}">
                    <a14:useLocalDpi xmlns:a14="http://schemas.microsoft.com/office/drawing/2010/main" val="0"/>
                  </a:ext>
                </a:extLst>
              </a:blip>
              <a:srcRect l="17011" r="18255" b="42642"/>
              <a:stretch/>
            </p:blipFill>
            <p:spPr>
              <a:xfrm>
                <a:off x="14484385" y="3000861"/>
                <a:ext cx="625227" cy="553998"/>
              </a:xfrm>
              <a:prstGeom prst="rect">
                <a:avLst/>
              </a:prstGeom>
            </p:spPr>
          </p:pic>
          <p:pic>
            <p:nvPicPr>
              <p:cNvPr id="114" name="Picture 113">
                <a:extLst>
                  <a:ext uri="{FF2B5EF4-FFF2-40B4-BE49-F238E27FC236}">
                    <a16:creationId xmlns:a16="http://schemas.microsoft.com/office/drawing/2014/main" id="{ECCE6C2B-598E-BE4D-80C1-7A17E28BDA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01029" y="1984997"/>
                <a:ext cx="791939" cy="791939"/>
              </a:xfrm>
              <a:prstGeom prst="rect">
                <a:avLst/>
              </a:prstGeom>
            </p:spPr>
          </p:pic>
        </p:grpSp>
        <p:cxnSp>
          <p:nvCxnSpPr>
            <p:cNvPr id="116" name="Straight Arrow Connector 115">
              <a:extLst>
                <a:ext uri="{FF2B5EF4-FFF2-40B4-BE49-F238E27FC236}">
                  <a16:creationId xmlns:a16="http://schemas.microsoft.com/office/drawing/2014/main" id="{6B81F9AC-8A76-7445-9070-6069853FECA1}"/>
                </a:ext>
              </a:extLst>
            </p:cNvPr>
            <p:cNvCxnSpPr>
              <a:cxnSpLocks/>
              <a:stCxn id="112" idx="0"/>
              <a:endCxn id="114" idx="2"/>
            </p:cNvCxnSpPr>
            <p:nvPr/>
          </p:nvCxnSpPr>
          <p:spPr>
            <a:xfrm flipV="1">
              <a:off x="12714628" y="3483788"/>
              <a:ext cx="0" cy="223925"/>
            </a:xfrm>
            <a:prstGeom prst="straightConnector1">
              <a:avLst/>
            </a:prstGeom>
            <a:noFill/>
            <a:ln w="76200" cap="flat">
              <a:solidFill>
                <a:srgbClr val="FF0000"/>
              </a:solidFill>
              <a:prstDash val="solid"/>
              <a:miter lim="400000"/>
              <a:tailEnd type="none" w="lg" len="lg"/>
            </a:ln>
            <a:effectLst/>
            <a:scene3d>
              <a:camera prst="orthographicFront"/>
              <a:lightRig rig="threePt" dir="t"/>
            </a:scene3d>
            <a:sp3d/>
          </p:spPr>
          <p:style>
            <a:lnRef idx="0">
              <a:scrgbClr r="0" g="0" b="0"/>
            </a:lnRef>
            <a:fillRef idx="0">
              <a:scrgbClr r="0" g="0" b="0"/>
            </a:fillRef>
            <a:effectRef idx="0">
              <a:scrgbClr r="0" g="0" b="0"/>
            </a:effectRef>
            <a:fontRef idx="none"/>
          </p:style>
        </p:cxnSp>
        <p:grpSp>
          <p:nvGrpSpPr>
            <p:cNvPr id="125" name="Group 124">
              <a:extLst>
                <a:ext uri="{FF2B5EF4-FFF2-40B4-BE49-F238E27FC236}">
                  <a16:creationId xmlns:a16="http://schemas.microsoft.com/office/drawing/2014/main" id="{CB76E6B0-844B-864E-9EB7-19BA61973F8C}"/>
                </a:ext>
              </a:extLst>
            </p:cNvPr>
            <p:cNvGrpSpPr/>
            <p:nvPr/>
          </p:nvGrpSpPr>
          <p:grpSpPr>
            <a:xfrm>
              <a:off x="13133711" y="2698857"/>
              <a:ext cx="791939" cy="1569862"/>
              <a:chOff x="14401029" y="1984997"/>
              <a:chExt cx="791939" cy="1569862"/>
            </a:xfrm>
          </p:grpSpPr>
          <p:pic>
            <p:nvPicPr>
              <p:cNvPr id="126" name="Picture 125">
                <a:extLst>
                  <a:ext uri="{FF2B5EF4-FFF2-40B4-BE49-F238E27FC236}">
                    <a16:creationId xmlns:a16="http://schemas.microsoft.com/office/drawing/2014/main" id="{24A81AD6-BDA1-494F-BC23-0640C62929D9}"/>
                  </a:ext>
                </a:extLst>
              </p:cNvPr>
              <p:cNvPicPr>
                <a:picLocks noChangeAspect="1"/>
              </p:cNvPicPr>
              <p:nvPr/>
            </p:nvPicPr>
            <p:blipFill rotWithShape="1">
              <a:blip r:embed="rId7">
                <a:extLst>
                  <a:ext uri="{28A0092B-C50C-407E-A947-70E740481C1C}">
                    <a14:useLocalDpi xmlns:a14="http://schemas.microsoft.com/office/drawing/2010/main" val="0"/>
                  </a:ext>
                </a:extLst>
              </a:blip>
              <a:srcRect l="17011" r="18255" b="42642"/>
              <a:stretch/>
            </p:blipFill>
            <p:spPr>
              <a:xfrm>
                <a:off x="14484385" y="3000861"/>
                <a:ext cx="625227" cy="553998"/>
              </a:xfrm>
              <a:prstGeom prst="rect">
                <a:avLst/>
              </a:prstGeom>
            </p:spPr>
          </p:pic>
          <p:pic>
            <p:nvPicPr>
              <p:cNvPr id="127" name="Picture 126">
                <a:extLst>
                  <a:ext uri="{FF2B5EF4-FFF2-40B4-BE49-F238E27FC236}">
                    <a16:creationId xmlns:a16="http://schemas.microsoft.com/office/drawing/2014/main" id="{1F46F0FF-D847-2A47-A6AE-BB8F8CA33C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01029" y="1984997"/>
                <a:ext cx="791939" cy="791939"/>
              </a:xfrm>
              <a:prstGeom prst="rect">
                <a:avLst/>
              </a:prstGeom>
            </p:spPr>
          </p:pic>
        </p:grpSp>
      </p:grpSp>
      <p:grpSp>
        <p:nvGrpSpPr>
          <p:cNvPr id="128" name="Group 127">
            <a:extLst>
              <a:ext uri="{FF2B5EF4-FFF2-40B4-BE49-F238E27FC236}">
                <a16:creationId xmlns:a16="http://schemas.microsoft.com/office/drawing/2014/main" id="{C220ED7B-FD3D-D042-9BDB-B24E9EBD4B03}"/>
              </a:ext>
            </a:extLst>
          </p:cNvPr>
          <p:cNvGrpSpPr/>
          <p:nvPr/>
        </p:nvGrpSpPr>
        <p:grpSpPr>
          <a:xfrm>
            <a:off x="9621357" y="2842789"/>
            <a:ext cx="1606992" cy="1576870"/>
            <a:chOff x="12318658" y="2691849"/>
            <a:chExt cx="1606992" cy="1576870"/>
          </a:xfrm>
        </p:grpSpPr>
        <p:grpSp>
          <p:nvGrpSpPr>
            <p:cNvPr id="129" name="Group 128">
              <a:extLst>
                <a:ext uri="{FF2B5EF4-FFF2-40B4-BE49-F238E27FC236}">
                  <a16:creationId xmlns:a16="http://schemas.microsoft.com/office/drawing/2014/main" id="{FE8D83AD-F89E-AF49-955F-6DC573A5E497}"/>
                </a:ext>
              </a:extLst>
            </p:cNvPr>
            <p:cNvGrpSpPr/>
            <p:nvPr/>
          </p:nvGrpSpPr>
          <p:grpSpPr>
            <a:xfrm>
              <a:off x="12318658" y="2691849"/>
              <a:ext cx="791939" cy="1569862"/>
              <a:chOff x="14401029" y="1984997"/>
              <a:chExt cx="791939" cy="1569862"/>
            </a:xfrm>
          </p:grpSpPr>
          <p:pic>
            <p:nvPicPr>
              <p:cNvPr id="134" name="Picture 133">
                <a:extLst>
                  <a:ext uri="{FF2B5EF4-FFF2-40B4-BE49-F238E27FC236}">
                    <a16:creationId xmlns:a16="http://schemas.microsoft.com/office/drawing/2014/main" id="{BFB1D6B0-DBE4-0D44-975E-BE4CC0AED0F5}"/>
                  </a:ext>
                </a:extLst>
              </p:cNvPr>
              <p:cNvPicPr>
                <a:picLocks noChangeAspect="1"/>
              </p:cNvPicPr>
              <p:nvPr/>
            </p:nvPicPr>
            <p:blipFill rotWithShape="1">
              <a:blip r:embed="rId7">
                <a:extLst>
                  <a:ext uri="{28A0092B-C50C-407E-A947-70E740481C1C}">
                    <a14:useLocalDpi xmlns:a14="http://schemas.microsoft.com/office/drawing/2010/main" val="0"/>
                  </a:ext>
                </a:extLst>
              </a:blip>
              <a:srcRect l="17011" r="18255" b="42642"/>
              <a:stretch/>
            </p:blipFill>
            <p:spPr>
              <a:xfrm>
                <a:off x="14484385" y="3000861"/>
                <a:ext cx="625227" cy="553998"/>
              </a:xfrm>
              <a:prstGeom prst="rect">
                <a:avLst/>
              </a:prstGeom>
            </p:spPr>
          </p:pic>
          <p:pic>
            <p:nvPicPr>
              <p:cNvPr id="135" name="Picture 134">
                <a:extLst>
                  <a:ext uri="{FF2B5EF4-FFF2-40B4-BE49-F238E27FC236}">
                    <a16:creationId xmlns:a16="http://schemas.microsoft.com/office/drawing/2014/main" id="{2002A166-7BB8-5241-A8ED-C7CCCB5FC7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01029" y="1984997"/>
                <a:ext cx="791939" cy="791939"/>
              </a:xfrm>
              <a:prstGeom prst="rect">
                <a:avLst/>
              </a:prstGeom>
            </p:spPr>
          </p:pic>
        </p:grpSp>
        <p:cxnSp>
          <p:nvCxnSpPr>
            <p:cNvPr id="130" name="Straight Arrow Connector 129">
              <a:extLst>
                <a:ext uri="{FF2B5EF4-FFF2-40B4-BE49-F238E27FC236}">
                  <a16:creationId xmlns:a16="http://schemas.microsoft.com/office/drawing/2014/main" id="{ADE8BFA0-B6ED-A94B-A5AA-F14E9DE63D33}"/>
                </a:ext>
              </a:extLst>
            </p:cNvPr>
            <p:cNvCxnSpPr>
              <a:cxnSpLocks/>
              <a:stCxn id="134" idx="0"/>
              <a:endCxn id="135" idx="2"/>
            </p:cNvCxnSpPr>
            <p:nvPr/>
          </p:nvCxnSpPr>
          <p:spPr>
            <a:xfrm flipV="1">
              <a:off x="12714628" y="3483788"/>
              <a:ext cx="0" cy="223925"/>
            </a:xfrm>
            <a:prstGeom prst="straightConnector1">
              <a:avLst/>
            </a:prstGeom>
            <a:noFill/>
            <a:ln w="76200" cap="flat">
              <a:solidFill>
                <a:srgbClr val="FF0000"/>
              </a:solidFill>
              <a:prstDash val="solid"/>
              <a:miter lim="400000"/>
              <a:tailEnd type="none" w="lg" len="lg"/>
            </a:ln>
            <a:effectLst/>
            <a:scene3d>
              <a:camera prst="orthographicFront"/>
              <a:lightRig rig="threePt" dir="t"/>
            </a:scene3d>
            <a:sp3d/>
          </p:spPr>
          <p:style>
            <a:lnRef idx="0">
              <a:scrgbClr r="0" g="0" b="0"/>
            </a:lnRef>
            <a:fillRef idx="0">
              <a:scrgbClr r="0" g="0" b="0"/>
            </a:fillRef>
            <a:effectRef idx="0">
              <a:scrgbClr r="0" g="0" b="0"/>
            </a:effectRef>
            <a:fontRef idx="none"/>
          </p:style>
        </p:cxnSp>
        <p:grpSp>
          <p:nvGrpSpPr>
            <p:cNvPr id="131" name="Group 130">
              <a:extLst>
                <a:ext uri="{FF2B5EF4-FFF2-40B4-BE49-F238E27FC236}">
                  <a16:creationId xmlns:a16="http://schemas.microsoft.com/office/drawing/2014/main" id="{7DDA321A-C8EF-CB4D-BFF4-916A34A73929}"/>
                </a:ext>
              </a:extLst>
            </p:cNvPr>
            <p:cNvGrpSpPr/>
            <p:nvPr/>
          </p:nvGrpSpPr>
          <p:grpSpPr>
            <a:xfrm>
              <a:off x="13133711" y="2698857"/>
              <a:ext cx="791939" cy="1569862"/>
              <a:chOff x="14401029" y="1984997"/>
              <a:chExt cx="791939" cy="1569862"/>
            </a:xfrm>
          </p:grpSpPr>
          <p:pic>
            <p:nvPicPr>
              <p:cNvPr id="132" name="Picture 131">
                <a:extLst>
                  <a:ext uri="{FF2B5EF4-FFF2-40B4-BE49-F238E27FC236}">
                    <a16:creationId xmlns:a16="http://schemas.microsoft.com/office/drawing/2014/main" id="{1E1BB280-3F7C-1148-97DC-CFDBF1868028}"/>
                  </a:ext>
                </a:extLst>
              </p:cNvPr>
              <p:cNvPicPr>
                <a:picLocks noChangeAspect="1"/>
              </p:cNvPicPr>
              <p:nvPr/>
            </p:nvPicPr>
            <p:blipFill rotWithShape="1">
              <a:blip r:embed="rId7">
                <a:extLst>
                  <a:ext uri="{28A0092B-C50C-407E-A947-70E740481C1C}">
                    <a14:useLocalDpi xmlns:a14="http://schemas.microsoft.com/office/drawing/2010/main" val="0"/>
                  </a:ext>
                </a:extLst>
              </a:blip>
              <a:srcRect l="17011" r="18255" b="42642"/>
              <a:stretch/>
            </p:blipFill>
            <p:spPr>
              <a:xfrm>
                <a:off x="14484385" y="3000861"/>
                <a:ext cx="625227" cy="553998"/>
              </a:xfrm>
              <a:prstGeom prst="rect">
                <a:avLst/>
              </a:prstGeom>
            </p:spPr>
          </p:pic>
          <p:pic>
            <p:nvPicPr>
              <p:cNvPr id="133" name="Picture 132">
                <a:extLst>
                  <a:ext uri="{FF2B5EF4-FFF2-40B4-BE49-F238E27FC236}">
                    <a16:creationId xmlns:a16="http://schemas.microsoft.com/office/drawing/2014/main" id="{B4086F75-3C07-5C46-84EA-B0AD2CD036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01029" y="1984997"/>
                <a:ext cx="791939" cy="791939"/>
              </a:xfrm>
              <a:prstGeom prst="rect">
                <a:avLst/>
              </a:prstGeom>
            </p:spPr>
          </p:pic>
        </p:grpSp>
      </p:grpSp>
      <p:grpSp>
        <p:nvGrpSpPr>
          <p:cNvPr id="136" name="Group 135">
            <a:extLst>
              <a:ext uri="{FF2B5EF4-FFF2-40B4-BE49-F238E27FC236}">
                <a16:creationId xmlns:a16="http://schemas.microsoft.com/office/drawing/2014/main" id="{6867D6E4-FC34-9642-9090-5523D41D6A31}"/>
              </a:ext>
            </a:extLst>
          </p:cNvPr>
          <p:cNvGrpSpPr/>
          <p:nvPr/>
        </p:nvGrpSpPr>
        <p:grpSpPr>
          <a:xfrm>
            <a:off x="8027345" y="2855875"/>
            <a:ext cx="1606992" cy="1576870"/>
            <a:chOff x="12318658" y="2691849"/>
            <a:chExt cx="1606992" cy="1576870"/>
          </a:xfrm>
        </p:grpSpPr>
        <p:grpSp>
          <p:nvGrpSpPr>
            <p:cNvPr id="137" name="Group 136">
              <a:extLst>
                <a:ext uri="{FF2B5EF4-FFF2-40B4-BE49-F238E27FC236}">
                  <a16:creationId xmlns:a16="http://schemas.microsoft.com/office/drawing/2014/main" id="{AA4AD635-E9B4-D943-8327-0787E94A5620}"/>
                </a:ext>
              </a:extLst>
            </p:cNvPr>
            <p:cNvGrpSpPr/>
            <p:nvPr/>
          </p:nvGrpSpPr>
          <p:grpSpPr>
            <a:xfrm>
              <a:off x="12318658" y="2691849"/>
              <a:ext cx="791939" cy="1569862"/>
              <a:chOff x="14401029" y="1984997"/>
              <a:chExt cx="791939" cy="1569862"/>
            </a:xfrm>
          </p:grpSpPr>
          <p:pic>
            <p:nvPicPr>
              <p:cNvPr id="142" name="Picture 141">
                <a:extLst>
                  <a:ext uri="{FF2B5EF4-FFF2-40B4-BE49-F238E27FC236}">
                    <a16:creationId xmlns:a16="http://schemas.microsoft.com/office/drawing/2014/main" id="{11B5BA53-A18C-CE42-8629-5163D4FA78B8}"/>
                  </a:ext>
                </a:extLst>
              </p:cNvPr>
              <p:cNvPicPr>
                <a:picLocks noChangeAspect="1"/>
              </p:cNvPicPr>
              <p:nvPr/>
            </p:nvPicPr>
            <p:blipFill rotWithShape="1">
              <a:blip r:embed="rId7">
                <a:extLst>
                  <a:ext uri="{28A0092B-C50C-407E-A947-70E740481C1C}">
                    <a14:useLocalDpi xmlns:a14="http://schemas.microsoft.com/office/drawing/2010/main" val="0"/>
                  </a:ext>
                </a:extLst>
              </a:blip>
              <a:srcRect l="17011" r="18255" b="42642"/>
              <a:stretch/>
            </p:blipFill>
            <p:spPr>
              <a:xfrm>
                <a:off x="14484385" y="3000861"/>
                <a:ext cx="625227" cy="553998"/>
              </a:xfrm>
              <a:prstGeom prst="rect">
                <a:avLst/>
              </a:prstGeom>
            </p:spPr>
          </p:pic>
          <p:pic>
            <p:nvPicPr>
              <p:cNvPr id="143" name="Picture 142">
                <a:extLst>
                  <a:ext uri="{FF2B5EF4-FFF2-40B4-BE49-F238E27FC236}">
                    <a16:creationId xmlns:a16="http://schemas.microsoft.com/office/drawing/2014/main" id="{A46376D5-42EB-0348-804F-7FCD557B5C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01029" y="1984997"/>
                <a:ext cx="791939" cy="791939"/>
              </a:xfrm>
              <a:prstGeom prst="rect">
                <a:avLst/>
              </a:prstGeom>
            </p:spPr>
          </p:pic>
        </p:grpSp>
        <p:cxnSp>
          <p:nvCxnSpPr>
            <p:cNvPr id="138" name="Straight Arrow Connector 137">
              <a:extLst>
                <a:ext uri="{FF2B5EF4-FFF2-40B4-BE49-F238E27FC236}">
                  <a16:creationId xmlns:a16="http://schemas.microsoft.com/office/drawing/2014/main" id="{39F05619-E49E-5546-9301-B05D5ECFCBF8}"/>
                </a:ext>
              </a:extLst>
            </p:cNvPr>
            <p:cNvCxnSpPr>
              <a:cxnSpLocks/>
              <a:stCxn id="142" idx="0"/>
              <a:endCxn id="143" idx="2"/>
            </p:cNvCxnSpPr>
            <p:nvPr/>
          </p:nvCxnSpPr>
          <p:spPr>
            <a:xfrm flipV="1">
              <a:off x="12714628" y="3483788"/>
              <a:ext cx="0" cy="223925"/>
            </a:xfrm>
            <a:prstGeom prst="straightConnector1">
              <a:avLst/>
            </a:prstGeom>
            <a:noFill/>
            <a:ln w="76200" cap="flat">
              <a:solidFill>
                <a:srgbClr val="FF0000"/>
              </a:solidFill>
              <a:prstDash val="solid"/>
              <a:miter lim="400000"/>
              <a:tailEnd type="none" w="lg" len="lg"/>
            </a:ln>
            <a:effectLst/>
            <a:scene3d>
              <a:camera prst="orthographicFront"/>
              <a:lightRig rig="threePt" dir="t"/>
            </a:scene3d>
            <a:sp3d/>
          </p:spPr>
          <p:style>
            <a:lnRef idx="0">
              <a:scrgbClr r="0" g="0" b="0"/>
            </a:lnRef>
            <a:fillRef idx="0">
              <a:scrgbClr r="0" g="0" b="0"/>
            </a:fillRef>
            <a:effectRef idx="0">
              <a:scrgbClr r="0" g="0" b="0"/>
            </a:effectRef>
            <a:fontRef idx="none"/>
          </p:style>
        </p:cxnSp>
        <p:grpSp>
          <p:nvGrpSpPr>
            <p:cNvPr id="139" name="Group 138">
              <a:extLst>
                <a:ext uri="{FF2B5EF4-FFF2-40B4-BE49-F238E27FC236}">
                  <a16:creationId xmlns:a16="http://schemas.microsoft.com/office/drawing/2014/main" id="{F65BA8D3-177D-C940-B93F-94F264369F19}"/>
                </a:ext>
              </a:extLst>
            </p:cNvPr>
            <p:cNvGrpSpPr/>
            <p:nvPr/>
          </p:nvGrpSpPr>
          <p:grpSpPr>
            <a:xfrm>
              <a:off x="13133711" y="2698857"/>
              <a:ext cx="791939" cy="1569862"/>
              <a:chOff x="14401029" y="1984997"/>
              <a:chExt cx="791939" cy="1569862"/>
            </a:xfrm>
          </p:grpSpPr>
          <p:pic>
            <p:nvPicPr>
              <p:cNvPr id="140" name="Picture 139">
                <a:extLst>
                  <a:ext uri="{FF2B5EF4-FFF2-40B4-BE49-F238E27FC236}">
                    <a16:creationId xmlns:a16="http://schemas.microsoft.com/office/drawing/2014/main" id="{9D4DFD87-03AE-6442-A72B-FA3449BAE8ED}"/>
                  </a:ext>
                </a:extLst>
              </p:cNvPr>
              <p:cNvPicPr>
                <a:picLocks noChangeAspect="1"/>
              </p:cNvPicPr>
              <p:nvPr/>
            </p:nvPicPr>
            <p:blipFill rotWithShape="1">
              <a:blip r:embed="rId7">
                <a:extLst>
                  <a:ext uri="{28A0092B-C50C-407E-A947-70E740481C1C}">
                    <a14:useLocalDpi xmlns:a14="http://schemas.microsoft.com/office/drawing/2010/main" val="0"/>
                  </a:ext>
                </a:extLst>
              </a:blip>
              <a:srcRect l="17011" r="18255" b="42642"/>
              <a:stretch/>
            </p:blipFill>
            <p:spPr>
              <a:xfrm>
                <a:off x="14484385" y="3000861"/>
                <a:ext cx="625227" cy="553998"/>
              </a:xfrm>
              <a:prstGeom prst="rect">
                <a:avLst/>
              </a:prstGeom>
            </p:spPr>
          </p:pic>
          <p:pic>
            <p:nvPicPr>
              <p:cNvPr id="141" name="Picture 140">
                <a:extLst>
                  <a:ext uri="{FF2B5EF4-FFF2-40B4-BE49-F238E27FC236}">
                    <a16:creationId xmlns:a16="http://schemas.microsoft.com/office/drawing/2014/main" id="{6321C52C-159F-E748-914B-EF50DB47F4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01029" y="1984997"/>
                <a:ext cx="791939" cy="791939"/>
              </a:xfrm>
              <a:prstGeom prst="rect">
                <a:avLst/>
              </a:prstGeom>
            </p:spPr>
          </p:pic>
        </p:grpSp>
      </p:grpSp>
      <p:grpSp>
        <p:nvGrpSpPr>
          <p:cNvPr id="144" name="Group 143">
            <a:extLst>
              <a:ext uri="{FF2B5EF4-FFF2-40B4-BE49-F238E27FC236}">
                <a16:creationId xmlns:a16="http://schemas.microsoft.com/office/drawing/2014/main" id="{86970991-7D15-5A4A-950F-F8A88252F428}"/>
              </a:ext>
            </a:extLst>
          </p:cNvPr>
          <p:cNvGrpSpPr/>
          <p:nvPr/>
        </p:nvGrpSpPr>
        <p:grpSpPr>
          <a:xfrm>
            <a:off x="13684834" y="2844208"/>
            <a:ext cx="1606992" cy="1576870"/>
            <a:chOff x="12318658" y="2691849"/>
            <a:chExt cx="1606992" cy="1576870"/>
          </a:xfrm>
        </p:grpSpPr>
        <p:grpSp>
          <p:nvGrpSpPr>
            <p:cNvPr id="145" name="Group 144">
              <a:extLst>
                <a:ext uri="{FF2B5EF4-FFF2-40B4-BE49-F238E27FC236}">
                  <a16:creationId xmlns:a16="http://schemas.microsoft.com/office/drawing/2014/main" id="{0DA92E53-E35C-5047-8F9F-D7D4CFA98833}"/>
                </a:ext>
              </a:extLst>
            </p:cNvPr>
            <p:cNvGrpSpPr/>
            <p:nvPr/>
          </p:nvGrpSpPr>
          <p:grpSpPr>
            <a:xfrm>
              <a:off x="12318658" y="2691849"/>
              <a:ext cx="791939" cy="1569862"/>
              <a:chOff x="14401029" y="1984997"/>
              <a:chExt cx="791939" cy="1569862"/>
            </a:xfrm>
          </p:grpSpPr>
          <p:pic>
            <p:nvPicPr>
              <p:cNvPr id="150" name="Picture 149">
                <a:extLst>
                  <a:ext uri="{FF2B5EF4-FFF2-40B4-BE49-F238E27FC236}">
                    <a16:creationId xmlns:a16="http://schemas.microsoft.com/office/drawing/2014/main" id="{9DAB37F8-BFDA-B548-8442-9EA9E624CB71}"/>
                  </a:ext>
                </a:extLst>
              </p:cNvPr>
              <p:cNvPicPr>
                <a:picLocks noChangeAspect="1"/>
              </p:cNvPicPr>
              <p:nvPr/>
            </p:nvPicPr>
            <p:blipFill rotWithShape="1">
              <a:blip r:embed="rId7">
                <a:extLst>
                  <a:ext uri="{28A0092B-C50C-407E-A947-70E740481C1C}">
                    <a14:useLocalDpi xmlns:a14="http://schemas.microsoft.com/office/drawing/2010/main" val="0"/>
                  </a:ext>
                </a:extLst>
              </a:blip>
              <a:srcRect l="17011" r="18255" b="42642"/>
              <a:stretch/>
            </p:blipFill>
            <p:spPr>
              <a:xfrm>
                <a:off x="14484385" y="3000861"/>
                <a:ext cx="625227" cy="553998"/>
              </a:xfrm>
              <a:prstGeom prst="rect">
                <a:avLst/>
              </a:prstGeom>
            </p:spPr>
          </p:pic>
          <p:pic>
            <p:nvPicPr>
              <p:cNvPr id="151" name="Picture 150">
                <a:extLst>
                  <a:ext uri="{FF2B5EF4-FFF2-40B4-BE49-F238E27FC236}">
                    <a16:creationId xmlns:a16="http://schemas.microsoft.com/office/drawing/2014/main" id="{8A6BF057-E146-1544-8C6D-857FFCE30B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01029" y="1984997"/>
                <a:ext cx="791939" cy="791939"/>
              </a:xfrm>
              <a:prstGeom prst="rect">
                <a:avLst/>
              </a:prstGeom>
            </p:spPr>
          </p:pic>
        </p:grpSp>
        <p:cxnSp>
          <p:nvCxnSpPr>
            <p:cNvPr id="146" name="Straight Arrow Connector 145">
              <a:extLst>
                <a:ext uri="{FF2B5EF4-FFF2-40B4-BE49-F238E27FC236}">
                  <a16:creationId xmlns:a16="http://schemas.microsoft.com/office/drawing/2014/main" id="{05B57E18-F88C-5649-AC02-5A07E2356801}"/>
                </a:ext>
              </a:extLst>
            </p:cNvPr>
            <p:cNvCxnSpPr>
              <a:cxnSpLocks/>
              <a:stCxn id="150" idx="0"/>
              <a:endCxn id="151" idx="2"/>
            </p:cNvCxnSpPr>
            <p:nvPr/>
          </p:nvCxnSpPr>
          <p:spPr>
            <a:xfrm flipV="1">
              <a:off x="12714628" y="3483788"/>
              <a:ext cx="0" cy="223925"/>
            </a:xfrm>
            <a:prstGeom prst="straightConnector1">
              <a:avLst/>
            </a:prstGeom>
            <a:noFill/>
            <a:ln w="76200" cap="flat">
              <a:solidFill>
                <a:srgbClr val="FF0000"/>
              </a:solidFill>
              <a:prstDash val="solid"/>
              <a:miter lim="400000"/>
              <a:tailEnd type="none" w="lg" len="lg"/>
            </a:ln>
            <a:effectLst/>
            <a:scene3d>
              <a:camera prst="orthographicFront"/>
              <a:lightRig rig="threePt" dir="t"/>
            </a:scene3d>
            <a:sp3d/>
          </p:spPr>
          <p:style>
            <a:lnRef idx="0">
              <a:scrgbClr r="0" g="0" b="0"/>
            </a:lnRef>
            <a:fillRef idx="0">
              <a:scrgbClr r="0" g="0" b="0"/>
            </a:fillRef>
            <a:effectRef idx="0">
              <a:scrgbClr r="0" g="0" b="0"/>
            </a:effectRef>
            <a:fontRef idx="none"/>
          </p:style>
        </p:cxnSp>
        <p:grpSp>
          <p:nvGrpSpPr>
            <p:cNvPr id="147" name="Group 146">
              <a:extLst>
                <a:ext uri="{FF2B5EF4-FFF2-40B4-BE49-F238E27FC236}">
                  <a16:creationId xmlns:a16="http://schemas.microsoft.com/office/drawing/2014/main" id="{157C4496-C180-024C-A7AF-22C22820A4C6}"/>
                </a:ext>
              </a:extLst>
            </p:cNvPr>
            <p:cNvGrpSpPr/>
            <p:nvPr/>
          </p:nvGrpSpPr>
          <p:grpSpPr>
            <a:xfrm>
              <a:off x="13133711" y="2698857"/>
              <a:ext cx="791939" cy="1569862"/>
              <a:chOff x="14401029" y="1984997"/>
              <a:chExt cx="791939" cy="1569862"/>
            </a:xfrm>
          </p:grpSpPr>
          <p:pic>
            <p:nvPicPr>
              <p:cNvPr id="148" name="Picture 147">
                <a:extLst>
                  <a:ext uri="{FF2B5EF4-FFF2-40B4-BE49-F238E27FC236}">
                    <a16:creationId xmlns:a16="http://schemas.microsoft.com/office/drawing/2014/main" id="{A3CDF7A3-2C25-094C-9578-7831C8C6B263}"/>
                  </a:ext>
                </a:extLst>
              </p:cNvPr>
              <p:cNvPicPr>
                <a:picLocks noChangeAspect="1"/>
              </p:cNvPicPr>
              <p:nvPr/>
            </p:nvPicPr>
            <p:blipFill rotWithShape="1">
              <a:blip r:embed="rId7">
                <a:extLst>
                  <a:ext uri="{28A0092B-C50C-407E-A947-70E740481C1C}">
                    <a14:useLocalDpi xmlns:a14="http://schemas.microsoft.com/office/drawing/2010/main" val="0"/>
                  </a:ext>
                </a:extLst>
              </a:blip>
              <a:srcRect l="17011" r="18255" b="42642"/>
              <a:stretch/>
            </p:blipFill>
            <p:spPr>
              <a:xfrm>
                <a:off x="14484385" y="3000861"/>
                <a:ext cx="625227" cy="553998"/>
              </a:xfrm>
              <a:prstGeom prst="rect">
                <a:avLst/>
              </a:prstGeom>
            </p:spPr>
          </p:pic>
          <p:pic>
            <p:nvPicPr>
              <p:cNvPr id="149" name="Picture 148">
                <a:extLst>
                  <a:ext uri="{FF2B5EF4-FFF2-40B4-BE49-F238E27FC236}">
                    <a16:creationId xmlns:a16="http://schemas.microsoft.com/office/drawing/2014/main" id="{9859634A-0104-284E-A1B4-A318FC9076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01029" y="1984997"/>
                <a:ext cx="791939" cy="791939"/>
              </a:xfrm>
              <a:prstGeom prst="rect">
                <a:avLst/>
              </a:prstGeom>
            </p:spPr>
          </p:pic>
        </p:grpSp>
      </p:grpSp>
      <p:grpSp>
        <p:nvGrpSpPr>
          <p:cNvPr id="47" name="Group 46">
            <a:extLst>
              <a:ext uri="{FF2B5EF4-FFF2-40B4-BE49-F238E27FC236}">
                <a16:creationId xmlns:a16="http://schemas.microsoft.com/office/drawing/2014/main" id="{6C43533E-00EC-2C41-A25D-44EC8D5FB561}"/>
              </a:ext>
            </a:extLst>
          </p:cNvPr>
          <p:cNvGrpSpPr/>
          <p:nvPr/>
        </p:nvGrpSpPr>
        <p:grpSpPr>
          <a:xfrm>
            <a:off x="8394407" y="4602997"/>
            <a:ext cx="7988700" cy="3572850"/>
            <a:chOff x="8394407" y="4602997"/>
            <a:chExt cx="7988700" cy="3572850"/>
          </a:xfrm>
        </p:grpSpPr>
        <p:sp>
          <p:nvSpPr>
            <p:cNvPr id="96" name="TextBox 95"/>
            <p:cNvSpPr txBox="1"/>
            <p:nvPr/>
          </p:nvSpPr>
          <p:spPr>
            <a:xfrm>
              <a:off x="14967797" y="6195847"/>
              <a:ext cx="141531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r>
                <a:rPr kumimoji="0" lang="en-US" sz="9600" b="0" i="0" u="none" strike="noStrike" cap="none" spc="0" normalizeH="0" baseline="0" dirty="0">
                  <a:ln>
                    <a:noFill/>
                  </a:ln>
                  <a:solidFill>
                    <a:srgbClr val="FF0000"/>
                  </a:solidFill>
                  <a:effectLst/>
                  <a:uFillTx/>
                  <a:latin typeface="Open Sans" charset="0"/>
                  <a:ea typeface="Open Sans" charset="0"/>
                  <a:cs typeface="Open Sans" charset="0"/>
                  <a:sym typeface="Berthold Akzidenz Grotesk BE Me"/>
                </a:rPr>
                <a:t>?</a:t>
              </a:r>
            </a:p>
          </p:txBody>
        </p:sp>
        <p:cxnSp>
          <p:nvCxnSpPr>
            <p:cNvPr id="58" name="Straight Arrow Connector 57">
              <a:extLst>
                <a:ext uri="{FF2B5EF4-FFF2-40B4-BE49-F238E27FC236}">
                  <a16:creationId xmlns:a16="http://schemas.microsoft.com/office/drawing/2014/main" id="{25C5FFD9-0945-4623-AE9A-4DB0BE7505CC}"/>
                </a:ext>
              </a:extLst>
            </p:cNvPr>
            <p:cNvCxnSpPr>
              <a:cxnSpLocks/>
            </p:cNvCxnSpPr>
            <p:nvPr/>
          </p:nvCxnSpPr>
          <p:spPr>
            <a:xfrm>
              <a:off x="8394407" y="4602998"/>
              <a:ext cx="0" cy="3572849"/>
            </a:xfrm>
            <a:prstGeom prst="straightConnector1">
              <a:avLst/>
            </a:prstGeom>
            <a:noFill/>
            <a:ln w="76200" cap="flat">
              <a:solidFill>
                <a:srgbClr val="FF0000"/>
              </a:solidFill>
              <a:prstDash val="solid"/>
              <a:miter lim="400000"/>
              <a:headEnd type="stealth"/>
              <a:tailEnd type="stealth" w="med" len="med"/>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152" name="Straight Arrow Connector 151">
              <a:extLst>
                <a:ext uri="{FF2B5EF4-FFF2-40B4-BE49-F238E27FC236}">
                  <a16:creationId xmlns:a16="http://schemas.microsoft.com/office/drawing/2014/main" id="{0A2018D5-1E20-F145-B689-B4D08BEECEA2}"/>
                </a:ext>
              </a:extLst>
            </p:cNvPr>
            <p:cNvCxnSpPr>
              <a:cxnSpLocks/>
            </p:cNvCxnSpPr>
            <p:nvPr/>
          </p:nvCxnSpPr>
          <p:spPr>
            <a:xfrm>
              <a:off x="9236597" y="4602998"/>
              <a:ext cx="0" cy="3572849"/>
            </a:xfrm>
            <a:prstGeom prst="straightConnector1">
              <a:avLst/>
            </a:prstGeom>
            <a:noFill/>
            <a:ln w="76200" cap="flat">
              <a:solidFill>
                <a:srgbClr val="FF0000"/>
              </a:solidFill>
              <a:prstDash val="solid"/>
              <a:miter lim="400000"/>
              <a:headEnd type="stealth"/>
              <a:tailEnd type="stealth" w="med" len="med"/>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153" name="Straight Arrow Connector 152">
              <a:extLst>
                <a:ext uri="{FF2B5EF4-FFF2-40B4-BE49-F238E27FC236}">
                  <a16:creationId xmlns:a16="http://schemas.microsoft.com/office/drawing/2014/main" id="{24295DB1-F8A4-0E4A-A9A8-7E8A4E859138}"/>
                </a:ext>
              </a:extLst>
            </p:cNvPr>
            <p:cNvCxnSpPr>
              <a:cxnSpLocks/>
            </p:cNvCxnSpPr>
            <p:nvPr/>
          </p:nvCxnSpPr>
          <p:spPr>
            <a:xfrm>
              <a:off x="10007142" y="4602997"/>
              <a:ext cx="0" cy="3572849"/>
            </a:xfrm>
            <a:prstGeom prst="straightConnector1">
              <a:avLst/>
            </a:prstGeom>
            <a:noFill/>
            <a:ln w="76200" cap="flat">
              <a:solidFill>
                <a:srgbClr val="FF0000"/>
              </a:solidFill>
              <a:prstDash val="solid"/>
              <a:miter lim="400000"/>
              <a:headEnd type="stealth"/>
              <a:tailEnd type="stealth" w="med" len="med"/>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154" name="Straight Arrow Connector 153">
              <a:extLst>
                <a:ext uri="{FF2B5EF4-FFF2-40B4-BE49-F238E27FC236}">
                  <a16:creationId xmlns:a16="http://schemas.microsoft.com/office/drawing/2014/main" id="{AA9F8ED6-C62A-1E42-8753-B77D9D2B8EBD}"/>
                </a:ext>
              </a:extLst>
            </p:cNvPr>
            <p:cNvCxnSpPr>
              <a:cxnSpLocks/>
            </p:cNvCxnSpPr>
            <p:nvPr/>
          </p:nvCxnSpPr>
          <p:spPr>
            <a:xfrm>
              <a:off x="10784665" y="4602997"/>
              <a:ext cx="0" cy="3572849"/>
            </a:xfrm>
            <a:prstGeom prst="straightConnector1">
              <a:avLst/>
            </a:prstGeom>
            <a:noFill/>
            <a:ln w="76200" cap="flat">
              <a:solidFill>
                <a:srgbClr val="FF0000"/>
              </a:solidFill>
              <a:prstDash val="solid"/>
              <a:miter lim="400000"/>
              <a:headEnd type="stealth"/>
              <a:tailEnd type="stealth" w="med" len="med"/>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156" name="Straight Arrow Connector 155">
              <a:extLst>
                <a:ext uri="{FF2B5EF4-FFF2-40B4-BE49-F238E27FC236}">
                  <a16:creationId xmlns:a16="http://schemas.microsoft.com/office/drawing/2014/main" id="{F39FBB31-C75E-0E4F-AEB3-56EDD9CC9CDD}"/>
                </a:ext>
              </a:extLst>
            </p:cNvPr>
            <p:cNvCxnSpPr>
              <a:cxnSpLocks/>
            </p:cNvCxnSpPr>
            <p:nvPr/>
          </p:nvCxnSpPr>
          <p:spPr>
            <a:xfrm>
              <a:off x="12474144" y="4602997"/>
              <a:ext cx="0" cy="3572849"/>
            </a:xfrm>
            <a:prstGeom prst="straightConnector1">
              <a:avLst/>
            </a:prstGeom>
            <a:noFill/>
            <a:ln w="76200" cap="flat">
              <a:solidFill>
                <a:srgbClr val="FF0000"/>
              </a:solidFill>
              <a:prstDash val="solid"/>
              <a:miter lim="400000"/>
              <a:headEnd type="stealth"/>
              <a:tailEnd type="stealth" w="med" len="med"/>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157" name="Straight Arrow Connector 156">
              <a:extLst>
                <a:ext uri="{FF2B5EF4-FFF2-40B4-BE49-F238E27FC236}">
                  <a16:creationId xmlns:a16="http://schemas.microsoft.com/office/drawing/2014/main" id="{F86121FB-CB7B-2B4B-8A14-1D5717ED7C82}"/>
                </a:ext>
              </a:extLst>
            </p:cNvPr>
            <p:cNvCxnSpPr>
              <a:cxnSpLocks/>
            </p:cNvCxnSpPr>
            <p:nvPr/>
          </p:nvCxnSpPr>
          <p:spPr>
            <a:xfrm>
              <a:off x="13283121" y="4602998"/>
              <a:ext cx="0" cy="3572849"/>
            </a:xfrm>
            <a:prstGeom prst="straightConnector1">
              <a:avLst/>
            </a:prstGeom>
            <a:noFill/>
            <a:ln w="76200" cap="flat">
              <a:solidFill>
                <a:srgbClr val="FF0000"/>
              </a:solidFill>
              <a:prstDash val="solid"/>
              <a:miter lim="400000"/>
              <a:headEnd type="stealth"/>
              <a:tailEnd type="stealth" w="med" len="med"/>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158" name="Straight Arrow Connector 157">
              <a:extLst>
                <a:ext uri="{FF2B5EF4-FFF2-40B4-BE49-F238E27FC236}">
                  <a16:creationId xmlns:a16="http://schemas.microsoft.com/office/drawing/2014/main" id="{C8F394A3-88A1-AA43-A80D-AFB9A4B6C95C}"/>
                </a:ext>
              </a:extLst>
            </p:cNvPr>
            <p:cNvCxnSpPr>
              <a:cxnSpLocks/>
            </p:cNvCxnSpPr>
            <p:nvPr/>
          </p:nvCxnSpPr>
          <p:spPr>
            <a:xfrm>
              <a:off x="14125311" y="4602998"/>
              <a:ext cx="0" cy="3572849"/>
            </a:xfrm>
            <a:prstGeom prst="straightConnector1">
              <a:avLst/>
            </a:prstGeom>
            <a:noFill/>
            <a:ln w="76200" cap="flat">
              <a:solidFill>
                <a:srgbClr val="FF0000"/>
              </a:solidFill>
              <a:prstDash val="solid"/>
              <a:miter lim="400000"/>
              <a:headEnd type="stealth"/>
              <a:tailEnd type="stealth" w="med" len="med"/>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159" name="Straight Arrow Connector 158">
              <a:extLst>
                <a:ext uri="{FF2B5EF4-FFF2-40B4-BE49-F238E27FC236}">
                  <a16:creationId xmlns:a16="http://schemas.microsoft.com/office/drawing/2014/main" id="{5F0F64F4-ABB5-CA44-8153-C35301351387}"/>
                </a:ext>
              </a:extLst>
            </p:cNvPr>
            <p:cNvCxnSpPr>
              <a:cxnSpLocks/>
            </p:cNvCxnSpPr>
            <p:nvPr/>
          </p:nvCxnSpPr>
          <p:spPr>
            <a:xfrm>
              <a:off x="14895856" y="4602997"/>
              <a:ext cx="0" cy="3572849"/>
            </a:xfrm>
            <a:prstGeom prst="straightConnector1">
              <a:avLst/>
            </a:prstGeom>
            <a:noFill/>
            <a:ln w="76200" cap="flat">
              <a:solidFill>
                <a:srgbClr val="FF0000"/>
              </a:solidFill>
              <a:prstDash val="solid"/>
              <a:miter lim="400000"/>
              <a:headEnd type="stealth"/>
              <a:tailEnd type="stealth" w="med" len="med"/>
            </a:ln>
            <a:effectLst/>
            <a:scene3d>
              <a:camera prst="orthographicFront"/>
              <a:lightRig rig="threePt" dir="t"/>
            </a:scene3d>
            <a:sp3d/>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33403106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loudwhite.png" descr="Cloudwhite.png">
            <a:extLst>
              <a:ext uri="{FF2B5EF4-FFF2-40B4-BE49-F238E27FC236}">
                <a16:creationId xmlns:a16="http://schemas.microsoft.com/office/drawing/2014/main" id="{C343B9B1-83CC-4B55-981F-7C8D19439F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46583" y="-203883"/>
            <a:ext cx="9984298" cy="6997544"/>
          </a:xfrm>
          <a:prstGeom prst="rect">
            <a:avLst/>
          </a:prstGeom>
          <a:ln w="12700">
            <a:miter lim="400000"/>
          </a:ln>
        </p:spPr>
      </p:pic>
      <p:sp>
        <p:nvSpPr>
          <p:cNvPr id="4" name="Rounded Rectangle 3"/>
          <p:cNvSpPr/>
          <p:nvPr/>
        </p:nvSpPr>
        <p:spPr bwMode="auto">
          <a:xfrm>
            <a:off x="6334782" y="8175847"/>
            <a:ext cx="9912776" cy="4505546"/>
          </a:xfrm>
          <a:prstGeom prst="roundRect">
            <a:avLst>
              <a:gd name="adj" fmla="val 3671"/>
            </a:avLst>
          </a:prstGeom>
          <a:solidFill>
            <a:schemeClr val="tx1">
              <a:lumMod val="40000"/>
              <a:lumOff val="60000"/>
            </a:schemeClr>
          </a:solidFill>
          <a:ln w="9525" cap="flat" cmpd="sng" algn="ctr">
            <a:solidFill>
              <a:srgbClr val="162130"/>
            </a:solidFill>
            <a:prstDash val="solid"/>
            <a:round/>
            <a:headEnd type="none" w="med" len="med"/>
            <a:tailEnd type="none" w="med" len="med"/>
          </a:ln>
          <a:effectLst/>
        </p:spPr>
        <p:txBody>
          <a:bodyPr vert="horz" wrap="square" lIns="182880" tIns="91440" rIns="182880" bIns="91440" numCol="1" rtlCol="0" anchor="t" anchorCtr="0" compatLnSpc="1">
            <a:prstTxWarp prst="textNoShape">
              <a:avLst/>
            </a:prstTxWarp>
            <a:noAutofit/>
          </a:bodyPr>
          <a:lstStyle/>
          <a:p>
            <a:pPr marL="685800" indent="-685800" algn="l" defTabSz="1828800" fontAlgn="base" hangingPunct="1">
              <a:lnSpc>
                <a:spcPct val="80000"/>
              </a:lnSpc>
              <a:spcBef>
                <a:spcPct val="20000"/>
              </a:spcBef>
              <a:spcAft>
                <a:spcPct val="0"/>
              </a:spcAft>
              <a:buClr>
                <a:schemeClr val="hlink"/>
              </a:buClr>
              <a:buSzPct val="60000"/>
            </a:pPr>
            <a:endParaRPr lang="en-US" sz="2800" b="1">
              <a:solidFill>
                <a:schemeClr val="tx1"/>
              </a:solidFill>
              <a:latin typeface="Arial" charset="0"/>
            </a:endParaRPr>
          </a:p>
        </p:txBody>
      </p:sp>
      <p:sp>
        <p:nvSpPr>
          <p:cNvPr id="6" name="Rounded Rectangle 13"/>
          <p:cNvSpPr/>
          <p:nvPr/>
        </p:nvSpPr>
        <p:spPr bwMode="auto">
          <a:xfrm>
            <a:off x="6742007" y="9253768"/>
            <a:ext cx="5923044" cy="3199574"/>
          </a:xfrm>
          <a:prstGeom prst="roundRect">
            <a:avLst>
              <a:gd name="adj" fmla="val 3671"/>
            </a:avLst>
          </a:prstGeom>
          <a:solidFill>
            <a:schemeClr val="bg1">
              <a:lumMod val="65000"/>
            </a:schemeClr>
          </a:solidFill>
          <a:ln w="9525" cap="flat" cmpd="sng" algn="ctr">
            <a:solidFill>
              <a:srgbClr val="162130"/>
            </a:solidFill>
            <a:prstDash val="solid"/>
            <a:round/>
            <a:headEnd type="none" w="med" len="med"/>
            <a:tailEnd type="none" w="med" len="med"/>
          </a:ln>
          <a:effectLst/>
        </p:spPr>
        <p:txBody>
          <a:bodyPr vert="horz" wrap="square" lIns="182880" tIns="91440" rIns="182880" bIns="91440" numCol="1" rtlCol="0" anchor="t" anchorCtr="0" compatLnSpc="1">
            <a:prstTxWarp prst="textNoShape">
              <a:avLst/>
            </a:prstTxWarp>
            <a:noAutofit/>
          </a:bodyPr>
          <a:lstStyle/>
          <a:p>
            <a:pPr marL="685800" indent="-685800" algn="l" defTabSz="1828800" fontAlgn="base" hangingPunct="1">
              <a:lnSpc>
                <a:spcPct val="80000"/>
              </a:lnSpc>
              <a:spcBef>
                <a:spcPct val="20000"/>
              </a:spcBef>
              <a:spcAft>
                <a:spcPct val="0"/>
              </a:spcAft>
              <a:buClr>
                <a:schemeClr val="hlink"/>
              </a:buClr>
              <a:buSzPct val="60000"/>
            </a:pPr>
            <a:endParaRPr lang="en-US" sz="2800" b="1">
              <a:solidFill>
                <a:schemeClr val="tx1"/>
              </a:solidFill>
              <a:latin typeface="Arial" charset="0"/>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81106" y="10367806"/>
            <a:ext cx="1463036" cy="1280160"/>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91164" y="10432302"/>
            <a:ext cx="1463036" cy="1280160"/>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17846" y="11008980"/>
            <a:ext cx="1463036" cy="1280160"/>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11108" y="10880964"/>
            <a:ext cx="1463036" cy="1280160"/>
          </a:xfrm>
          <a:prstGeom prst="rect">
            <a:avLst/>
          </a:prstGeom>
        </p:spPr>
      </p:pic>
      <p:cxnSp>
        <p:nvCxnSpPr>
          <p:cNvPr id="12" name="Straight Connector 11"/>
          <p:cNvCxnSpPr/>
          <p:nvPr/>
        </p:nvCxnSpPr>
        <p:spPr bwMode="auto">
          <a:xfrm>
            <a:off x="11742626" y="9657387"/>
            <a:ext cx="0" cy="1223578"/>
          </a:xfrm>
          <a:prstGeom prst="line">
            <a:avLst/>
          </a:prstGeom>
          <a:noFill/>
          <a:ln w="19050" cap="flat" cmpd="sng" algn="ctr">
            <a:solidFill>
              <a:schemeClr val="bg1">
                <a:lumMod val="95000"/>
              </a:schemeClr>
            </a:solidFill>
            <a:prstDash val="solid"/>
            <a:round/>
            <a:headEnd type="none" w="med" len="med"/>
            <a:tailEnd type="none" w="med" len="med"/>
          </a:ln>
          <a:effectLst/>
        </p:spPr>
      </p:cxnSp>
      <p:cxnSp>
        <p:nvCxnSpPr>
          <p:cNvPr id="13" name="Straight Connector 12"/>
          <p:cNvCxnSpPr/>
          <p:nvPr/>
        </p:nvCxnSpPr>
        <p:spPr bwMode="auto">
          <a:xfrm>
            <a:off x="10074880" y="9701317"/>
            <a:ext cx="0" cy="666490"/>
          </a:xfrm>
          <a:prstGeom prst="line">
            <a:avLst/>
          </a:prstGeom>
          <a:noFill/>
          <a:ln w="19050" cap="flat" cmpd="sng" algn="ctr">
            <a:solidFill>
              <a:schemeClr val="bg1">
                <a:lumMod val="95000"/>
              </a:schemeClr>
            </a:solidFill>
            <a:prstDash val="solid"/>
            <a:round/>
            <a:headEnd type="none" w="med" len="med"/>
            <a:tailEnd type="none" w="med" len="med"/>
          </a:ln>
          <a:effectLst/>
        </p:spPr>
      </p:cxnSp>
      <p:cxnSp>
        <p:nvCxnSpPr>
          <p:cNvPr id="14" name="Straight Connector 13"/>
          <p:cNvCxnSpPr/>
          <p:nvPr/>
        </p:nvCxnSpPr>
        <p:spPr bwMode="auto">
          <a:xfrm>
            <a:off x="8949364" y="9855668"/>
            <a:ext cx="0" cy="1153312"/>
          </a:xfrm>
          <a:prstGeom prst="line">
            <a:avLst/>
          </a:prstGeom>
          <a:noFill/>
          <a:ln w="19050" cap="flat" cmpd="sng" algn="ctr">
            <a:solidFill>
              <a:schemeClr val="bg1">
                <a:lumMod val="95000"/>
              </a:schemeClr>
            </a:solidFill>
            <a:prstDash val="solid"/>
            <a:round/>
            <a:headEnd type="none" w="med" len="med"/>
            <a:tailEnd type="none" w="med" len="med"/>
          </a:ln>
          <a:effectLst/>
        </p:spPr>
      </p:cxnSp>
      <p:cxnSp>
        <p:nvCxnSpPr>
          <p:cNvPr id="15" name="Straight Connector 14"/>
          <p:cNvCxnSpPr/>
          <p:nvPr/>
        </p:nvCxnSpPr>
        <p:spPr bwMode="auto">
          <a:xfrm>
            <a:off x="7622682" y="9855669"/>
            <a:ext cx="0" cy="576634"/>
          </a:xfrm>
          <a:prstGeom prst="line">
            <a:avLst/>
          </a:prstGeom>
          <a:noFill/>
          <a:ln w="19050" cap="flat" cmpd="sng" algn="ctr">
            <a:solidFill>
              <a:schemeClr val="bg1">
                <a:lumMod val="95000"/>
              </a:schemeClr>
            </a:solidFill>
            <a:prstDash val="solid"/>
            <a:round/>
            <a:headEnd type="none" w="med" len="med"/>
            <a:tailEnd type="none" w="med" len="med"/>
          </a:ln>
          <a:effectLst/>
        </p:spPr>
      </p:cxnSp>
      <p:sp>
        <p:nvSpPr>
          <p:cNvPr id="16" name="Can 15"/>
          <p:cNvSpPr/>
          <p:nvPr/>
        </p:nvSpPr>
        <p:spPr bwMode="auto">
          <a:xfrm rot="5400000">
            <a:off x="7977444" y="8725873"/>
            <a:ext cx="561864" cy="2168818"/>
          </a:xfrm>
          <a:prstGeom prst="can">
            <a:avLst/>
          </a:prstGeom>
          <a:solidFill>
            <a:srgbClr val="E6E6E6"/>
          </a:solidFill>
          <a:ln w="9525" cap="flat" cmpd="sng" algn="ctr">
            <a:solidFill>
              <a:schemeClr val="tx1">
                <a:lumMod val="65000"/>
                <a:lumOff val="35000"/>
              </a:schemeClr>
            </a:solidFill>
            <a:prstDash val="solid"/>
            <a:round/>
            <a:headEnd type="none" w="med" len="med"/>
            <a:tailEnd type="none" w="med" len="med"/>
          </a:ln>
          <a:effectLst/>
        </p:spPr>
        <p:txBody>
          <a:bodyPr vert="vert270" wrap="square" lIns="0" tIns="0" rIns="0" bIns="0" numCol="1" rtlCol="0" anchor="ctr" anchorCtr="0" compatLnSpc="1">
            <a:prstTxWarp prst="textNoShape">
              <a:avLst/>
            </a:prstTxWarp>
            <a:noAutofit/>
          </a:bodyPr>
          <a:lstStyle/>
          <a:p>
            <a:pPr marL="685800" indent="-685800" defTabSz="1828800" fontAlgn="base" hangingPunct="1">
              <a:lnSpc>
                <a:spcPct val="80000"/>
              </a:lnSpc>
              <a:spcBef>
                <a:spcPct val="20000"/>
              </a:spcBef>
              <a:spcAft>
                <a:spcPct val="0"/>
              </a:spcAft>
              <a:buClr>
                <a:schemeClr val="hlink"/>
              </a:buClr>
              <a:buSzPct val="60000"/>
            </a:pPr>
            <a:r>
              <a:rPr lang="en-US" sz="2000">
                <a:solidFill>
                  <a:schemeClr val="tx1"/>
                </a:solidFill>
                <a:latin typeface="Calibri" panose="020F0502020204030204" pitchFamily="34" charset="0"/>
                <a:cs typeface="Calibri" panose="020F0502020204030204" pitchFamily="34" charset="0"/>
              </a:rPr>
              <a:t>JMS</a:t>
            </a:r>
          </a:p>
        </p:txBody>
      </p:sp>
      <p:sp>
        <p:nvSpPr>
          <p:cNvPr id="17" name="Can 16"/>
          <p:cNvSpPr/>
          <p:nvPr/>
        </p:nvSpPr>
        <p:spPr bwMode="auto">
          <a:xfrm rot="5400000">
            <a:off x="10660340" y="8725879"/>
            <a:ext cx="561864" cy="2168818"/>
          </a:xfrm>
          <a:prstGeom prst="can">
            <a:avLst/>
          </a:prstGeom>
          <a:solidFill>
            <a:srgbClr val="E6E6E6"/>
          </a:solidFill>
          <a:ln w="9525" cap="flat" cmpd="sng" algn="ctr">
            <a:solidFill>
              <a:schemeClr val="tx1">
                <a:lumMod val="65000"/>
                <a:lumOff val="35000"/>
              </a:schemeClr>
            </a:solidFill>
            <a:prstDash val="solid"/>
            <a:round/>
            <a:headEnd type="none" w="med" len="med"/>
            <a:tailEnd type="none" w="med" len="med"/>
          </a:ln>
          <a:effectLst/>
        </p:spPr>
        <p:txBody>
          <a:bodyPr vert="vert270" wrap="square" lIns="0" tIns="0" rIns="0" bIns="0" numCol="1" rtlCol="0" anchor="ctr" anchorCtr="0" compatLnSpc="1">
            <a:prstTxWarp prst="textNoShape">
              <a:avLst/>
            </a:prstTxWarp>
            <a:noAutofit/>
          </a:bodyPr>
          <a:lstStyle/>
          <a:p>
            <a:pPr marL="685800" indent="-685800" defTabSz="1828800" fontAlgn="base" hangingPunct="1">
              <a:lnSpc>
                <a:spcPct val="80000"/>
              </a:lnSpc>
              <a:spcBef>
                <a:spcPct val="20000"/>
              </a:spcBef>
              <a:spcAft>
                <a:spcPct val="0"/>
              </a:spcAft>
              <a:buClr>
                <a:schemeClr val="hlink"/>
              </a:buClr>
              <a:buSzPct val="60000"/>
            </a:pPr>
            <a:r>
              <a:rPr lang="en-US" sz="2000">
                <a:solidFill>
                  <a:schemeClr val="tx1"/>
                </a:solidFill>
                <a:latin typeface="Calibri" panose="020F0502020204030204" pitchFamily="34" charset="0"/>
                <a:cs typeface="Calibri" panose="020F0502020204030204" pitchFamily="34" charset="0"/>
              </a:rPr>
              <a:t>MQ</a:t>
            </a:r>
          </a:p>
        </p:txBody>
      </p:sp>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09360" y="9807479"/>
            <a:ext cx="1463036" cy="1280160"/>
          </a:xfrm>
          <a:prstGeom prst="rect">
            <a:avLst/>
          </a:prstGeom>
        </p:spPr>
      </p:pic>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536044" y="10320637"/>
            <a:ext cx="1463036" cy="1280160"/>
          </a:xfrm>
          <a:prstGeom prst="rect">
            <a:avLst/>
          </a:prstGeom>
        </p:spPr>
      </p:pic>
      <p:sp>
        <p:nvSpPr>
          <p:cNvPr id="20" name="TextBox 19"/>
          <p:cNvSpPr txBox="1"/>
          <p:nvPr/>
        </p:nvSpPr>
        <p:spPr>
          <a:xfrm>
            <a:off x="13517687" y="11576349"/>
            <a:ext cx="1869422" cy="584775"/>
          </a:xfrm>
          <a:prstGeom prst="rect">
            <a:avLst/>
          </a:prstGeom>
          <a:noFill/>
        </p:spPr>
        <p:txBody>
          <a:bodyPr wrap="none" rtlCol="0">
            <a:spAutoFit/>
          </a:bodyPr>
          <a:lstStyle/>
          <a:p>
            <a:pPr algn="ctr"/>
            <a:r>
              <a:rPr lang="en-US" sz="3200">
                <a:solidFill>
                  <a:schemeClr val="bg1"/>
                </a:solidFill>
                <a:latin typeface="Calibri" panose="020F0502020204030204" pitchFamily="34" charset="0"/>
                <a:cs typeface="Calibri" panose="020F0502020204030204" pitchFamily="34" charset="0"/>
              </a:rPr>
              <a:t>New Apps</a:t>
            </a:r>
          </a:p>
        </p:txBody>
      </p:sp>
      <p:sp>
        <p:nvSpPr>
          <p:cNvPr id="21" name="TextBox 20"/>
          <p:cNvSpPr txBox="1"/>
          <p:nvPr/>
        </p:nvSpPr>
        <p:spPr>
          <a:xfrm>
            <a:off x="10267492" y="8303407"/>
            <a:ext cx="2047355" cy="584775"/>
          </a:xfrm>
          <a:prstGeom prst="rect">
            <a:avLst/>
          </a:prstGeom>
          <a:noFill/>
        </p:spPr>
        <p:txBody>
          <a:bodyPr wrap="none" rtlCol="0">
            <a:spAutoFit/>
          </a:bodyPr>
          <a:lstStyle/>
          <a:p>
            <a:pPr algn="ctr"/>
            <a:r>
              <a:rPr lang="en-US" sz="3200" dirty="0">
                <a:latin typeface="Calibri" panose="020F0502020204030204" pitchFamily="34" charset="0"/>
                <a:cs typeface="Calibri" panose="020F0502020204030204" pitchFamily="34" charset="0"/>
              </a:rPr>
              <a:t>Datacenter</a:t>
            </a:r>
          </a:p>
        </p:txBody>
      </p:sp>
      <p:cxnSp>
        <p:nvCxnSpPr>
          <p:cNvPr id="61" name="Straight Arrow Connector 60">
            <a:extLst>
              <a:ext uri="{FF2B5EF4-FFF2-40B4-BE49-F238E27FC236}">
                <a16:creationId xmlns:a16="http://schemas.microsoft.com/office/drawing/2014/main" id="{25C5FFD9-0945-4623-AE9A-4DB0BE7505CC}"/>
              </a:ext>
            </a:extLst>
          </p:cNvPr>
          <p:cNvCxnSpPr>
            <a:cxnSpLocks/>
          </p:cNvCxnSpPr>
          <p:nvPr/>
        </p:nvCxnSpPr>
        <p:spPr>
          <a:xfrm flipH="1">
            <a:off x="9248219" y="8806682"/>
            <a:ext cx="893084" cy="580552"/>
          </a:xfrm>
          <a:prstGeom prst="straightConnector1">
            <a:avLst/>
          </a:prstGeom>
          <a:noFill/>
          <a:ln w="76200" cap="flat">
            <a:solidFill>
              <a:srgbClr val="FF0000"/>
            </a:solidFill>
            <a:prstDash val="solid"/>
            <a:miter lim="400000"/>
            <a:headEnd type="stealth"/>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64" name="Straight Arrow Connector 63">
            <a:extLst>
              <a:ext uri="{FF2B5EF4-FFF2-40B4-BE49-F238E27FC236}">
                <a16:creationId xmlns:a16="http://schemas.microsoft.com/office/drawing/2014/main" id="{25C5FFD9-0945-4623-AE9A-4DB0BE7505CC}"/>
              </a:ext>
            </a:extLst>
          </p:cNvPr>
          <p:cNvCxnSpPr>
            <a:cxnSpLocks/>
          </p:cNvCxnSpPr>
          <p:nvPr/>
        </p:nvCxnSpPr>
        <p:spPr>
          <a:xfrm>
            <a:off x="11291169" y="8945152"/>
            <a:ext cx="391412" cy="683628"/>
          </a:xfrm>
          <a:prstGeom prst="straightConnector1">
            <a:avLst/>
          </a:prstGeom>
          <a:noFill/>
          <a:ln w="76200" cap="flat">
            <a:solidFill>
              <a:srgbClr val="FF0000"/>
            </a:solidFill>
            <a:prstDash val="solid"/>
            <a:miter lim="400000"/>
            <a:headEnd type="stealth"/>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68" name="Straight Arrow Connector 67">
            <a:extLst>
              <a:ext uri="{FF2B5EF4-FFF2-40B4-BE49-F238E27FC236}">
                <a16:creationId xmlns:a16="http://schemas.microsoft.com/office/drawing/2014/main" id="{25C5FFD9-0945-4623-AE9A-4DB0BE7505CC}"/>
              </a:ext>
            </a:extLst>
          </p:cNvPr>
          <p:cNvCxnSpPr>
            <a:cxnSpLocks/>
          </p:cNvCxnSpPr>
          <p:nvPr/>
        </p:nvCxnSpPr>
        <p:spPr>
          <a:xfrm>
            <a:off x="12551151" y="8789173"/>
            <a:ext cx="1044086" cy="839607"/>
          </a:xfrm>
          <a:prstGeom prst="straightConnector1">
            <a:avLst/>
          </a:prstGeom>
          <a:noFill/>
          <a:ln w="76200" cap="flat">
            <a:solidFill>
              <a:srgbClr val="FF0000"/>
            </a:solidFill>
            <a:prstDash val="solid"/>
            <a:miter lim="400000"/>
            <a:headEnd type="stealth"/>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pic>
        <p:nvPicPr>
          <p:cNvPr id="121" name="Picture 120">
            <a:extLst>
              <a:ext uri="{FF2B5EF4-FFF2-40B4-BE49-F238E27FC236}">
                <a16:creationId xmlns:a16="http://schemas.microsoft.com/office/drawing/2014/main" id="{ADD1421A-8DA0-4649-80C5-AAC8F52BFB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2984" y="3856567"/>
            <a:ext cx="965855" cy="965855"/>
          </a:xfrm>
          <a:prstGeom prst="rect">
            <a:avLst/>
          </a:prstGeom>
        </p:spPr>
      </p:pic>
      <p:grpSp>
        <p:nvGrpSpPr>
          <p:cNvPr id="24" name="Group 23">
            <a:extLst>
              <a:ext uri="{FF2B5EF4-FFF2-40B4-BE49-F238E27FC236}">
                <a16:creationId xmlns:a16="http://schemas.microsoft.com/office/drawing/2014/main" id="{9CF63E14-9000-9842-9739-E6B50FE76F27}"/>
              </a:ext>
            </a:extLst>
          </p:cNvPr>
          <p:cNvGrpSpPr/>
          <p:nvPr/>
        </p:nvGrpSpPr>
        <p:grpSpPr>
          <a:xfrm>
            <a:off x="10720368" y="2461576"/>
            <a:ext cx="1824452" cy="1171067"/>
            <a:chOff x="12971309" y="2044999"/>
            <a:chExt cx="1824452" cy="1171067"/>
          </a:xfrm>
        </p:grpSpPr>
        <p:pic>
          <p:nvPicPr>
            <p:cNvPr id="118" name="Picture 117">
              <a:extLst>
                <a:ext uri="{FF2B5EF4-FFF2-40B4-BE49-F238E27FC236}">
                  <a16:creationId xmlns:a16="http://schemas.microsoft.com/office/drawing/2014/main" id="{02D9C641-6067-CF49-88F5-4077A15B80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73291" y="2424127"/>
              <a:ext cx="791939" cy="791939"/>
            </a:xfrm>
            <a:prstGeom prst="rect">
              <a:avLst/>
            </a:prstGeom>
          </p:spPr>
        </p:pic>
        <p:sp>
          <p:nvSpPr>
            <p:cNvPr id="124" name="TextBox 123">
              <a:extLst>
                <a:ext uri="{FF2B5EF4-FFF2-40B4-BE49-F238E27FC236}">
                  <a16:creationId xmlns:a16="http://schemas.microsoft.com/office/drawing/2014/main" id="{423F92A6-CF86-E940-BCE0-122CA47B54E3}"/>
                </a:ext>
              </a:extLst>
            </p:cNvPr>
            <p:cNvSpPr txBox="1"/>
            <p:nvPr/>
          </p:nvSpPr>
          <p:spPr>
            <a:xfrm>
              <a:off x="12971309" y="2044999"/>
              <a:ext cx="1824452" cy="3334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r>
                <a:rPr kumimoji="0" lang="en-US" sz="1500" i="0" u="none" strike="noStrike" cap="none" spc="0" normalizeH="0" baseline="0" dirty="0">
                  <a:ln>
                    <a:noFill/>
                  </a:ln>
                  <a:solidFill>
                    <a:srgbClr val="4584EE"/>
                  </a:solidFill>
                  <a:effectLst/>
                  <a:uFillTx/>
                  <a:latin typeface="+mj-lt"/>
                  <a:ea typeface="Berthold Akzidenz Grotesk BE Me"/>
                  <a:cs typeface="Berthold Akzidenz Grotesk BE Me"/>
                  <a:sym typeface="Berthold Akzidenz Grotesk BE Me"/>
                </a:rPr>
                <a:t>Google Dataflow</a:t>
              </a:r>
              <a:endParaRPr kumimoji="0" lang="en-US" sz="1500" i="0" u="none" strike="noStrike" cap="none" spc="0" normalizeH="0" baseline="0" dirty="0">
                <a:ln>
                  <a:noFill/>
                </a:ln>
                <a:solidFill>
                  <a:srgbClr val="4584EE"/>
                </a:solidFill>
                <a:effectLst/>
                <a:uFillTx/>
                <a:latin typeface="+mj-lt"/>
                <a:sym typeface="Berthold Akzidenz Grotesk BE Me"/>
              </a:endParaRPr>
            </a:p>
          </p:txBody>
        </p:sp>
      </p:grpSp>
      <p:cxnSp>
        <p:nvCxnSpPr>
          <p:cNvPr id="155" name="Straight Arrow Connector 154">
            <a:extLst>
              <a:ext uri="{FF2B5EF4-FFF2-40B4-BE49-F238E27FC236}">
                <a16:creationId xmlns:a16="http://schemas.microsoft.com/office/drawing/2014/main" id="{AE759A49-2F0B-C24B-A601-9180FBAAE196}"/>
              </a:ext>
            </a:extLst>
          </p:cNvPr>
          <p:cNvCxnSpPr>
            <a:cxnSpLocks/>
          </p:cNvCxnSpPr>
          <p:nvPr/>
        </p:nvCxnSpPr>
        <p:spPr>
          <a:xfrm>
            <a:off x="11593200" y="4602997"/>
            <a:ext cx="0" cy="3572849"/>
          </a:xfrm>
          <a:prstGeom prst="straightConnector1">
            <a:avLst/>
          </a:prstGeom>
          <a:noFill/>
          <a:ln w="76200" cap="flat">
            <a:solidFill>
              <a:srgbClr val="FF0000"/>
            </a:solidFill>
            <a:prstDash val="solid"/>
            <a:miter lim="400000"/>
            <a:headEnd type="stealth"/>
            <a:tailEnd type="stealth" w="med" len="med"/>
          </a:ln>
          <a:effectLst/>
          <a:scene3d>
            <a:camera prst="orthographicFront"/>
            <a:lightRig rig="threePt" dir="t"/>
          </a:scene3d>
          <a:sp3d/>
        </p:spPr>
        <p:style>
          <a:lnRef idx="0">
            <a:scrgbClr r="0" g="0" b="0"/>
          </a:lnRef>
          <a:fillRef idx="0">
            <a:scrgbClr r="0" g="0" b="0"/>
          </a:fillRef>
          <a:effectRef idx="0">
            <a:scrgbClr r="0" g="0" b="0"/>
          </a:effectRef>
          <a:fontRef idx="none"/>
        </p:style>
      </p:cxnSp>
      <p:grpSp>
        <p:nvGrpSpPr>
          <p:cNvPr id="46" name="Group 45">
            <a:extLst>
              <a:ext uri="{FF2B5EF4-FFF2-40B4-BE49-F238E27FC236}">
                <a16:creationId xmlns:a16="http://schemas.microsoft.com/office/drawing/2014/main" id="{6BEAAB15-C795-F446-B161-F05590B327B4}"/>
              </a:ext>
            </a:extLst>
          </p:cNvPr>
          <p:cNvGrpSpPr/>
          <p:nvPr/>
        </p:nvGrpSpPr>
        <p:grpSpPr>
          <a:xfrm>
            <a:off x="8027345" y="2840704"/>
            <a:ext cx="8355762" cy="5335143"/>
            <a:chOff x="8027345" y="2840704"/>
            <a:chExt cx="8355762" cy="5335143"/>
          </a:xfrm>
        </p:grpSpPr>
        <p:sp>
          <p:nvSpPr>
            <p:cNvPr id="96" name="TextBox 95"/>
            <p:cNvSpPr txBox="1"/>
            <p:nvPr/>
          </p:nvSpPr>
          <p:spPr>
            <a:xfrm>
              <a:off x="14967797" y="6195847"/>
              <a:ext cx="141531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r>
                <a:rPr kumimoji="0" lang="en-US" sz="9600" b="0" i="0" u="none" strike="noStrike" cap="none" spc="0" normalizeH="0" baseline="0" dirty="0">
                  <a:ln>
                    <a:noFill/>
                  </a:ln>
                  <a:solidFill>
                    <a:srgbClr val="FF0000"/>
                  </a:solidFill>
                  <a:effectLst/>
                  <a:uFillTx/>
                  <a:latin typeface="Open Sans" charset="0"/>
                  <a:ea typeface="Open Sans" charset="0"/>
                  <a:cs typeface="Open Sans" charset="0"/>
                  <a:sym typeface="Berthold Akzidenz Grotesk BE Me"/>
                </a:rPr>
                <a:t>?</a:t>
              </a:r>
            </a:p>
          </p:txBody>
        </p:sp>
        <p:grpSp>
          <p:nvGrpSpPr>
            <p:cNvPr id="45" name="Group 44">
              <a:extLst>
                <a:ext uri="{FF2B5EF4-FFF2-40B4-BE49-F238E27FC236}">
                  <a16:creationId xmlns:a16="http://schemas.microsoft.com/office/drawing/2014/main" id="{805064D8-9126-CD4D-8D1B-9DBEE520CBA4}"/>
                </a:ext>
              </a:extLst>
            </p:cNvPr>
            <p:cNvGrpSpPr/>
            <p:nvPr/>
          </p:nvGrpSpPr>
          <p:grpSpPr>
            <a:xfrm>
              <a:off x="8027345" y="2840704"/>
              <a:ext cx="7264481" cy="5335143"/>
              <a:chOff x="8027345" y="2840704"/>
              <a:chExt cx="7264481" cy="5335143"/>
            </a:xfrm>
          </p:grpSpPr>
          <p:cxnSp>
            <p:nvCxnSpPr>
              <p:cNvPr id="104" name="Straight Arrow Connector 103">
                <a:extLst>
                  <a:ext uri="{FF2B5EF4-FFF2-40B4-BE49-F238E27FC236}">
                    <a16:creationId xmlns:a16="http://schemas.microsoft.com/office/drawing/2014/main" id="{AF38106E-9B0B-4649-B57D-2AF31A1D4AAA}"/>
                  </a:ext>
                </a:extLst>
              </p:cNvPr>
              <p:cNvCxnSpPr>
                <a:cxnSpLocks/>
                <a:stCxn id="121" idx="0"/>
                <a:endCxn id="118" idx="2"/>
              </p:cNvCxnSpPr>
              <p:nvPr/>
            </p:nvCxnSpPr>
            <p:spPr>
              <a:xfrm flipV="1">
                <a:off x="11615912" y="3632643"/>
                <a:ext cx="2408" cy="223924"/>
              </a:xfrm>
              <a:prstGeom prst="straightConnector1">
                <a:avLst/>
              </a:prstGeom>
              <a:noFill/>
              <a:ln w="76200" cap="flat">
                <a:solidFill>
                  <a:srgbClr val="FF0000"/>
                </a:solidFill>
                <a:prstDash val="solid"/>
                <a:miter lim="400000"/>
                <a:tailEnd type="none"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58" name="Straight Arrow Connector 57">
                <a:extLst>
                  <a:ext uri="{FF2B5EF4-FFF2-40B4-BE49-F238E27FC236}">
                    <a16:creationId xmlns:a16="http://schemas.microsoft.com/office/drawing/2014/main" id="{25C5FFD9-0945-4623-AE9A-4DB0BE7505CC}"/>
                  </a:ext>
                </a:extLst>
              </p:cNvPr>
              <p:cNvCxnSpPr>
                <a:cxnSpLocks/>
              </p:cNvCxnSpPr>
              <p:nvPr/>
            </p:nvCxnSpPr>
            <p:spPr>
              <a:xfrm>
                <a:off x="8394407" y="4602998"/>
                <a:ext cx="0" cy="3572849"/>
              </a:xfrm>
              <a:prstGeom prst="straightConnector1">
                <a:avLst/>
              </a:prstGeom>
              <a:noFill/>
              <a:ln w="76200" cap="flat">
                <a:solidFill>
                  <a:srgbClr val="FF0000"/>
                </a:solidFill>
                <a:prstDash val="solid"/>
                <a:miter lim="400000"/>
                <a:headEnd type="stealth"/>
                <a:tailEnd type="stealth" w="med" len="med"/>
              </a:ln>
              <a:effectLst/>
              <a:scene3d>
                <a:camera prst="orthographicFront"/>
                <a:lightRig rig="threePt" dir="t"/>
              </a:scene3d>
              <a:sp3d/>
            </p:spPr>
            <p:style>
              <a:lnRef idx="0">
                <a:scrgbClr r="0" g="0" b="0"/>
              </a:lnRef>
              <a:fillRef idx="0">
                <a:scrgbClr r="0" g="0" b="0"/>
              </a:fillRef>
              <a:effectRef idx="0">
                <a:scrgbClr r="0" g="0" b="0"/>
              </a:effectRef>
              <a:fontRef idx="none"/>
            </p:style>
          </p:cxnSp>
          <p:grpSp>
            <p:nvGrpSpPr>
              <p:cNvPr id="41" name="Group 40">
                <a:extLst>
                  <a:ext uri="{FF2B5EF4-FFF2-40B4-BE49-F238E27FC236}">
                    <a16:creationId xmlns:a16="http://schemas.microsoft.com/office/drawing/2014/main" id="{50561617-89F7-A94A-A80E-0E319F9DB810}"/>
                  </a:ext>
                </a:extLst>
              </p:cNvPr>
              <p:cNvGrpSpPr/>
              <p:nvPr/>
            </p:nvGrpSpPr>
            <p:grpSpPr>
              <a:xfrm>
                <a:off x="12084743" y="2840704"/>
                <a:ext cx="1606992" cy="1576870"/>
                <a:chOff x="12318658" y="2691849"/>
                <a:chExt cx="1606992" cy="1576870"/>
              </a:xfrm>
            </p:grpSpPr>
            <p:grpSp>
              <p:nvGrpSpPr>
                <p:cNvPr id="40" name="Group 39">
                  <a:extLst>
                    <a:ext uri="{FF2B5EF4-FFF2-40B4-BE49-F238E27FC236}">
                      <a16:creationId xmlns:a16="http://schemas.microsoft.com/office/drawing/2014/main" id="{F9158295-9FFE-6B4D-A40F-705A4A35924D}"/>
                    </a:ext>
                  </a:extLst>
                </p:cNvPr>
                <p:cNvGrpSpPr/>
                <p:nvPr/>
              </p:nvGrpSpPr>
              <p:grpSpPr>
                <a:xfrm>
                  <a:off x="12318658" y="2691849"/>
                  <a:ext cx="791939" cy="1569862"/>
                  <a:chOff x="14401029" y="1984997"/>
                  <a:chExt cx="791939" cy="1569862"/>
                </a:xfrm>
              </p:grpSpPr>
              <p:pic>
                <p:nvPicPr>
                  <p:cNvPr id="112" name="Picture 111">
                    <a:extLst>
                      <a:ext uri="{FF2B5EF4-FFF2-40B4-BE49-F238E27FC236}">
                        <a16:creationId xmlns:a16="http://schemas.microsoft.com/office/drawing/2014/main" id="{A342B85C-895A-6D4A-AF55-40968D0BEE37}"/>
                      </a:ext>
                    </a:extLst>
                  </p:cNvPr>
                  <p:cNvPicPr>
                    <a:picLocks noChangeAspect="1"/>
                  </p:cNvPicPr>
                  <p:nvPr/>
                </p:nvPicPr>
                <p:blipFill rotWithShape="1">
                  <a:blip r:embed="rId7">
                    <a:extLst>
                      <a:ext uri="{28A0092B-C50C-407E-A947-70E740481C1C}">
                        <a14:useLocalDpi xmlns:a14="http://schemas.microsoft.com/office/drawing/2010/main" val="0"/>
                      </a:ext>
                    </a:extLst>
                  </a:blip>
                  <a:srcRect l="17011" r="18255" b="42642"/>
                  <a:stretch/>
                </p:blipFill>
                <p:spPr>
                  <a:xfrm>
                    <a:off x="14484385" y="3000861"/>
                    <a:ext cx="625227" cy="553998"/>
                  </a:xfrm>
                  <a:prstGeom prst="rect">
                    <a:avLst/>
                  </a:prstGeom>
                </p:spPr>
              </p:pic>
              <p:pic>
                <p:nvPicPr>
                  <p:cNvPr id="114" name="Picture 113">
                    <a:extLst>
                      <a:ext uri="{FF2B5EF4-FFF2-40B4-BE49-F238E27FC236}">
                        <a16:creationId xmlns:a16="http://schemas.microsoft.com/office/drawing/2014/main" id="{ECCE6C2B-598E-BE4D-80C1-7A17E28BDA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01029" y="1984997"/>
                    <a:ext cx="791939" cy="791939"/>
                  </a:xfrm>
                  <a:prstGeom prst="rect">
                    <a:avLst/>
                  </a:prstGeom>
                </p:spPr>
              </p:pic>
            </p:grpSp>
            <p:cxnSp>
              <p:nvCxnSpPr>
                <p:cNvPr id="116" name="Straight Arrow Connector 115">
                  <a:extLst>
                    <a:ext uri="{FF2B5EF4-FFF2-40B4-BE49-F238E27FC236}">
                      <a16:creationId xmlns:a16="http://schemas.microsoft.com/office/drawing/2014/main" id="{6B81F9AC-8A76-7445-9070-6069853FECA1}"/>
                    </a:ext>
                  </a:extLst>
                </p:cNvPr>
                <p:cNvCxnSpPr>
                  <a:cxnSpLocks/>
                  <a:stCxn id="112" idx="0"/>
                  <a:endCxn id="114" idx="2"/>
                </p:cNvCxnSpPr>
                <p:nvPr/>
              </p:nvCxnSpPr>
              <p:spPr>
                <a:xfrm flipV="1">
                  <a:off x="12714628" y="3483788"/>
                  <a:ext cx="0" cy="223925"/>
                </a:xfrm>
                <a:prstGeom prst="straightConnector1">
                  <a:avLst/>
                </a:prstGeom>
                <a:noFill/>
                <a:ln w="76200" cap="flat">
                  <a:solidFill>
                    <a:srgbClr val="FF0000"/>
                  </a:solidFill>
                  <a:prstDash val="solid"/>
                  <a:miter lim="400000"/>
                  <a:tailEnd type="none" w="lg" len="lg"/>
                </a:ln>
                <a:effectLst/>
                <a:scene3d>
                  <a:camera prst="orthographicFront"/>
                  <a:lightRig rig="threePt" dir="t"/>
                </a:scene3d>
                <a:sp3d/>
              </p:spPr>
              <p:style>
                <a:lnRef idx="0">
                  <a:scrgbClr r="0" g="0" b="0"/>
                </a:lnRef>
                <a:fillRef idx="0">
                  <a:scrgbClr r="0" g="0" b="0"/>
                </a:fillRef>
                <a:effectRef idx="0">
                  <a:scrgbClr r="0" g="0" b="0"/>
                </a:effectRef>
                <a:fontRef idx="none"/>
              </p:style>
            </p:cxnSp>
            <p:grpSp>
              <p:nvGrpSpPr>
                <p:cNvPr id="125" name="Group 124">
                  <a:extLst>
                    <a:ext uri="{FF2B5EF4-FFF2-40B4-BE49-F238E27FC236}">
                      <a16:creationId xmlns:a16="http://schemas.microsoft.com/office/drawing/2014/main" id="{CB76E6B0-844B-864E-9EB7-19BA61973F8C}"/>
                    </a:ext>
                  </a:extLst>
                </p:cNvPr>
                <p:cNvGrpSpPr/>
                <p:nvPr/>
              </p:nvGrpSpPr>
              <p:grpSpPr>
                <a:xfrm>
                  <a:off x="13133711" y="2698857"/>
                  <a:ext cx="791939" cy="1569862"/>
                  <a:chOff x="14401029" y="1984997"/>
                  <a:chExt cx="791939" cy="1569862"/>
                </a:xfrm>
              </p:grpSpPr>
              <p:pic>
                <p:nvPicPr>
                  <p:cNvPr id="126" name="Picture 125">
                    <a:extLst>
                      <a:ext uri="{FF2B5EF4-FFF2-40B4-BE49-F238E27FC236}">
                        <a16:creationId xmlns:a16="http://schemas.microsoft.com/office/drawing/2014/main" id="{24A81AD6-BDA1-494F-BC23-0640C62929D9}"/>
                      </a:ext>
                    </a:extLst>
                  </p:cNvPr>
                  <p:cNvPicPr>
                    <a:picLocks noChangeAspect="1"/>
                  </p:cNvPicPr>
                  <p:nvPr/>
                </p:nvPicPr>
                <p:blipFill rotWithShape="1">
                  <a:blip r:embed="rId7">
                    <a:extLst>
                      <a:ext uri="{28A0092B-C50C-407E-A947-70E740481C1C}">
                        <a14:useLocalDpi xmlns:a14="http://schemas.microsoft.com/office/drawing/2010/main" val="0"/>
                      </a:ext>
                    </a:extLst>
                  </a:blip>
                  <a:srcRect l="17011" r="18255" b="42642"/>
                  <a:stretch/>
                </p:blipFill>
                <p:spPr>
                  <a:xfrm>
                    <a:off x="14484385" y="3000861"/>
                    <a:ext cx="625227" cy="553998"/>
                  </a:xfrm>
                  <a:prstGeom prst="rect">
                    <a:avLst/>
                  </a:prstGeom>
                </p:spPr>
              </p:pic>
              <p:pic>
                <p:nvPicPr>
                  <p:cNvPr id="127" name="Picture 126">
                    <a:extLst>
                      <a:ext uri="{FF2B5EF4-FFF2-40B4-BE49-F238E27FC236}">
                        <a16:creationId xmlns:a16="http://schemas.microsoft.com/office/drawing/2014/main" id="{1F46F0FF-D847-2A47-A6AE-BB8F8CA33C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01029" y="1984997"/>
                    <a:ext cx="791939" cy="791939"/>
                  </a:xfrm>
                  <a:prstGeom prst="rect">
                    <a:avLst/>
                  </a:prstGeom>
                </p:spPr>
              </p:pic>
            </p:grpSp>
          </p:grpSp>
          <p:grpSp>
            <p:nvGrpSpPr>
              <p:cNvPr id="128" name="Group 127">
                <a:extLst>
                  <a:ext uri="{FF2B5EF4-FFF2-40B4-BE49-F238E27FC236}">
                    <a16:creationId xmlns:a16="http://schemas.microsoft.com/office/drawing/2014/main" id="{C220ED7B-FD3D-D042-9BDB-B24E9EBD4B03}"/>
                  </a:ext>
                </a:extLst>
              </p:cNvPr>
              <p:cNvGrpSpPr/>
              <p:nvPr/>
            </p:nvGrpSpPr>
            <p:grpSpPr>
              <a:xfrm>
                <a:off x="9621357" y="2842789"/>
                <a:ext cx="1606992" cy="1576870"/>
                <a:chOff x="12318658" y="2691849"/>
                <a:chExt cx="1606992" cy="1576870"/>
              </a:xfrm>
            </p:grpSpPr>
            <p:grpSp>
              <p:nvGrpSpPr>
                <p:cNvPr id="129" name="Group 128">
                  <a:extLst>
                    <a:ext uri="{FF2B5EF4-FFF2-40B4-BE49-F238E27FC236}">
                      <a16:creationId xmlns:a16="http://schemas.microsoft.com/office/drawing/2014/main" id="{FE8D83AD-F89E-AF49-955F-6DC573A5E497}"/>
                    </a:ext>
                  </a:extLst>
                </p:cNvPr>
                <p:cNvGrpSpPr/>
                <p:nvPr/>
              </p:nvGrpSpPr>
              <p:grpSpPr>
                <a:xfrm>
                  <a:off x="12318658" y="2691849"/>
                  <a:ext cx="791939" cy="1569862"/>
                  <a:chOff x="14401029" y="1984997"/>
                  <a:chExt cx="791939" cy="1569862"/>
                </a:xfrm>
              </p:grpSpPr>
              <p:pic>
                <p:nvPicPr>
                  <p:cNvPr id="134" name="Picture 133">
                    <a:extLst>
                      <a:ext uri="{FF2B5EF4-FFF2-40B4-BE49-F238E27FC236}">
                        <a16:creationId xmlns:a16="http://schemas.microsoft.com/office/drawing/2014/main" id="{BFB1D6B0-DBE4-0D44-975E-BE4CC0AED0F5}"/>
                      </a:ext>
                    </a:extLst>
                  </p:cNvPr>
                  <p:cNvPicPr>
                    <a:picLocks noChangeAspect="1"/>
                  </p:cNvPicPr>
                  <p:nvPr/>
                </p:nvPicPr>
                <p:blipFill rotWithShape="1">
                  <a:blip r:embed="rId7">
                    <a:extLst>
                      <a:ext uri="{28A0092B-C50C-407E-A947-70E740481C1C}">
                        <a14:useLocalDpi xmlns:a14="http://schemas.microsoft.com/office/drawing/2010/main" val="0"/>
                      </a:ext>
                    </a:extLst>
                  </a:blip>
                  <a:srcRect l="17011" r="18255" b="42642"/>
                  <a:stretch/>
                </p:blipFill>
                <p:spPr>
                  <a:xfrm>
                    <a:off x="14484385" y="3000861"/>
                    <a:ext cx="625227" cy="553998"/>
                  </a:xfrm>
                  <a:prstGeom prst="rect">
                    <a:avLst/>
                  </a:prstGeom>
                </p:spPr>
              </p:pic>
              <p:pic>
                <p:nvPicPr>
                  <p:cNvPr id="135" name="Picture 134">
                    <a:extLst>
                      <a:ext uri="{FF2B5EF4-FFF2-40B4-BE49-F238E27FC236}">
                        <a16:creationId xmlns:a16="http://schemas.microsoft.com/office/drawing/2014/main" id="{2002A166-7BB8-5241-A8ED-C7CCCB5FC7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01029" y="1984997"/>
                    <a:ext cx="791939" cy="791939"/>
                  </a:xfrm>
                  <a:prstGeom prst="rect">
                    <a:avLst/>
                  </a:prstGeom>
                </p:spPr>
              </p:pic>
            </p:grpSp>
            <p:cxnSp>
              <p:nvCxnSpPr>
                <p:cNvPr id="130" name="Straight Arrow Connector 129">
                  <a:extLst>
                    <a:ext uri="{FF2B5EF4-FFF2-40B4-BE49-F238E27FC236}">
                      <a16:creationId xmlns:a16="http://schemas.microsoft.com/office/drawing/2014/main" id="{ADE8BFA0-B6ED-A94B-A5AA-F14E9DE63D33}"/>
                    </a:ext>
                  </a:extLst>
                </p:cNvPr>
                <p:cNvCxnSpPr>
                  <a:cxnSpLocks/>
                  <a:stCxn id="134" idx="0"/>
                  <a:endCxn id="135" idx="2"/>
                </p:cNvCxnSpPr>
                <p:nvPr/>
              </p:nvCxnSpPr>
              <p:spPr>
                <a:xfrm flipV="1">
                  <a:off x="12714628" y="3483788"/>
                  <a:ext cx="0" cy="223925"/>
                </a:xfrm>
                <a:prstGeom prst="straightConnector1">
                  <a:avLst/>
                </a:prstGeom>
                <a:noFill/>
                <a:ln w="76200" cap="flat">
                  <a:solidFill>
                    <a:srgbClr val="FF0000"/>
                  </a:solidFill>
                  <a:prstDash val="solid"/>
                  <a:miter lim="400000"/>
                  <a:tailEnd type="none" w="lg" len="lg"/>
                </a:ln>
                <a:effectLst/>
                <a:scene3d>
                  <a:camera prst="orthographicFront"/>
                  <a:lightRig rig="threePt" dir="t"/>
                </a:scene3d>
                <a:sp3d/>
              </p:spPr>
              <p:style>
                <a:lnRef idx="0">
                  <a:scrgbClr r="0" g="0" b="0"/>
                </a:lnRef>
                <a:fillRef idx="0">
                  <a:scrgbClr r="0" g="0" b="0"/>
                </a:fillRef>
                <a:effectRef idx="0">
                  <a:scrgbClr r="0" g="0" b="0"/>
                </a:effectRef>
                <a:fontRef idx="none"/>
              </p:style>
            </p:cxnSp>
            <p:grpSp>
              <p:nvGrpSpPr>
                <p:cNvPr id="131" name="Group 130">
                  <a:extLst>
                    <a:ext uri="{FF2B5EF4-FFF2-40B4-BE49-F238E27FC236}">
                      <a16:creationId xmlns:a16="http://schemas.microsoft.com/office/drawing/2014/main" id="{7DDA321A-C8EF-CB4D-BFF4-916A34A73929}"/>
                    </a:ext>
                  </a:extLst>
                </p:cNvPr>
                <p:cNvGrpSpPr/>
                <p:nvPr/>
              </p:nvGrpSpPr>
              <p:grpSpPr>
                <a:xfrm>
                  <a:off x="13133711" y="2698857"/>
                  <a:ext cx="791939" cy="1569862"/>
                  <a:chOff x="14401029" y="1984997"/>
                  <a:chExt cx="791939" cy="1569862"/>
                </a:xfrm>
              </p:grpSpPr>
              <p:pic>
                <p:nvPicPr>
                  <p:cNvPr id="132" name="Picture 131">
                    <a:extLst>
                      <a:ext uri="{FF2B5EF4-FFF2-40B4-BE49-F238E27FC236}">
                        <a16:creationId xmlns:a16="http://schemas.microsoft.com/office/drawing/2014/main" id="{1E1BB280-3F7C-1148-97DC-CFDBF1868028}"/>
                      </a:ext>
                    </a:extLst>
                  </p:cNvPr>
                  <p:cNvPicPr>
                    <a:picLocks noChangeAspect="1"/>
                  </p:cNvPicPr>
                  <p:nvPr/>
                </p:nvPicPr>
                <p:blipFill rotWithShape="1">
                  <a:blip r:embed="rId7">
                    <a:extLst>
                      <a:ext uri="{28A0092B-C50C-407E-A947-70E740481C1C}">
                        <a14:useLocalDpi xmlns:a14="http://schemas.microsoft.com/office/drawing/2010/main" val="0"/>
                      </a:ext>
                    </a:extLst>
                  </a:blip>
                  <a:srcRect l="17011" r="18255" b="42642"/>
                  <a:stretch/>
                </p:blipFill>
                <p:spPr>
                  <a:xfrm>
                    <a:off x="14484385" y="3000861"/>
                    <a:ext cx="625227" cy="553998"/>
                  </a:xfrm>
                  <a:prstGeom prst="rect">
                    <a:avLst/>
                  </a:prstGeom>
                </p:spPr>
              </p:pic>
              <p:pic>
                <p:nvPicPr>
                  <p:cNvPr id="133" name="Picture 132">
                    <a:extLst>
                      <a:ext uri="{FF2B5EF4-FFF2-40B4-BE49-F238E27FC236}">
                        <a16:creationId xmlns:a16="http://schemas.microsoft.com/office/drawing/2014/main" id="{B4086F75-3C07-5C46-84EA-B0AD2CD036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01029" y="1984997"/>
                    <a:ext cx="791939" cy="791939"/>
                  </a:xfrm>
                  <a:prstGeom prst="rect">
                    <a:avLst/>
                  </a:prstGeom>
                </p:spPr>
              </p:pic>
            </p:grpSp>
          </p:grpSp>
          <p:grpSp>
            <p:nvGrpSpPr>
              <p:cNvPr id="136" name="Group 135">
                <a:extLst>
                  <a:ext uri="{FF2B5EF4-FFF2-40B4-BE49-F238E27FC236}">
                    <a16:creationId xmlns:a16="http://schemas.microsoft.com/office/drawing/2014/main" id="{6867D6E4-FC34-9642-9090-5523D41D6A31}"/>
                  </a:ext>
                </a:extLst>
              </p:cNvPr>
              <p:cNvGrpSpPr/>
              <p:nvPr/>
            </p:nvGrpSpPr>
            <p:grpSpPr>
              <a:xfrm>
                <a:off x="8027345" y="2855875"/>
                <a:ext cx="1606992" cy="1576870"/>
                <a:chOff x="12318658" y="2691849"/>
                <a:chExt cx="1606992" cy="1576870"/>
              </a:xfrm>
            </p:grpSpPr>
            <p:grpSp>
              <p:nvGrpSpPr>
                <p:cNvPr id="137" name="Group 136">
                  <a:extLst>
                    <a:ext uri="{FF2B5EF4-FFF2-40B4-BE49-F238E27FC236}">
                      <a16:creationId xmlns:a16="http://schemas.microsoft.com/office/drawing/2014/main" id="{AA4AD635-E9B4-D943-8327-0787E94A5620}"/>
                    </a:ext>
                  </a:extLst>
                </p:cNvPr>
                <p:cNvGrpSpPr/>
                <p:nvPr/>
              </p:nvGrpSpPr>
              <p:grpSpPr>
                <a:xfrm>
                  <a:off x="12318658" y="2691849"/>
                  <a:ext cx="791939" cy="1569862"/>
                  <a:chOff x="14401029" y="1984997"/>
                  <a:chExt cx="791939" cy="1569862"/>
                </a:xfrm>
              </p:grpSpPr>
              <p:pic>
                <p:nvPicPr>
                  <p:cNvPr id="142" name="Picture 141">
                    <a:extLst>
                      <a:ext uri="{FF2B5EF4-FFF2-40B4-BE49-F238E27FC236}">
                        <a16:creationId xmlns:a16="http://schemas.microsoft.com/office/drawing/2014/main" id="{11B5BA53-A18C-CE42-8629-5163D4FA78B8}"/>
                      </a:ext>
                    </a:extLst>
                  </p:cNvPr>
                  <p:cNvPicPr>
                    <a:picLocks noChangeAspect="1"/>
                  </p:cNvPicPr>
                  <p:nvPr/>
                </p:nvPicPr>
                <p:blipFill rotWithShape="1">
                  <a:blip r:embed="rId7">
                    <a:extLst>
                      <a:ext uri="{28A0092B-C50C-407E-A947-70E740481C1C}">
                        <a14:useLocalDpi xmlns:a14="http://schemas.microsoft.com/office/drawing/2010/main" val="0"/>
                      </a:ext>
                    </a:extLst>
                  </a:blip>
                  <a:srcRect l="17011" r="18255" b="42642"/>
                  <a:stretch/>
                </p:blipFill>
                <p:spPr>
                  <a:xfrm>
                    <a:off x="14484385" y="3000861"/>
                    <a:ext cx="625227" cy="553998"/>
                  </a:xfrm>
                  <a:prstGeom prst="rect">
                    <a:avLst/>
                  </a:prstGeom>
                </p:spPr>
              </p:pic>
              <p:pic>
                <p:nvPicPr>
                  <p:cNvPr id="143" name="Picture 142">
                    <a:extLst>
                      <a:ext uri="{FF2B5EF4-FFF2-40B4-BE49-F238E27FC236}">
                        <a16:creationId xmlns:a16="http://schemas.microsoft.com/office/drawing/2014/main" id="{A46376D5-42EB-0348-804F-7FCD557B5C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01029" y="1984997"/>
                    <a:ext cx="791939" cy="791939"/>
                  </a:xfrm>
                  <a:prstGeom prst="rect">
                    <a:avLst/>
                  </a:prstGeom>
                </p:spPr>
              </p:pic>
            </p:grpSp>
            <p:cxnSp>
              <p:nvCxnSpPr>
                <p:cNvPr id="138" name="Straight Arrow Connector 137">
                  <a:extLst>
                    <a:ext uri="{FF2B5EF4-FFF2-40B4-BE49-F238E27FC236}">
                      <a16:creationId xmlns:a16="http://schemas.microsoft.com/office/drawing/2014/main" id="{39F05619-E49E-5546-9301-B05D5ECFCBF8}"/>
                    </a:ext>
                  </a:extLst>
                </p:cNvPr>
                <p:cNvCxnSpPr>
                  <a:cxnSpLocks/>
                  <a:stCxn id="142" idx="0"/>
                  <a:endCxn id="143" idx="2"/>
                </p:cNvCxnSpPr>
                <p:nvPr/>
              </p:nvCxnSpPr>
              <p:spPr>
                <a:xfrm flipV="1">
                  <a:off x="12714628" y="3483788"/>
                  <a:ext cx="0" cy="223925"/>
                </a:xfrm>
                <a:prstGeom prst="straightConnector1">
                  <a:avLst/>
                </a:prstGeom>
                <a:noFill/>
                <a:ln w="76200" cap="flat">
                  <a:solidFill>
                    <a:srgbClr val="FF0000"/>
                  </a:solidFill>
                  <a:prstDash val="solid"/>
                  <a:miter lim="400000"/>
                  <a:tailEnd type="none" w="lg" len="lg"/>
                </a:ln>
                <a:effectLst/>
                <a:scene3d>
                  <a:camera prst="orthographicFront"/>
                  <a:lightRig rig="threePt" dir="t"/>
                </a:scene3d>
                <a:sp3d/>
              </p:spPr>
              <p:style>
                <a:lnRef idx="0">
                  <a:scrgbClr r="0" g="0" b="0"/>
                </a:lnRef>
                <a:fillRef idx="0">
                  <a:scrgbClr r="0" g="0" b="0"/>
                </a:fillRef>
                <a:effectRef idx="0">
                  <a:scrgbClr r="0" g="0" b="0"/>
                </a:effectRef>
                <a:fontRef idx="none"/>
              </p:style>
            </p:cxnSp>
            <p:grpSp>
              <p:nvGrpSpPr>
                <p:cNvPr id="139" name="Group 138">
                  <a:extLst>
                    <a:ext uri="{FF2B5EF4-FFF2-40B4-BE49-F238E27FC236}">
                      <a16:creationId xmlns:a16="http://schemas.microsoft.com/office/drawing/2014/main" id="{F65BA8D3-177D-C940-B93F-94F264369F19}"/>
                    </a:ext>
                  </a:extLst>
                </p:cNvPr>
                <p:cNvGrpSpPr/>
                <p:nvPr/>
              </p:nvGrpSpPr>
              <p:grpSpPr>
                <a:xfrm>
                  <a:off x="13133711" y="2698857"/>
                  <a:ext cx="791939" cy="1569862"/>
                  <a:chOff x="14401029" y="1984997"/>
                  <a:chExt cx="791939" cy="1569862"/>
                </a:xfrm>
              </p:grpSpPr>
              <p:pic>
                <p:nvPicPr>
                  <p:cNvPr id="140" name="Picture 139">
                    <a:extLst>
                      <a:ext uri="{FF2B5EF4-FFF2-40B4-BE49-F238E27FC236}">
                        <a16:creationId xmlns:a16="http://schemas.microsoft.com/office/drawing/2014/main" id="{9D4DFD87-03AE-6442-A72B-FA3449BAE8ED}"/>
                      </a:ext>
                    </a:extLst>
                  </p:cNvPr>
                  <p:cNvPicPr>
                    <a:picLocks noChangeAspect="1"/>
                  </p:cNvPicPr>
                  <p:nvPr/>
                </p:nvPicPr>
                <p:blipFill rotWithShape="1">
                  <a:blip r:embed="rId7">
                    <a:extLst>
                      <a:ext uri="{28A0092B-C50C-407E-A947-70E740481C1C}">
                        <a14:useLocalDpi xmlns:a14="http://schemas.microsoft.com/office/drawing/2010/main" val="0"/>
                      </a:ext>
                    </a:extLst>
                  </a:blip>
                  <a:srcRect l="17011" r="18255" b="42642"/>
                  <a:stretch/>
                </p:blipFill>
                <p:spPr>
                  <a:xfrm>
                    <a:off x="14484385" y="3000861"/>
                    <a:ext cx="625227" cy="553998"/>
                  </a:xfrm>
                  <a:prstGeom prst="rect">
                    <a:avLst/>
                  </a:prstGeom>
                </p:spPr>
              </p:pic>
              <p:pic>
                <p:nvPicPr>
                  <p:cNvPr id="141" name="Picture 140">
                    <a:extLst>
                      <a:ext uri="{FF2B5EF4-FFF2-40B4-BE49-F238E27FC236}">
                        <a16:creationId xmlns:a16="http://schemas.microsoft.com/office/drawing/2014/main" id="{6321C52C-159F-E748-914B-EF50DB47F4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01029" y="1984997"/>
                    <a:ext cx="791939" cy="791939"/>
                  </a:xfrm>
                  <a:prstGeom prst="rect">
                    <a:avLst/>
                  </a:prstGeom>
                </p:spPr>
              </p:pic>
            </p:grpSp>
          </p:grpSp>
          <p:grpSp>
            <p:nvGrpSpPr>
              <p:cNvPr id="144" name="Group 143">
                <a:extLst>
                  <a:ext uri="{FF2B5EF4-FFF2-40B4-BE49-F238E27FC236}">
                    <a16:creationId xmlns:a16="http://schemas.microsoft.com/office/drawing/2014/main" id="{86970991-7D15-5A4A-950F-F8A88252F428}"/>
                  </a:ext>
                </a:extLst>
              </p:cNvPr>
              <p:cNvGrpSpPr/>
              <p:nvPr/>
            </p:nvGrpSpPr>
            <p:grpSpPr>
              <a:xfrm>
                <a:off x="13684834" y="2844208"/>
                <a:ext cx="1606992" cy="1576870"/>
                <a:chOff x="12318658" y="2691849"/>
                <a:chExt cx="1606992" cy="1576870"/>
              </a:xfrm>
            </p:grpSpPr>
            <p:grpSp>
              <p:nvGrpSpPr>
                <p:cNvPr id="145" name="Group 144">
                  <a:extLst>
                    <a:ext uri="{FF2B5EF4-FFF2-40B4-BE49-F238E27FC236}">
                      <a16:creationId xmlns:a16="http://schemas.microsoft.com/office/drawing/2014/main" id="{0DA92E53-E35C-5047-8F9F-D7D4CFA98833}"/>
                    </a:ext>
                  </a:extLst>
                </p:cNvPr>
                <p:cNvGrpSpPr/>
                <p:nvPr/>
              </p:nvGrpSpPr>
              <p:grpSpPr>
                <a:xfrm>
                  <a:off x="12318658" y="2691849"/>
                  <a:ext cx="791939" cy="1569862"/>
                  <a:chOff x="14401029" y="1984997"/>
                  <a:chExt cx="791939" cy="1569862"/>
                </a:xfrm>
              </p:grpSpPr>
              <p:pic>
                <p:nvPicPr>
                  <p:cNvPr id="150" name="Picture 149">
                    <a:extLst>
                      <a:ext uri="{FF2B5EF4-FFF2-40B4-BE49-F238E27FC236}">
                        <a16:creationId xmlns:a16="http://schemas.microsoft.com/office/drawing/2014/main" id="{9DAB37F8-BFDA-B548-8442-9EA9E624CB71}"/>
                      </a:ext>
                    </a:extLst>
                  </p:cNvPr>
                  <p:cNvPicPr>
                    <a:picLocks noChangeAspect="1"/>
                  </p:cNvPicPr>
                  <p:nvPr/>
                </p:nvPicPr>
                <p:blipFill rotWithShape="1">
                  <a:blip r:embed="rId7">
                    <a:extLst>
                      <a:ext uri="{28A0092B-C50C-407E-A947-70E740481C1C}">
                        <a14:useLocalDpi xmlns:a14="http://schemas.microsoft.com/office/drawing/2010/main" val="0"/>
                      </a:ext>
                    </a:extLst>
                  </a:blip>
                  <a:srcRect l="17011" r="18255" b="42642"/>
                  <a:stretch/>
                </p:blipFill>
                <p:spPr>
                  <a:xfrm>
                    <a:off x="14484385" y="3000861"/>
                    <a:ext cx="625227" cy="553998"/>
                  </a:xfrm>
                  <a:prstGeom prst="rect">
                    <a:avLst/>
                  </a:prstGeom>
                </p:spPr>
              </p:pic>
              <p:pic>
                <p:nvPicPr>
                  <p:cNvPr id="151" name="Picture 150">
                    <a:extLst>
                      <a:ext uri="{FF2B5EF4-FFF2-40B4-BE49-F238E27FC236}">
                        <a16:creationId xmlns:a16="http://schemas.microsoft.com/office/drawing/2014/main" id="{8A6BF057-E146-1544-8C6D-857FFCE30B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01029" y="1984997"/>
                    <a:ext cx="791939" cy="791939"/>
                  </a:xfrm>
                  <a:prstGeom prst="rect">
                    <a:avLst/>
                  </a:prstGeom>
                </p:spPr>
              </p:pic>
            </p:grpSp>
            <p:cxnSp>
              <p:nvCxnSpPr>
                <p:cNvPr id="146" name="Straight Arrow Connector 145">
                  <a:extLst>
                    <a:ext uri="{FF2B5EF4-FFF2-40B4-BE49-F238E27FC236}">
                      <a16:creationId xmlns:a16="http://schemas.microsoft.com/office/drawing/2014/main" id="{05B57E18-F88C-5649-AC02-5A07E2356801}"/>
                    </a:ext>
                  </a:extLst>
                </p:cNvPr>
                <p:cNvCxnSpPr>
                  <a:cxnSpLocks/>
                  <a:stCxn id="150" idx="0"/>
                  <a:endCxn id="151" idx="2"/>
                </p:cNvCxnSpPr>
                <p:nvPr/>
              </p:nvCxnSpPr>
              <p:spPr>
                <a:xfrm flipV="1">
                  <a:off x="12714628" y="3483788"/>
                  <a:ext cx="0" cy="223925"/>
                </a:xfrm>
                <a:prstGeom prst="straightConnector1">
                  <a:avLst/>
                </a:prstGeom>
                <a:noFill/>
                <a:ln w="76200" cap="flat">
                  <a:solidFill>
                    <a:srgbClr val="FF0000"/>
                  </a:solidFill>
                  <a:prstDash val="solid"/>
                  <a:miter lim="400000"/>
                  <a:tailEnd type="none" w="lg" len="lg"/>
                </a:ln>
                <a:effectLst/>
                <a:scene3d>
                  <a:camera prst="orthographicFront"/>
                  <a:lightRig rig="threePt" dir="t"/>
                </a:scene3d>
                <a:sp3d/>
              </p:spPr>
              <p:style>
                <a:lnRef idx="0">
                  <a:scrgbClr r="0" g="0" b="0"/>
                </a:lnRef>
                <a:fillRef idx="0">
                  <a:scrgbClr r="0" g="0" b="0"/>
                </a:fillRef>
                <a:effectRef idx="0">
                  <a:scrgbClr r="0" g="0" b="0"/>
                </a:effectRef>
                <a:fontRef idx="none"/>
              </p:style>
            </p:cxnSp>
            <p:grpSp>
              <p:nvGrpSpPr>
                <p:cNvPr id="147" name="Group 146">
                  <a:extLst>
                    <a:ext uri="{FF2B5EF4-FFF2-40B4-BE49-F238E27FC236}">
                      <a16:creationId xmlns:a16="http://schemas.microsoft.com/office/drawing/2014/main" id="{157C4496-C180-024C-A7AF-22C22820A4C6}"/>
                    </a:ext>
                  </a:extLst>
                </p:cNvPr>
                <p:cNvGrpSpPr/>
                <p:nvPr/>
              </p:nvGrpSpPr>
              <p:grpSpPr>
                <a:xfrm>
                  <a:off x="13133711" y="2698857"/>
                  <a:ext cx="791939" cy="1569862"/>
                  <a:chOff x="14401029" y="1984997"/>
                  <a:chExt cx="791939" cy="1569862"/>
                </a:xfrm>
              </p:grpSpPr>
              <p:pic>
                <p:nvPicPr>
                  <p:cNvPr id="148" name="Picture 147">
                    <a:extLst>
                      <a:ext uri="{FF2B5EF4-FFF2-40B4-BE49-F238E27FC236}">
                        <a16:creationId xmlns:a16="http://schemas.microsoft.com/office/drawing/2014/main" id="{A3CDF7A3-2C25-094C-9578-7831C8C6B263}"/>
                      </a:ext>
                    </a:extLst>
                  </p:cNvPr>
                  <p:cNvPicPr>
                    <a:picLocks noChangeAspect="1"/>
                  </p:cNvPicPr>
                  <p:nvPr/>
                </p:nvPicPr>
                <p:blipFill rotWithShape="1">
                  <a:blip r:embed="rId7">
                    <a:extLst>
                      <a:ext uri="{28A0092B-C50C-407E-A947-70E740481C1C}">
                        <a14:useLocalDpi xmlns:a14="http://schemas.microsoft.com/office/drawing/2010/main" val="0"/>
                      </a:ext>
                    </a:extLst>
                  </a:blip>
                  <a:srcRect l="17011" r="18255" b="42642"/>
                  <a:stretch/>
                </p:blipFill>
                <p:spPr>
                  <a:xfrm>
                    <a:off x="14484385" y="3000861"/>
                    <a:ext cx="625227" cy="553998"/>
                  </a:xfrm>
                  <a:prstGeom prst="rect">
                    <a:avLst/>
                  </a:prstGeom>
                </p:spPr>
              </p:pic>
              <p:pic>
                <p:nvPicPr>
                  <p:cNvPr id="149" name="Picture 148">
                    <a:extLst>
                      <a:ext uri="{FF2B5EF4-FFF2-40B4-BE49-F238E27FC236}">
                        <a16:creationId xmlns:a16="http://schemas.microsoft.com/office/drawing/2014/main" id="{9859634A-0104-284E-A1B4-A318FC9076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01029" y="1984997"/>
                    <a:ext cx="791939" cy="791939"/>
                  </a:xfrm>
                  <a:prstGeom prst="rect">
                    <a:avLst/>
                  </a:prstGeom>
                </p:spPr>
              </p:pic>
            </p:grpSp>
          </p:grpSp>
          <p:cxnSp>
            <p:nvCxnSpPr>
              <p:cNvPr id="152" name="Straight Arrow Connector 151">
                <a:extLst>
                  <a:ext uri="{FF2B5EF4-FFF2-40B4-BE49-F238E27FC236}">
                    <a16:creationId xmlns:a16="http://schemas.microsoft.com/office/drawing/2014/main" id="{0A2018D5-1E20-F145-B689-B4D08BEECEA2}"/>
                  </a:ext>
                </a:extLst>
              </p:cNvPr>
              <p:cNvCxnSpPr>
                <a:cxnSpLocks/>
              </p:cNvCxnSpPr>
              <p:nvPr/>
            </p:nvCxnSpPr>
            <p:spPr>
              <a:xfrm>
                <a:off x="9236597" y="4602998"/>
                <a:ext cx="0" cy="3572849"/>
              </a:xfrm>
              <a:prstGeom prst="straightConnector1">
                <a:avLst/>
              </a:prstGeom>
              <a:noFill/>
              <a:ln w="76200" cap="flat">
                <a:solidFill>
                  <a:srgbClr val="FF0000"/>
                </a:solidFill>
                <a:prstDash val="solid"/>
                <a:miter lim="400000"/>
                <a:headEnd type="stealth"/>
                <a:tailEnd type="stealth" w="med" len="med"/>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153" name="Straight Arrow Connector 152">
                <a:extLst>
                  <a:ext uri="{FF2B5EF4-FFF2-40B4-BE49-F238E27FC236}">
                    <a16:creationId xmlns:a16="http://schemas.microsoft.com/office/drawing/2014/main" id="{24295DB1-F8A4-0E4A-A9A8-7E8A4E859138}"/>
                  </a:ext>
                </a:extLst>
              </p:cNvPr>
              <p:cNvCxnSpPr>
                <a:cxnSpLocks/>
              </p:cNvCxnSpPr>
              <p:nvPr/>
            </p:nvCxnSpPr>
            <p:spPr>
              <a:xfrm>
                <a:off x="10007142" y="4602997"/>
                <a:ext cx="0" cy="3572849"/>
              </a:xfrm>
              <a:prstGeom prst="straightConnector1">
                <a:avLst/>
              </a:prstGeom>
              <a:noFill/>
              <a:ln w="76200" cap="flat">
                <a:solidFill>
                  <a:srgbClr val="FF0000"/>
                </a:solidFill>
                <a:prstDash val="solid"/>
                <a:miter lim="400000"/>
                <a:headEnd type="stealth"/>
                <a:tailEnd type="stealth" w="med" len="med"/>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154" name="Straight Arrow Connector 153">
                <a:extLst>
                  <a:ext uri="{FF2B5EF4-FFF2-40B4-BE49-F238E27FC236}">
                    <a16:creationId xmlns:a16="http://schemas.microsoft.com/office/drawing/2014/main" id="{AA9F8ED6-C62A-1E42-8753-B77D9D2B8EBD}"/>
                  </a:ext>
                </a:extLst>
              </p:cNvPr>
              <p:cNvCxnSpPr>
                <a:cxnSpLocks/>
              </p:cNvCxnSpPr>
              <p:nvPr/>
            </p:nvCxnSpPr>
            <p:spPr>
              <a:xfrm>
                <a:off x="10784665" y="4602997"/>
                <a:ext cx="0" cy="3572849"/>
              </a:xfrm>
              <a:prstGeom prst="straightConnector1">
                <a:avLst/>
              </a:prstGeom>
              <a:noFill/>
              <a:ln w="76200" cap="flat">
                <a:solidFill>
                  <a:srgbClr val="FF0000"/>
                </a:solidFill>
                <a:prstDash val="solid"/>
                <a:miter lim="400000"/>
                <a:headEnd type="stealth"/>
                <a:tailEnd type="stealth" w="med" len="med"/>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156" name="Straight Arrow Connector 155">
                <a:extLst>
                  <a:ext uri="{FF2B5EF4-FFF2-40B4-BE49-F238E27FC236}">
                    <a16:creationId xmlns:a16="http://schemas.microsoft.com/office/drawing/2014/main" id="{F39FBB31-C75E-0E4F-AEB3-56EDD9CC9CDD}"/>
                  </a:ext>
                </a:extLst>
              </p:cNvPr>
              <p:cNvCxnSpPr>
                <a:cxnSpLocks/>
              </p:cNvCxnSpPr>
              <p:nvPr/>
            </p:nvCxnSpPr>
            <p:spPr>
              <a:xfrm>
                <a:off x="12474144" y="4602997"/>
                <a:ext cx="0" cy="3572849"/>
              </a:xfrm>
              <a:prstGeom prst="straightConnector1">
                <a:avLst/>
              </a:prstGeom>
              <a:noFill/>
              <a:ln w="76200" cap="flat">
                <a:solidFill>
                  <a:srgbClr val="FF0000"/>
                </a:solidFill>
                <a:prstDash val="solid"/>
                <a:miter lim="400000"/>
                <a:headEnd type="stealth"/>
                <a:tailEnd type="stealth" w="med" len="med"/>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157" name="Straight Arrow Connector 156">
                <a:extLst>
                  <a:ext uri="{FF2B5EF4-FFF2-40B4-BE49-F238E27FC236}">
                    <a16:creationId xmlns:a16="http://schemas.microsoft.com/office/drawing/2014/main" id="{F86121FB-CB7B-2B4B-8A14-1D5717ED7C82}"/>
                  </a:ext>
                </a:extLst>
              </p:cNvPr>
              <p:cNvCxnSpPr>
                <a:cxnSpLocks/>
              </p:cNvCxnSpPr>
              <p:nvPr/>
            </p:nvCxnSpPr>
            <p:spPr>
              <a:xfrm>
                <a:off x="13283121" y="4602998"/>
                <a:ext cx="0" cy="3572849"/>
              </a:xfrm>
              <a:prstGeom prst="straightConnector1">
                <a:avLst/>
              </a:prstGeom>
              <a:noFill/>
              <a:ln w="76200" cap="flat">
                <a:solidFill>
                  <a:srgbClr val="FF0000"/>
                </a:solidFill>
                <a:prstDash val="solid"/>
                <a:miter lim="400000"/>
                <a:headEnd type="stealth"/>
                <a:tailEnd type="stealth" w="med" len="med"/>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158" name="Straight Arrow Connector 157">
                <a:extLst>
                  <a:ext uri="{FF2B5EF4-FFF2-40B4-BE49-F238E27FC236}">
                    <a16:creationId xmlns:a16="http://schemas.microsoft.com/office/drawing/2014/main" id="{C8F394A3-88A1-AA43-A80D-AFB9A4B6C95C}"/>
                  </a:ext>
                </a:extLst>
              </p:cNvPr>
              <p:cNvCxnSpPr>
                <a:cxnSpLocks/>
              </p:cNvCxnSpPr>
              <p:nvPr/>
            </p:nvCxnSpPr>
            <p:spPr>
              <a:xfrm>
                <a:off x="14125311" y="4602998"/>
                <a:ext cx="0" cy="3572849"/>
              </a:xfrm>
              <a:prstGeom prst="straightConnector1">
                <a:avLst/>
              </a:prstGeom>
              <a:noFill/>
              <a:ln w="76200" cap="flat">
                <a:solidFill>
                  <a:srgbClr val="FF0000"/>
                </a:solidFill>
                <a:prstDash val="solid"/>
                <a:miter lim="400000"/>
                <a:headEnd type="stealth"/>
                <a:tailEnd type="stealth" w="med" len="med"/>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159" name="Straight Arrow Connector 158">
                <a:extLst>
                  <a:ext uri="{FF2B5EF4-FFF2-40B4-BE49-F238E27FC236}">
                    <a16:creationId xmlns:a16="http://schemas.microsoft.com/office/drawing/2014/main" id="{5F0F64F4-ABB5-CA44-8153-C35301351387}"/>
                  </a:ext>
                </a:extLst>
              </p:cNvPr>
              <p:cNvCxnSpPr>
                <a:cxnSpLocks/>
              </p:cNvCxnSpPr>
              <p:nvPr/>
            </p:nvCxnSpPr>
            <p:spPr>
              <a:xfrm>
                <a:off x="14895856" y="4602997"/>
                <a:ext cx="0" cy="3572849"/>
              </a:xfrm>
              <a:prstGeom prst="straightConnector1">
                <a:avLst/>
              </a:prstGeom>
              <a:noFill/>
              <a:ln w="76200" cap="flat">
                <a:solidFill>
                  <a:srgbClr val="FF0000"/>
                </a:solidFill>
                <a:prstDash val="solid"/>
                <a:miter lim="400000"/>
                <a:headEnd type="stealth"/>
                <a:tailEnd type="stealth" w="med" len="med"/>
              </a:ln>
              <a:effectLst/>
              <a:scene3d>
                <a:camera prst="orthographicFront"/>
                <a:lightRig rig="threePt" dir="t"/>
              </a:scene3d>
              <a:sp3d/>
            </p:spPr>
            <p:style>
              <a:lnRef idx="0">
                <a:scrgbClr r="0" g="0" b="0"/>
              </a:lnRef>
              <a:fillRef idx="0">
                <a:scrgbClr r="0" g="0" b="0"/>
              </a:fillRef>
              <a:effectRef idx="0">
                <a:scrgbClr r="0" g="0" b="0"/>
              </a:effectRef>
              <a:fontRef idx="none"/>
            </p:style>
          </p:cxnSp>
        </p:grpSp>
      </p:grpSp>
      <p:pic>
        <p:nvPicPr>
          <p:cNvPr id="71" name="Cloudwhite.png" descr="Cloudwhite.png">
            <a:extLst>
              <a:ext uri="{FF2B5EF4-FFF2-40B4-BE49-F238E27FC236}">
                <a16:creationId xmlns:a16="http://schemas.microsoft.com/office/drawing/2014/main" id="{F022BCCB-B712-194B-B008-199ADF91F4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069523" y="127245"/>
            <a:ext cx="8023280" cy="5623155"/>
          </a:xfrm>
          <a:prstGeom prst="rect">
            <a:avLst/>
          </a:prstGeom>
          <a:ln w="12700">
            <a:miter lim="400000"/>
          </a:ln>
        </p:spPr>
      </p:pic>
      <p:pic>
        <p:nvPicPr>
          <p:cNvPr id="72" name="Picture 71">
            <a:extLst>
              <a:ext uri="{FF2B5EF4-FFF2-40B4-BE49-F238E27FC236}">
                <a16:creationId xmlns:a16="http://schemas.microsoft.com/office/drawing/2014/main" id="{7675E658-CABF-4745-BAC5-995174AC4B4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9732751" y="1055228"/>
            <a:ext cx="2111061" cy="1055531"/>
          </a:xfrm>
          <a:prstGeom prst="rect">
            <a:avLst/>
          </a:prstGeom>
        </p:spPr>
      </p:pic>
      <p:pic>
        <p:nvPicPr>
          <p:cNvPr id="73" name="Cloudwhite.png" descr="Cloudwhite.png">
            <a:extLst>
              <a:ext uri="{FF2B5EF4-FFF2-40B4-BE49-F238E27FC236}">
                <a16:creationId xmlns:a16="http://schemas.microsoft.com/office/drawing/2014/main" id="{6B33C0C2-1EF5-CF4C-AC65-57E68A94F2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666" y="0"/>
            <a:ext cx="8023280" cy="5623155"/>
          </a:xfrm>
          <a:prstGeom prst="rect">
            <a:avLst/>
          </a:prstGeom>
          <a:ln w="12700">
            <a:miter lim="400000"/>
          </a:ln>
        </p:spPr>
      </p:pic>
      <p:pic>
        <p:nvPicPr>
          <p:cNvPr id="74" name="Picture 73">
            <a:extLst>
              <a:ext uri="{FF2B5EF4-FFF2-40B4-BE49-F238E27FC236}">
                <a16:creationId xmlns:a16="http://schemas.microsoft.com/office/drawing/2014/main" id="{0573EF36-EA84-6F4A-BCB1-02A7C101ACE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275391" y="1114889"/>
            <a:ext cx="2764132" cy="1382066"/>
          </a:xfrm>
          <a:prstGeom prst="rect">
            <a:avLst/>
          </a:prstGeom>
        </p:spPr>
      </p:pic>
      <p:grpSp>
        <p:nvGrpSpPr>
          <p:cNvPr id="75" name="Group 74">
            <a:extLst>
              <a:ext uri="{FF2B5EF4-FFF2-40B4-BE49-F238E27FC236}">
                <a16:creationId xmlns:a16="http://schemas.microsoft.com/office/drawing/2014/main" id="{D10EA953-8BCC-5F47-B0D3-644280D7EB9D}"/>
              </a:ext>
            </a:extLst>
          </p:cNvPr>
          <p:cNvGrpSpPr/>
          <p:nvPr/>
        </p:nvGrpSpPr>
        <p:grpSpPr>
          <a:xfrm>
            <a:off x="1420335" y="3474316"/>
            <a:ext cx="1246668" cy="1246668"/>
            <a:chOff x="9765859" y="2809083"/>
            <a:chExt cx="1110790" cy="1110790"/>
          </a:xfrm>
        </p:grpSpPr>
        <p:sp>
          <p:nvSpPr>
            <p:cNvPr id="76" name="Circle">
              <a:extLst>
                <a:ext uri="{FF2B5EF4-FFF2-40B4-BE49-F238E27FC236}">
                  <a16:creationId xmlns:a16="http://schemas.microsoft.com/office/drawing/2014/main" id="{18897787-2986-AD46-8EC0-C8138FC9EB15}"/>
                </a:ext>
              </a:extLst>
            </p:cNvPr>
            <p:cNvSpPr/>
            <p:nvPr/>
          </p:nvSpPr>
          <p:spPr>
            <a:xfrm>
              <a:off x="9765859" y="2809083"/>
              <a:ext cx="1110790"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77" name="Group 2@3x.png" descr="Group 2@3x.png">
              <a:extLst>
                <a:ext uri="{FF2B5EF4-FFF2-40B4-BE49-F238E27FC236}">
                  <a16:creationId xmlns:a16="http://schemas.microsoft.com/office/drawing/2014/main" id="{D1B2639C-B7BB-A44D-95BF-67BD658D083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045624" y="3151938"/>
              <a:ext cx="551260" cy="549346"/>
            </a:xfrm>
            <a:prstGeom prst="rect">
              <a:avLst/>
            </a:prstGeom>
            <a:ln w="12700">
              <a:miter lim="400000"/>
            </a:ln>
          </p:spPr>
        </p:pic>
      </p:grpSp>
      <p:grpSp>
        <p:nvGrpSpPr>
          <p:cNvPr id="78" name="Group 77">
            <a:extLst>
              <a:ext uri="{FF2B5EF4-FFF2-40B4-BE49-F238E27FC236}">
                <a16:creationId xmlns:a16="http://schemas.microsoft.com/office/drawing/2014/main" id="{6BC1280E-2BB2-4A46-9BD5-910E959856E7}"/>
              </a:ext>
            </a:extLst>
          </p:cNvPr>
          <p:cNvGrpSpPr/>
          <p:nvPr/>
        </p:nvGrpSpPr>
        <p:grpSpPr>
          <a:xfrm>
            <a:off x="3217826" y="3474316"/>
            <a:ext cx="1246670" cy="1246668"/>
            <a:chOff x="8373048" y="2809083"/>
            <a:chExt cx="1110791" cy="1110790"/>
          </a:xfrm>
        </p:grpSpPr>
        <p:sp>
          <p:nvSpPr>
            <p:cNvPr id="79" name="Circle">
              <a:extLst>
                <a:ext uri="{FF2B5EF4-FFF2-40B4-BE49-F238E27FC236}">
                  <a16:creationId xmlns:a16="http://schemas.microsoft.com/office/drawing/2014/main" id="{EE11EE2D-F0C4-FE48-BA88-F382D5E2F4F8}"/>
                </a:ext>
              </a:extLst>
            </p:cNvPr>
            <p:cNvSpPr/>
            <p:nvPr/>
          </p:nvSpPr>
          <p:spPr>
            <a:xfrm>
              <a:off x="8373048" y="2809083"/>
              <a:ext cx="1110791"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80" name="Layer 0@3x.png" descr="Layer 0@3x.png">
              <a:extLst>
                <a:ext uri="{FF2B5EF4-FFF2-40B4-BE49-F238E27FC236}">
                  <a16:creationId xmlns:a16="http://schemas.microsoft.com/office/drawing/2014/main" id="{000EBD6F-CF4F-EC46-A850-658B4330C705}"/>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652813" y="3138946"/>
              <a:ext cx="551260" cy="551261"/>
            </a:xfrm>
            <a:prstGeom prst="rect">
              <a:avLst/>
            </a:prstGeom>
            <a:ln w="12700">
              <a:miter lim="400000"/>
            </a:ln>
          </p:spPr>
        </p:pic>
      </p:grpSp>
      <p:grpSp>
        <p:nvGrpSpPr>
          <p:cNvPr id="81" name="Group 80">
            <a:extLst>
              <a:ext uri="{FF2B5EF4-FFF2-40B4-BE49-F238E27FC236}">
                <a16:creationId xmlns:a16="http://schemas.microsoft.com/office/drawing/2014/main" id="{25910311-99D1-234E-BE94-7E0355E69212}"/>
              </a:ext>
            </a:extLst>
          </p:cNvPr>
          <p:cNvGrpSpPr/>
          <p:nvPr/>
        </p:nvGrpSpPr>
        <p:grpSpPr>
          <a:xfrm>
            <a:off x="17456239" y="3545849"/>
            <a:ext cx="1344605" cy="1344605"/>
            <a:chOff x="9765859" y="2809083"/>
            <a:chExt cx="1110790" cy="1110790"/>
          </a:xfrm>
        </p:grpSpPr>
        <p:sp>
          <p:nvSpPr>
            <p:cNvPr id="82" name="Circle">
              <a:extLst>
                <a:ext uri="{FF2B5EF4-FFF2-40B4-BE49-F238E27FC236}">
                  <a16:creationId xmlns:a16="http://schemas.microsoft.com/office/drawing/2014/main" id="{C69F4D53-D75D-DA41-BA9D-0CACC8210260}"/>
                </a:ext>
              </a:extLst>
            </p:cNvPr>
            <p:cNvSpPr/>
            <p:nvPr/>
          </p:nvSpPr>
          <p:spPr>
            <a:xfrm>
              <a:off x="9765859" y="2809083"/>
              <a:ext cx="1110790"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83" name="Group 2@3x.png" descr="Group 2@3x.png">
              <a:extLst>
                <a:ext uri="{FF2B5EF4-FFF2-40B4-BE49-F238E27FC236}">
                  <a16:creationId xmlns:a16="http://schemas.microsoft.com/office/drawing/2014/main" id="{6FC4E58A-E3D6-E542-BC22-C5C03BC8DE3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045624" y="3151938"/>
              <a:ext cx="551260" cy="549346"/>
            </a:xfrm>
            <a:prstGeom prst="rect">
              <a:avLst/>
            </a:prstGeom>
            <a:ln w="12700">
              <a:miter lim="400000"/>
            </a:ln>
          </p:spPr>
        </p:pic>
      </p:grpSp>
      <p:grpSp>
        <p:nvGrpSpPr>
          <p:cNvPr id="84" name="Group 83">
            <a:extLst>
              <a:ext uri="{FF2B5EF4-FFF2-40B4-BE49-F238E27FC236}">
                <a16:creationId xmlns:a16="http://schemas.microsoft.com/office/drawing/2014/main" id="{DA23FA05-55B4-8941-9CAB-131B92643318}"/>
              </a:ext>
            </a:extLst>
          </p:cNvPr>
          <p:cNvGrpSpPr/>
          <p:nvPr/>
        </p:nvGrpSpPr>
        <p:grpSpPr>
          <a:xfrm>
            <a:off x="19526202" y="3563990"/>
            <a:ext cx="1344607" cy="1344605"/>
            <a:chOff x="8373048" y="2809083"/>
            <a:chExt cx="1110791" cy="1110790"/>
          </a:xfrm>
        </p:grpSpPr>
        <p:sp>
          <p:nvSpPr>
            <p:cNvPr id="85" name="Circle">
              <a:extLst>
                <a:ext uri="{FF2B5EF4-FFF2-40B4-BE49-F238E27FC236}">
                  <a16:creationId xmlns:a16="http://schemas.microsoft.com/office/drawing/2014/main" id="{4C5C50CE-C94F-F440-B973-3CB54DC4FCC5}"/>
                </a:ext>
              </a:extLst>
            </p:cNvPr>
            <p:cNvSpPr/>
            <p:nvPr/>
          </p:nvSpPr>
          <p:spPr>
            <a:xfrm>
              <a:off x="8373048" y="2809083"/>
              <a:ext cx="1110791"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86" name="Layer 0@3x.png" descr="Layer 0@3x.png">
              <a:extLst>
                <a:ext uri="{FF2B5EF4-FFF2-40B4-BE49-F238E27FC236}">
                  <a16:creationId xmlns:a16="http://schemas.microsoft.com/office/drawing/2014/main" id="{2DCF3DF0-FC1F-9143-8F46-438174F5D3E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652813" y="3138946"/>
              <a:ext cx="551260" cy="551261"/>
            </a:xfrm>
            <a:prstGeom prst="rect">
              <a:avLst/>
            </a:prstGeom>
            <a:ln w="12700">
              <a:miter lim="400000"/>
            </a:ln>
          </p:spPr>
        </p:pic>
      </p:grpSp>
      <p:grpSp>
        <p:nvGrpSpPr>
          <p:cNvPr id="87" name="Group 86">
            <a:extLst>
              <a:ext uri="{FF2B5EF4-FFF2-40B4-BE49-F238E27FC236}">
                <a16:creationId xmlns:a16="http://schemas.microsoft.com/office/drawing/2014/main" id="{74E1F4BB-9A29-794D-ADBB-BD7A2CD07EAF}"/>
              </a:ext>
            </a:extLst>
          </p:cNvPr>
          <p:cNvGrpSpPr/>
          <p:nvPr/>
        </p:nvGrpSpPr>
        <p:grpSpPr>
          <a:xfrm>
            <a:off x="5156834" y="3513988"/>
            <a:ext cx="1311287" cy="1311285"/>
            <a:chOff x="11158855" y="2809083"/>
            <a:chExt cx="1110791" cy="1110790"/>
          </a:xfrm>
        </p:grpSpPr>
        <p:sp>
          <p:nvSpPr>
            <p:cNvPr id="88" name="Circle">
              <a:extLst>
                <a:ext uri="{FF2B5EF4-FFF2-40B4-BE49-F238E27FC236}">
                  <a16:creationId xmlns:a16="http://schemas.microsoft.com/office/drawing/2014/main" id="{A4117DD3-E45D-8546-BAF6-2E36156FB788}"/>
                </a:ext>
              </a:extLst>
            </p:cNvPr>
            <p:cNvSpPr/>
            <p:nvPr/>
          </p:nvSpPr>
          <p:spPr>
            <a:xfrm>
              <a:off x="11158855" y="2809083"/>
              <a:ext cx="1110791"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89" name="Group 1@3x.png" descr="Group 1@3x.png">
              <a:extLst>
                <a:ext uri="{FF2B5EF4-FFF2-40B4-BE49-F238E27FC236}">
                  <a16:creationId xmlns:a16="http://schemas.microsoft.com/office/drawing/2014/main" id="{24AA8139-85C1-9C42-AC68-EDDCCAA26D0F}"/>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441062" y="3160387"/>
              <a:ext cx="559692" cy="549347"/>
            </a:xfrm>
            <a:prstGeom prst="rect">
              <a:avLst/>
            </a:prstGeom>
            <a:ln w="12700">
              <a:miter lim="400000"/>
            </a:ln>
          </p:spPr>
        </p:pic>
      </p:grpSp>
      <p:grpSp>
        <p:nvGrpSpPr>
          <p:cNvPr id="90" name="Group 89">
            <a:extLst>
              <a:ext uri="{FF2B5EF4-FFF2-40B4-BE49-F238E27FC236}">
                <a16:creationId xmlns:a16="http://schemas.microsoft.com/office/drawing/2014/main" id="{737B7379-4FB8-2544-88C1-430C408BB01A}"/>
              </a:ext>
            </a:extLst>
          </p:cNvPr>
          <p:cNvGrpSpPr/>
          <p:nvPr/>
        </p:nvGrpSpPr>
        <p:grpSpPr>
          <a:xfrm>
            <a:off x="21333326" y="3597310"/>
            <a:ext cx="1311287" cy="1311285"/>
            <a:chOff x="11158855" y="2809083"/>
            <a:chExt cx="1110791" cy="1110790"/>
          </a:xfrm>
        </p:grpSpPr>
        <p:sp>
          <p:nvSpPr>
            <p:cNvPr id="91" name="Circle">
              <a:extLst>
                <a:ext uri="{FF2B5EF4-FFF2-40B4-BE49-F238E27FC236}">
                  <a16:creationId xmlns:a16="http://schemas.microsoft.com/office/drawing/2014/main" id="{BDB51332-58E1-6040-B5A3-76536FD262CC}"/>
                </a:ext>
              </a:extLst>
            </p:cNvPr>
            <p:cNvSpPr/>
            <p:nvPr/>
          </p:nvSpPr>
          <p:spPr>
            <a:xfrm>
              <a:off x="11158855" y="2809083"/>
              <a:ext cx="1110791"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92" name="Group 1@3x.png" descr="Group 1@3x.png">
              <a:extLst>
                <a:ext uri="{FF2B5EF4-FFF2-40B4-BE49-F238E27FC236}">
                  <a16:creationId xmlns:a16="http://schemas.microsoft.com/office/drawing/2014/main" id="{1F064C62-B245-BE44-A7BA-D83DBEDC1FD5}"/>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441062" y="3160387"/>
              <a:ext cx="559692" cy="549347"/>
            </a:xfrm>
            <a:prstGeom prst="rect">
              <a:avLst/>
            </a:prstGeom>
            <a:ln w="12700">
              <a:miter lim="400000"/>
            </a:ln>
          </p:spPr>
        </p:pic>
      </p:grpSp>
      <p:pic>
        <p:nvPicPr>
          <p:cNvPr id="93" name="Picture 92">
            <a:extLst>
              <a:ext uri="{FF2B5EF4-FFF2-40B4-BE49-F238E27FC236}">
                <a16:creationId xmlns:a16="http://schemas.microsoft.com/office/drawing/2014/main" id="{633F37E1-448D-3446-A1A6-0E63383585A9}"/>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8308817" y="2372632"/>
            <a:ext cx="421239" cy="877889"/>
          </a:xfrm>
          <a:prstGeom prst="rect">
            <a:avLst/>
          </a:prstGeom>
        </p:spPr>
      </p:pic>
      <p:pic>
        <p:nvPicPr>
          <p:cNvPr id="94" name="Picture 93">
            <a:extLst>
              <a:ext uri="{FF2B5EF4-FFF2-40B4-BE49-F238E27FC236}">
                <a16:creationId xmlns:a16="http://schemas.microsoft.com/office/drawing/2014/main" id="{AE08F48C-E1FF-2A48-9FFC-70B59CBB36FD}"/>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9748492" y="2475499"/>
            <a:ext cx="665342" cy="819390"/>
          </a:xfrm>
          <a:prstGeom prst="rect">
            <a:avLst/>
          </a:prstGeom>
        </p:spPr>
      </p:pic>
      <p:pic>
        <p:nvPicPr>
          <p:cNvPr id="95" name="Picture 94">
            <a:extLst>
              <a:ext uri="{FF2B5EF4-FFF2-40B4-BE49-F238E27FC236}">
                <a16:creationId xmlns:a16="http://schemas.microsoft.com/office/drawing/2014/main" id="{8565F1A7-78D0-2648-A193-58D65E8568A9}"/>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1358073" y="2447360"/>
            <a:ext cx="735110" cy="905311"/>
          </a:xfrm>
          <a:prstGeom prst="rect">
            <a:avLst/>
          </a:prstGeom>
        </p:spPr>
      </p:pic>
      <p:cxnSp>
        <p:nvCxnSpPr>
          <p:cNvPr id="97" name="Straight Arrow Connector 96">
            <a:extLst>
              <a:ext uri="{FF2B5EF4-FFF2-40B4-BE49-F238E27FC236}">
                <a16:creationId xmlns:a16="http://schemas.microsoft.com/office/drawing/2014/main" id="{D719D39A-CB04-584A-82BD-BB0BA26476C2}"/>
              </a:ext>
            </a:extLst>
          </p:cNvPr>
          <p:cNvCxnSpPr>
            <a:cxnSpLocks/>
          </p:cNvCxnSpPr>
          <p:nvPr/>
        </p:nvCxnSpPr>
        <p:spPr>
          <a:xfrm flipH="1">
            <a:off x="6276087" y="4498853"/>
            <a:ext cx="3580776" cy="7387"/>
          </a:xfrm>
          <a:prstGeom prst="straightConnector1">
            <a:avLst/>
          </a:prstGeom>
          <a:noFill/>
          <a:ln w="76200" cap="flat">
            <a:solidFill>
              <a:srgbClr val="FF0000"/>
            </a:solidFill>
            <a:prstDash val="solid"/>
            <a:miter lim="400000"/>
            <a:headEnd type="stealth"/>
            <a:tailEnd type="stealth" w="med" len="med"/>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100" name="Straight Arrow Connector 99">
            <a:extLst>
              <a:ext uri="{FF2B5EF4-FFF2-40B4-BE49-F238E27FC236}">
                <a16:creationId xmlns:a16="http://schemas.microsoft.com/office/drawing/2014/main" id="{BE210D61-EFB8-6C42-B379-1CA6365A99D9}"/>
              </a:ext>
            </a:extLst>
          </p:cNvPr>
          <p:cNvCxnSpPr>
            <a:cxnSpLocks/>
          </p:cNvCxnSpPr>
          <p:nvPr/>
        </p:nvCxnSpPr>
        <p:spPr>
          <a:xfrm flipH="1" flipV="1">
            <a:off x="4533756" y="4190089"/>
            <a:ext cx="4482719" cy="4274"/>
          </a:xfrm>
          <a:prstGeom prst="straightConnector1">
            <a:avLst/>
          </a:prstGeom>
          <a:noFill/>
          <a:ln w="76200" cap="flat">
            <a:solidFill>
              <a:srgbClr val="FF0000"/>
            </a:solidFill>
            <a:prstDash val="solid"/>
            <a:miter lim="400000"/>
            <a:headEnd type="stealth"/>
            <a:tailEnd type="stealth" w="med" len="med"/>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102" name="Straight Arrow Connector 101">
            <a:extLst>
              <a:ext uri="{FF2B5EF4-FFF2-40B4-BE49-F238E27FC236}">
                <a16:creationId xmlns:a16="http://schemas.microsoft.com/office/drawing/2014/main" id="{AFC8F40F-D631-5C47-A859-6732D1EF7151}"/>
              </a:ext>
            </a:extLst>
          </p:cNvPr>
          <p:cNvCxnSpPr>
            <a:cxnSpLocks/>
          </p:cNvCxnSpPr>
          <p:nvPr/>
        </p:nvCxnSpPr>
        <p:spPr>
          <a:xfrm flipH="1" flipV="1">
            <a:off x="2698117" y="3932329"/>
            <a:ext cx="5482348" cy="9692"/>
          </a:xfrm>
          <a:prstGeom prst="straightConnector1">
            <a:avLst/>
          </a:prstGeom>
          <a:noFill/>
          <a:ln w="76200" cap="flat">
            <a:solidFill>
              <a:srgbClr val="FF0000"/>
            </a:solidFill>
            <a:prstDash val="solid"/>
            <a:miter lim="400000"/>
            <a:headEnd type="stealth"/>
            <a:tailEnd type="stealth" w="med" len="med"/>
          </a:ln>
          <a:effectLst/>
          <a:scene3d>
            <a:camera prst="orthographicFront"/>
            <a:lightRig rig="threePt" dir="t"/>
          </a:scene3d>
          <a:sp3d/>
        </p:spPr>
        <p:style>
          <a:lnRef idx="0">
            <a:scrgbClr r="0" g="0" b="0"/>
          </a:lnRef>
          <a:fillRef idx="0">
            <a:scrgbClr r="0" g="0" b="0"/>
          </a:fillRef>
          <a:effectRef idx="0">
            <a:scrgbClr r="0" g="0" b="0"/>
          </a:effectRef>
          <a:fontRef idx="none"/>
        </p:style>
      </p:cxnSp>
      <p:grpSp>
        <p:nvGrpSpPr>
          <p:cNvPr id="25" name="Group 24">
            <a:extLst>
              <a:ext uri="{FF2B5EF4-FFF2-40B4-BE49-F238E27FC236}">
                <a16:creationId xmlns:a16="http://schemas.microsoft.com/office/drawing/2014/main" id="{FB44C009-FAF4-804D-A346-AD27E0321204}"/>
              </a:ext>
            </a:extLst>
          </p:cNvPr>
          <p:cNvGrpSpPr/>
          <p:nvPr/>
        </p:nvGrpSpPr>
        <p:grpSpPr>
          <a:xfrm flipH="1">
            <a:off x="13530237" y="3941502"/>
            <a:ext cx="7803089" cy="605969"/>
            <a:chOff x="-71805" y="6177441"/>
            <a:chExt cx="7803089" cy="605969"/>
          </a:xfrm>
        </p:grpSpPr>
        <p:cxnSp>
          <p:nvCxnSpPr>
            <p:cNvPr id="105" name="Straight Arrow Connector 104">
              <a:extLst>
                <a:ext uri="{FF2B5EF4-FFF2-40B4-BE49-F238E27FC236}">
                  <a16:creationId xmlns:a16="http://schemas.microsoft.com/office/drawing/2014/main" id="{04DC1D9A-F25F-A444-A888-7927E5938149}"/>
                </a:ext>
              </a:extLst>
            </p:cNvPr>
            <p:cNvCxnSpPr>
              <a:cxnSpLocks/>
            </p:cNvCxnSpPr>
            <p:nvPr/>
          </p:nvCxnSpPr>
          <p:spPr>
            <a:xfrm flipH="1">
              <a:off x="3805284" y="6734273"/>
              <a:ext cx="3926000" cy="49137"/>
            </a:xfrm>
            <a:prstGeom prst="straightConnector1">
              <a:avLst/>
            </a:prstGeom>
            <a:noFill/>
            <a:ln w="76200" cap="flat">
              <a:solidFill>
                <a:srgbClr val="FF0000"/>
              </a:solidFill>
              <a:prstDash val="solid"/>
              <a:miter lim="400000"/>
              <a:headEnd type="stealth"/>
              <a:tailEnd type="stealth" w="med" len="med"/>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106" name="Straight Arrow Connector 105">
              <a:extLst>
                <a:ext uri="{FF2B5EF4-FFF2-40B4-BE49-F238E27FC236}">
                  <a16:creationId xmlns:a16="http://schemas.microsoft.com/office/drawing/2014/main" id="{BC54F15C-04E1-AE4E-B303-40B65579C6FD}"/>
                </a:ext>
              </a:extLst>
            </p:cNvPr>
            <p:cNvCxnSpPr>
              <a:cxnSpLocks/>
            </p:cNvCxnSpPr>
            <p:nvPr/>
          </p:nvCxnSpPr>
          <p:spPr>
            <a:xfrm flipH="1">
              <a:off x="1744239" y="6429783"/>
              <a:ext cx="5146657" cy="39889"/>
            </a:xfrm>
            <a:prstGeom prst="straightConnector1">
              <a:avLst/>
            </a:prstGeom>
            <a:noFill/>
            <a:ln w="76200" cap="flat">
              <a:solidFill>
                <a:srgbClr val="FF0000"/>
              </a:solidFill>
              <a:prstDash val="solid"/>
              <a:miter lim="400000"/>
              <a:headEnd type="stealth"/>
              <a:tailEnd type="stealth" w="med" len="med"/>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107" name="Straight Arrow Connector 106">
              <a:extLst>
                <a:ext uri="{FF2B5EF4-FFF2-40B4-BE49-F238E27FC236}">
                  <a16:creationId xmlns:a16="http://schemas.microsoft.com/office/drawing/2014/main" id="{25EF2E8F-3736-434A-BA88-E5174A17BF53}"/>
                </a:ext>
              </a:extLst>
            </p:cNvPr>
            <p:cNvCxnSpPr>
              <a:cxnSpLocks/>
            </p:cNvCxnSpPr>
            <p:nvPr/>
          </p:nvCxnSpPr>
          <p:spPr>
            <a:xfrm flipH="1">
              <a:off x="-71805" y="6177441"/>
              <a:ext cx="6126691" cy="39633"/>
            </a:xfrm>
            <a:prstGeom prst="straightConnector1">
              <a:avLst/>
            </a:prstGeom>
            <a:noFill/>
            <a:ln w="76200" cap="flat">
              <a:solidFill>
                <a:srgbClr val="FF0000"/>
              </a:solidFill>
              <a:prstDash val="solid"/>
              <a:miter lim="400000"/>
              <a:headEnd type="stealth"/>
              <a:tailEnd type="stealth" w="med" len="med"/>
            </a:ln>
            <a:effectLst/>
            <a:scene3d>
              <a:camera prst="orthographicFront"/>
              <a:lightRig rig="threePt" dir="t"/>
            </a:scene3d>
            <a:sp3d/>
          </p:spPr>
          <p:style>
            <a:lnRef idx="0">
              <a:scrgbClr r="0" g="0" b="0"/>
            </a:lnRef>
            <a:fillRef idx="0">
              <a:scrgbClr r="0" g="0" b="0"/>
            </a:fillRef>
            <a:effectRef idx="0">
              <a:scrgbClr r="0" g="0" b="0"/>
            </a:effectRef>
            <a:fontRef idx="none"/>
          </p:style>
        </p:cxnSp>
      </p:grpSp>
      <p:sp>
        <p:nvSpPr>
          <p:cNvPr id="111" name="TextBox 110">
            <a:extLst>
              <a:ext uri="{FF2B5EF4-FFF2-40B4-BE49-F238E27FC236}">
                <a16:creationId xmlns:a16="http://schemas.microsoft.com/office/drawing/2014/main" id="{B37C95B8-CDD3-A940-84CA-EAB9CE717598}"/>
              </a:ext>
            </a:extLst>
          </p:cNvPr>
          <p:cNvSpPr txBox="1"/>
          <p:nvPr/>
        </p:nvSpPr>
        <p:spPr>
          <a:xfrm>
            <a:off x="15578412" y="2283656"/>
            <a:ext cx="141531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r>
              <a:rPr kumimoji="0" lang="en-US" sz="9600" b="0" i="0" u="none" strike="noStrike" cap="none" spc="0" normalizeH="0" baseline="0" dirty="0">
                <a:ln>
                  <a:noFill/>
                </a:ln>
                <a:solidFill>
                  <a:srgbClr val="FF0000"/>
                </a:solidFill>
                <a:effectLst/>
                <a:uFillTx/>
                <a:latin typeface="Open Sans" charset="0"/>
                <a:ea typeface="Open Sans" charset="0"/>
                <a:cs typeface="Open Sans" charset="0"/>
                <a:sym typeface="Berthold Akzidenz Grotesk BE Me"/>
              </a:rPr>
              <a:t>?</a:t>
            </a:r>
          </a:p>
        </p:txBody>
      </p:sp>
      <p:sp>
        <p:nvSpPr>
          <p:cNvPr id="113" name="TextBox 112">
            <a:extLst>
              <a:ext uri="{FF2B5EF4-FFF2-40B4-BE49-F238E27FC236}">
                <a16:creationId xmlns:a16="http://schemas.microsoft.com/office/drawing/2014/main" id="{30055FB5-A74D-F445-83E1-4AE86ACD6170}"/>
              </a:ext>
            </a:extLst>
          </p:cNvPr>
          <p:cNvSpPr txBox="1"/>
          <p:nvPr/>
        </p:nvSpPr>
        <p:spPr>
          <a:xfrm>
            <a:off x="6765155" y="1928933"/>
            <a:ext cx="141531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r>
              <a:rPr kumimoji="0" lang="en-US" sz="9600" b="0" i="0" u="none" strike="noStrike" cap="none" spc="0" normalizeH="0" baseline="0" dirty="0">
                <a:ln>
                  <a:noFill/>
                </a:ln>
                <a:solidFill>
                  <a:srgbClr val="FF0000"/>
                </a:solidFill>
                <a:effectLst/>
                <a:uFillTx/>
                <a:latin typeface="Open Sans" charset="0"/>
                <a:ea typeface="Open Sans" charset="0"/>
                <a:cs typeface="Open Sans" charset="0"/>
                <a:sym typeface="Berthold Akzidenz Grotesk BE Me"/>
              </a:rPr>
              <a:t>?</a:t>
            </a:r>
          </a:p>
        </p:txBody>
      </p:sp>
      <p:grpSp>
        <p:nvGrpSpPr>
          <p:cNvPr id="29" name="Group 28">
            <a:extLst>
              <a:ext uri="{FF2B5EF4-FFF2-40B4-BE49-F238E27FC236}">
                <a16:creationId xmlns:a16="http://schemas.microsoft.com/office/drawing/2014/main" id="{50F46BAE-FBB2-AD45-A65F-6F603879AADF}"/>
              </a:ext>
            </a:extLst>
          </p:cNvPr>
          <p:cNvGrpSpPr/>
          <p:nvPr/>
        </p:nvGrpSpPr>
        <p:grpSpPr>
          <a:xfrm>
            <a:off x="19291462" y="8064988"/>
            <a:ext cx="2388951" cy="2488617"/>
            <a:chOff x="19291462" y="8064988"/>
            <a:chExt cx="2388951" cy="2488617"/>
          </a:xfrm>
        </p:grpSpPr>
        <p:pic>
          <p:nvPicPr>
            <p:cNvPr id="115" name="Picture 114">
              <a:extLst>
                <a:ext uri="{FF2B5EF4-FFF2-40B4-BE49-F238E27FC236}">
                  <a16:creationId xmlns:a16="http://schemas.microsoft.com/office/drawing/2014/main" id="{EC490505-61ED-6B40-9631-16AEEE26A6FA}"/>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19291462" y="9387234"/>
              <a:ext cx="1146788" cy="1166371"/>
            </a:xfrm>
            <a:prstGeom prst="rect">
              <a:avLst/>
            </a:prstGeom>
          </p:spPr>
        </p:pic>
        <p:pic>
          <p:nvPicPr>
            <p:cNvPr id="117" name="Picture 116">
              <a:extLst>
                <a:ext uri="{FF2B5EF4-FFF2-40B4-BE49-F238E27FC236}">
                  <a16:creationId xmlns:a16="http://schemas.microsoft.com/office/drawing/2014/main" id="{F0F95F65-A3D3-B441-86C3-C7FBFB5526F0}"/>
                </a:ext>
              </a:extLst>
            </p:cNvPr>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20533625" y="9386490"/>
              <a:ext cx="1146788" cy="1166371"/>
            </a:xfrm>
            <a:prstGeom prst="rect">
              <a:avLst/>
            </a:prstGeom>
          </p:spPr>
        </p:pic>
        <p:pic>
          <p:nvPicPr>
            <p:cNvPr id="119" name="Picture 118">
              <a:extLst>
                <a:ext uri="{FF2B5EF4-FFF2-40B4-BE49-F238E27FC236}">
                  <a16:creationId xmlns:a16="http://schemas.microsoft.com/office/drawing/2014/main" id="{AD600199-471D-5D46-B0B7-457E0CF811C2}"/>
                </a:ext>
              </a:extLst>
            </p:cNvPr>
            <p:cNvPicPr>
              <a:picLocks/>
            </p:cNvPicPr>
            <p:nvPr/>
          </p:nvPicPr>
          <p:blipFill>
            <a:blip r:embed="rId19" cstate="email">
              <a:extLst>
                <a:ext uri="{28A0092B-C50C-407E-A947-70E740481C1C}">
                  <a14:useLocalDpi xmlns:a14="http://schemas.microsoft.com/office/drawing/2010/main"/>
                </a:ext>
              </a:extLst>
            </a:blip>
            <a:stretch>
              <a:fillRect/>
            </a:stretch>
          </p:blipFill>
          <p:spPr>
            <a:xfrm>
              <a:off x="19317647" y="8064988"/>
              <a:ext cx="1096187" cy="1188780"/>
            </a:xfrm>
            <a:prstGeom prst="rect">
              <a:avLst/>
            </a:prstGeom>
          </p:spPr>
        </p:pic>
        <p:pic>
          <p:nvPicPr>
            <p:cNvPr id="120" name="Picture 119">
              <a:extLst>
                <a:ext uri="{FF2B5EF4-FFF2-40B4-BE49-F238E27FC236}">
                  <a16:creationId xmlns:a16="http://schemas.microsoft.com/office/drawing/2014/main" id="{583619FA-18BE-2946-8AE6-1BB4B8A70FB4}"/>
                </a:ext>
              </a:extLst>
            </p:cNvPr>
            <p:cNvPicPr>
              <a:picLocks/>
            </p:cNvPicPr>
            <p:nvPr/>
          </p:nvPicPr>
          <p:blipFill>
            <a:blip r:embed="rId20" cstate="email">
              <a:extLst>
                <a:ext uri="{28A0092B-C50C-407E-A947-70E740481C1C}">
                  <a14:useLocalDpi xmlns:a14="http://schemas.microsoft.com/office/drawing/2010/main"/>
                </a:ext>
              </a:extLst>
            </a:blip>
            <a:stretch>
              <a:fillRect/>
            </a:stretch>
          </p:blipFill>
          <p:spPr>
            <a:xfrm>
              <a:off x="20561243" y="8091410"/>
              <a:ext cx="1119170" cy="1162358"/>
            </a:xfrm>
            <a:prstGeom prst="rect">
              <a:avLst/>
            </a:prstGeom>
          </p:spPr>
        </p:pic>
      </p:grpSp>
      <p:sp>
        <p:nvSpPr>
          <p:cNvPr id="122" name="TextBox 121">
            <a:extLst>
              <a:ext uri="{FF2B5EF4-FFF2-40B4-BE49-F238E27FC236}">
                <a16:creationId xmlns:a16="http://schemas.microsoft.com/office/drawing/2014/main" id="{1A7FDD7E-E22E-2141-8217-397B8D06EF9F}"/>
              </a:ext>
            </a:extLst>
          </p:cNvPr>
          <p:cNvSpPr txBox="1"/>
          <p:nvPr/>
        </p:nvSpPr>
        <p:spPr>
          <a:xfrm>
            <a:off x="19221570" y="6181635"/>
            <a:ext cx="141531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r>
              <a:rPr kumimoji="0" lang="en-US" sz="9600" b="0" i="0" u="none" strike="noStrike" cap="none" spc="0" normalizeH="0" baseline="0" dirty="0">
                <a:ln>
                  <a:noFill/>
                </a:ln>
                <a:solidFill>
                  <a:srgbClr val="FF0000"/>
                </a:solidFill>
                <a:effectLst/>
                <a:uFillTx/>
                <a:latin typeface="Open Sans" charset="0"/>
                <a:ea typeface="Open Sans" charset="0"/>
                <a:cs typeface="Open Sans" charset="0"/>
                <a:sym typeface="Berthold Akzidenz Grotesk BE Me"/>
              </a:rPr>
              <a:t>?</a:t>
            </a:r>
          </a:p>
        </p:txBody>
      </p:sp>
      <p:cxnSp>
        <p:nvCxnSpPr>
          <p:cNvPr id="123" name="Straight Arrow Connector 122">
            <a:extLst>
              <a:ext uri="{FF2B5EF4-FFF2-40B4-BE49-F238E27FC236}">
                <a16:creationId xmlns:a16="http://schemas.microsoft.com/office/drawing/2014/main" id="{B9F24E95-CF11-1A41-8BE4-FF8DEC1C2A2D}"/>
              </a:ext>
            </a:extLst>
          </p:cNvPr>
          <p:cNvCxnSpPr>
            <a:cxnSpLocks/>
          </p:cNvCxnSpPr>
          <p:nvPr/>
        </p:nvCxnSpPr>
        <p:spPr>
          <a:xfrm>
            <a:off x="15999080" y="5623155"/>
            <a:ext cx="3152584" cy="2219965"/>
          </a:xfrm>
          <a:prstGeom prst="straightConnector1">
            <a:avLst/>
          </a:prstGeom>
          <a:noFill/>
          <a:ln w="76200" cap="flat">
            <a:solidFill>
              <a:srgbClr val="FF0000"/>
            </a:solidFill>
            <a:prstDash val="solid"/>
            <a:miter lim="400000"/>
            <a:headEnd type="stealth"/>
            <a:tailEnd type="stealth" w="med" len="med"/>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162" name="Straight Arrow Connector 161">
            <a:extLst>
              <a:ext uri="{FF2B5EF4-FFF2-40B4-BE49-F238E27FC236}">
                <a16:creationId xmlns:a16="http://schemas.microsoft.com/office/drawing/2014/main" id="{85F7A932-9078-7F44-84B7-AD46A55DA666}"/>
              </a:ext>
            </a:extLst>
          </p:cNvPr>
          <p:cNvCxnSpPr>
            <a:cxnSpLocks/>
          </p:cNvCxnSpPr>
          <p:nvPr/>
        </p:nvCxnSpPr>
        <p:spPr>
          <a:xfrm>
            <a:off x="15910038" y="5775822"/>
            <a:ext cx="3152584" cy="2219965"/>
          </a:xfrm>
          <a:prstGeom prst="straightConnector1">
            <a:avLst/>
          </a:prstGeom>
          <a:noFill/>
          <a:ln w="76200" cap="flat">
            <a:solidFill>
              <a:srgbClr val="FF0000"/>
            </a:solidFill>
            <a:prstDash val="solid"/>
            <a:miter lim="400000"/>
            <a:headEnd type="stealth"/>
            <a:tailEnd type="stealth" w="med" len="med"/>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163" name="Straight Arrow Connector 162">
            <a:extLst>
              <a:ext uri="{FF2B5EF4-FFF2-40B4-BE49-F238E27FC236}">
                <a16:creationId xmlns:a16="http://schemas.microsoft.com/office/drawing/2014/main" id="{336555F7-5312-A549-BA70-95BCC1D9551A}"/>
              </a:ext>
            </a:extLst>
          </p:cNvPr>
          <p:cNvCxnSpPr>
            <a:cxnSpLocks/>
          </p:cNvCxnSpPr>
          <p:nvPr/>
        </p:nvCxnSpPr>
        <p:spPr>
          <a:xfrm>
            <a:off x="16218601" y="5315417"/>
            <a:ext cx="3152584" cy="2219965"/>
          </a:xfrm>
          <a:prstGeom prst="straightConnector1">
            <a:avLst/>
          </a:prstGeom>
          <a:noFill/>
          <a:ln w="76200" cap="flat">
            <a:solidFill>
              <a:srgbClr val="FF0000"/>
            </a:solidFill>
            <a:prstDash val="solid"/>
            <a:miter lim="400000"/>
            <a:headEnd type="stealth"/>
            <a:tailEnd type="stealth" w="med" len="med"/>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164" name="Straight Arrow Connector 163">
            <a:extLst>
              <a:ext uri="{FF2B5EF4-FFF2-40B4-BE49-F238E27FC236}">
                <a16:creationId xmlns:a16="http://schemas.microsoft.com/office/drawing/2014/main" id="{AB5B018C-080F-B74B-96D2-9B83F86553A2}"/>
              </a:ext>
            </a:extLst>
          </p:cNvPr>
          <p:cNvCxnSpPr>
            <a:cxnSpLocks/>
          </p:cNvCxnSpPr>
          <p:nvPr/>
        </p:nvCxnSpPr>
        <p:spPr>
          <a:xfrm>
            <a:off x="16129559" y="5468084"/>
            <a:ext cx="3152584" cy="2219965"/>
          </a:xfrm>
          <a:prstGeom prst="straightConnector1">
            <a:avLst/>
          </a:prstGeom>
          <a:noFill/>
          <a:ln w="76200" cap="flat">
            <a:solidFill>
              <a:srgbClr val="FF0000"/>
            </a:solidFill>
            <a:prstDash val="solid"/>
            <a:miter lim="400000"/>
            <a:headEnd type="stealth"/>
            <a:tailEnd type="stealth" w="med" len="med"/>
          </a:ln>
          <a:effectLst/>
          <a:scene3d>
            <a:camera prst="orthographicFront"/>
            <a:lightRig rig="threePt" dir="t"/>
          </a:scene3d>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71861516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2" name="Straight Arrow Connector 101">
            <a:extLst>
              <a:ext uri="{FF2B5EF4-FFF2-40B4-BE49-F238E27FC236}">
                <a16:creationId xmlns:a16="http://schemas.microsoft.com/office/drawing/2014/main" id="{25C5FFD9-0945-4623-AE9A-4DB0BE7505CC}"/>
              </a:ext>
            </a:extLst>
          </p:cNvPr>
          <p:cNvCxnSpPr>
            <a:cxnSpLocks/>
          </p:cNvCxnSpPr>
          <p:nvPr/>
        </p:nvCxnSpPr>
        <p:spPr>
          <a:xfrm flipH="1">
            <a:off x="6649240" y="1296299"/>
            <a:ext cx="4226813" cy="18466"/>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108" name="Straight Arrow Connector 107">
            <a:extLst>
              <a:ext uri="{FF2B5EF4-FFF2-40B4-BE49-F238E27FC236}">
                <a16:creationId xmlns:a16="http://schemas.microsoft.com/office/drawing/2014/main" id="{25C5FFD9-0945-4623-AE9A-4DB0BE7505CC}"/>
              </a:ext>
            </a:extLst>
          </p:cNvPr>
          <p:cNvCxnSpPr>
            <a:cxnSpLocks/>
          </p:cNvCxnSpPr>
          <p:nvPr/>
        </p:nvCxnSpPr>
        <p:spPr>
          <a:xfrm flipV="1">
            <a:off x="6649240" y="2579995"/>
            <a:ext cx="10081641" cy="16033"/>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105" name="Straight Arrow Connector 104">
            <a:extLst>
              <a:ext uri="{FF2B5EF4-FFF2-40B4-BE49-F238E27FC236}">
                <a16:creationId xmlns:a16="http://schemas.microsoft.com/office/drawing/2014/main" id="{25C5FFD9-0945-4623-AE9A-4DB0BE7505CC}"/>
              </a:ext>
            </a:extLst>
          </p:cNvPr>
          <p:cNvCxnSpPr>
            <a:cxnSpLocks/>
          </p:cNvCxnSpPr>
          <p:nvPr/>
        </p:nvCxnSpPr>
        <p:spPr>
          <a:xfrm flipH="1" flipV="1">
            <a:off x="3949268" y="5001440"/>
            <a:ext cx="3003646" cy="3301967"/>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pic>
        <p:nvPicPr>
          <p:cNvPr id="3" name="Cloudwhite.png" descr="Cloudwhite.png">
            <a:extLst>
              <a:ext uri="{FF2B5EF4-FFF2-40B4-BE49-F238E27FC236}">
                <a16:creationId xmlns:a16="http://schemas.microsoft.com/office/drawing/2014/main" id="{C343B9B1-83CC-4B55-981F-7C8D19439F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46583" y="-203883"/>
            <a:ext cx="9984298" cy="6997544"/>
          </a:xfrm>
          <a:prstGeom prst="rect">
            <a:avLst/>
          </a:prstGeom>
          <a:ln w="12700">
            <a:miter lim="400000"/>
          </a:ln>
        </p:spPr>
      </p:pic>
      <p:sp>
        <p:nvSpPr>
          <p:cNvPr id="4" name="Rounded Rectangle 3"/>
          <p:cNvSpPr/>
          <p:nvPr/>
        </p:nvSpPr>
        <p:spPr bwMode="auto">
          <a:xfrm>
            <a:off x="6334782" y="8175847"/>
            <a:ext cx="9912776" cy="4505546"/>
          </a:xfrm>
          <a:prstGeom prst="roundRect">
            <a:avLst>
              <a:gd name="adj" fmla="val 3671"/>
            </a:avLst>
          </a:prstGeom>
          <a:solidFill>
            <a:schemeClr val="tx1">
              <a:lumMod val="40000"/>
              <a:lumOff val="60000"/>
            </a:schemeClr>
          </a:solidFill>
          <a:ln w="9525" cap="flat" cmpd="sng" algn="ctr">
            <a:solidFill>
              <a:srgbClr val="162130"/>
            </a:solidFill>
            <a:prstDash val="solid"/>
            <a:round/>
            <a:headEnd type="none" w="med" len="med"/>
            <a:tailEnd type="none" w="med" len="med"/>
          </a:ln>
          <a:effectLst/>
        </p:spPr>
        <p:txBody>
          <a:bodyPr vert="horz" wrap="square" lIns="182880" tIns="91440" rIns="182880" bIns="91440" numCol="1" rtlCol="0" anchor="t" anchorCtr="0" compatLnSpc="1">
            <a:prstTxWarp prst="textNoShape">
              <a:avLst/>
            </a:prstTxWarp>
            <a:noAutofit/>
          </a:bodyPr>
          <a:lstStyle/>
          <a:p>
            <a:pPr marL="685800" indent="-685800" algn="l" defTabSz="1828800" fontAlgn="base" hangingPunct="1">
              <a:lnSpc>
                <a:spcPct val="80000"/>
              </a:lnSpc>
              <a:spcBef>
                <a:spcPct val="20000"/>
              </a:spcBef>
              <a:spcAft>
                <a:spcPct val="0"/>
              </a:spcAft>
              <a:buClr>
                <a:schemeClr val="hlink"/>
              </a:buClr>
              <a:buSzPct val="60000"/>
            </a:pPr>
            <a:endParaRPr lang="en-US" sz="2800" b="1">
              <a:solidFill>
                <a:schemeClr val="tx1"/>
              </a:solidFill>
              <a:latin typeface="Arial" charset="0"/>
            </a:endParaRPr>
          </a:p>
        </p:txBody>
      </p:sp>
      <p:sp>
        <p:nvSpPr>
          <p:cNvPr id="6" name="Rounded Rectangle 13"/>
          <p:cNvSpPr/>
          <p:nvPr/>
        </p:nvSpPr>
        <p:spPr bwMode="auto">
          <a:xfrm>
            <a:off x="6742007" y="9253768"/>
            <a:ext cx="5923044" cy="3199574"/>
          </a:xfrm>
          <a:prstGeom prst="roundRect">
            <a:avLst>
              <a:gd name="adj" fmla="val 3671"/>
            </a:avLst>
          </a:prstGeom>
          <a:solidFill>
            <a:schemeClr val="bg1">
              <a:lumMod val="65000"/>
            </a:schemeClr>
          </a:solidFill>
          <a:ln w="9525" cap="flat" cmpd="sng" algn="ctr">
            <a:solidFill>
              <a:srgbClr val="162130"/>
            </a:solidFill>
            <a:prstDash val="solid"/>
            <a:round/>
            <a:headEnd type="none" w="med" len="med"/>
            <a:tailEnd type="none" w="med" len="med"/>
          </a:ln>
          <a:effectLst/>
        </p:spPr>
        <p:txBody>
          <a:bodyPr vert="horz" wrap="square" lIns="182880" tIns="91440" rIns="182880" bIns="91440" numCol="1" rtlCol="0" anchor="t" anchorCtr="0" compatLnSpc="1">
            <a:prstTxWarp prst="textNoShape">
              <a:avLst/>
            </a:prstTxWarp>
            <a:noAutofit/>
          </a:bodyPr>
          <a:lstStyle/>
          <a:p>
            <a:pPr marL="685800" indent="-685800" algn="l" defTabSz="1828800" fontAlgn="base" hangingPunct="1">
              <a:lnSpc>
                <a:spcPct val="80000"/>
              </a:lnSpc>
              <a:spcBef>
                <a:spcPct val="20000"/>
              </a:spcBef>
              <a:spcAft>
                <a:spcPct val="0"/>
              </a:spcAft>
              <a:buClr>
                <a:schemeClr val="hlink"/>
              </a:buClr>
              <a:buSzPct val="60000"/>
            </a:pPr>
            <a:endParaRPr lang="en-US" sz="2800" b="1">
              <a:solidFill>
                <a:schemeClr val="tx1"/>
              </a:solidFill>
              <a:latin typeface="Arial" charset="0"/>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81106" y="10367806"/>
            <a:ext cx="1463036" cy="1280160"/>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91164" y="10432302"/>
            <a:ext cx="1463036" cy="1280160"/>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17846" y="11008980"/>
            <a:ext cx="1463036" cy="1280160"/>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11108" y="10880964"/>
            <a:ext cx="1463036" cy="1280160"/>
          </a:xfrm>
          <a:prstGeom prst="rect">
            <a:avLst/>
          </a:prstGeom>
        </p:spPr>
      </p:pic>
      <p:cxnSp>
        <p:nvCxnSpPr>
          <p:cNvPr id="12" name="Straight Connector 11"/>
          <p:cNvCxnSpPr/>
          <p:nvPr/>
        </p:nvCxnSpPr>
        <p:spPr bwMode="auto">
          <a:xfrm>
            <a:off x="11742626" y="9657387"/>
            <a:ext cx="0" cy="1223578"/>
          </a:xfrm>
          <a:prstGeom prst="line">
            <a:avLst/>
          </a:prstGeom>
          <a:noFill/>
          <a:ln w="19050" cap="flat" cmpd="sng" algn="ctr">
            <a:solidFill>
              <a:schemeClr val="bg1">
                <a:lumMod val="95000"/>
              </a:schemeClr>
            </a:solidFill>
            <a:prstDash val="solid"/>
            <a:round/>
            <a:headEnd type="none" w="med" len="med"/>
            <a:tailEnd type="none" w="med" len="med"/>
          </a:ln>
          <a:effectLst/>
        </p:spPr>
      </p:cxnSp>
      <p:cxnSp>
        <p:nvCxnSpPr>
          <p:cNvPr id="13" name="Straight Connector 12"/>
          <p:cNvCxnSpPr/>
          <p:nvPr/>
        </p:nvCxnSpPr>
        <p:spPr bwMode="auto">
          <a:xfrm>
            <a:off x="10074880" y="9701317"/>
            <a:ext cx="0" cy="666490"/>
          </a:xfrm>
          <a:prstGeom prst="line">
            <a:avLst/>
          </a:prstGeom>
          <a:noFill/>
          <a:ln w="19050" cap="flat" cmpd="sng" algn="ctr">
            <a:solidFill>
              <a:schemeClr val="bg1">
                <a:lumMod val="95000"/>
              </a:schemeClr>
            </a:solidFill>
            <a:prstDash val="solid"/>
            <a:round/>
            <a:headEnd type="none" w="med" len="med"/>
            <a:tailEnd type="none" w="med" len="med"/>
          </a:ln>
          <a:effectLst/>
        </p:spPr>
      </p:cxnSp>
      <p:cxnSp>
        <p:nvCxnSpPr>
          <p:cNvPr id="14" name="Straight Connector 13"/>
          <p:cNvCxnSpPr/>
          <p:nvPr/>
        </p:nvCxnSpPr>
        <p:spPr bwMode="auto">
          <a:xfrm>
            <a:off x="8949364" y="9855668"/>
            <a:ext cx="0" cy="1153312"/>
          </a:xfrm>
          <a:prstGeom prst="line">
            <a:avLst/>
          </a:prstGeom>
          <a:noFill/>
          <a:ln w="19050" cap="flat" cmpd="sng" algn="ctr">
            <a:solidFill>
              <a:schemeClr val="bg1">
                <a:lumMod val="95000"/>
              </a:schemeClr>
            </a:solidFill>
            <a:prstDash val="solid"/>
            <a:round/>
            <a:headEnd type="none" w="med" len="med"/>
            <a:tailEnd type="none" w="med" len="med"/>
          </a:ln>
          <a:effectLst/>
        </p:spPr>
      </p:cxnSp>
      <p:cxnSp>
        <p:nvCxnSpPr>
          <p:cNvPr id="15" name="Straight Connector 14"/>
          <p:cNvCxnSpPr/>
          <p:nvPr/>
        </p:nvCxnSpPr>
        <p:spPr bwMode="auto">
          <a:xfrm>
            <a:off x="7622682" y="9855669"/>
            <a:ext cx="0" cy="576634"/>
          </a:xfrm>
          <a:prstGeom prst="line">
            <a:avLst/>
          </a:prstGeom>
          <a:noFill/>
          <a:ln w="19050" cap="flat" cmpd="sng" algn="ctr">
            <a:solidFill>
              <a:schemeClr val="bg1">
                <a:lumMod val="95000"/>
              </a:schemeClr>
            </a:solidFill>
            <a:prstDash val="solid"/>
            <a:round/>
            <a:headEnd type="none" w="med" len="med"/>
            <a:tailEnd type="none" w="med" len="med"/>
          </a:ln>
          <a:effectLst/>
        </p:spPr>
      </p:cxnSp>
      <p:sp>
        <p:nvSpPr>
          <p:cNvPr id="16" name="Can 15"/>
          <p:cNvSpPr/>
          <p:nvPr/>
        </p:nvSpPr>
        <p:spPr bwMode="auto">
          <a:xfrm rot="5400000">
            <a:off x="7977444" y="8725873"/>
            <a:ext cx="561864" cy="2168818"/>
          </a:xfrm>
          <a:prstGeom prst="can">
            <a:avLst/>
          </a:prstGeom>
          <a:solidFill>
            <a:srgbClr val="E6E6E6"/>
          </a:solidFill>
          <a:ln w="9525" cap="flat" cmpd="sng" algn="ctr">
            <a:solidFill>
              <a:schemeClr val="tx1">
                <a:lumMod val="65000"/>
                <a:lumOff val="35000"/>
              </a:schemeClr>
            </a:solidFill>
            <a:prstDash val="solid"/>
            <a:round/>
            <a:headEnd type="none" w="med" len="med"/>
            <a:tailEnd type="none" w="med" len="med"/>
          </a:ln>
          <a:effectLst/>
        </p:spPr>
        <p:txBody>
          <a:bodyPr vert="vert270" wrap="square" lIns="0" tIns="0" rIns="0" bIns="0" numCol="1" rtlCol="0" anchor="ctr" anchorCtr="0" compatLnSpc="1">
            <a:prstTxWarp prst="textNoShape">
              <a:avLst/>
            </a:prstTxWarp>
            <a:noAutofit/>
          </a:bodyPr>
          <a:lstStyle/>
          <a:p>
            <a:pPr marL="685800" indent="-685800" defTabSz="1828800" fontAlgn="base" hangingPunct="1">
              <a:lnSpc>
                <a:spcPct val="80000"/>
              </a:lnSpc>
              <a:spcBef>
                <a:spcPct val="20000"/>
              </a:spcBef>
              <a:spcAft>
                <a:spcPct val="0"/>
              </a:spcAft>
              <a:buClr>
                <a:schemeClr val="hlink"/>
              </a:buClr>
              <a:buSzPct val="60000"/>
            </a:pPr>
            <a:r>
              <a:rPr lang="en-US" sz="2000">
                <a:solidFill>
                  <a:schemeClr val="tx1"/>
                </a:solidFill>
                <a:latin typeface="Calibri" panose="020F0502020204030204" pitchFamily="34" charset="0"/>
                <a:cs typeface="Calibri" panose="020F0502020204030204" pitchFamily="34" charset="0"/>
              </a:rPr>
              <a:t>JMS</a:t>
            </a:r>
          </a:p>
        </p:txBody>
      </p:sp>
      <p:sp>
        <p:nvSpPr>
          <p:cNvPr id="17" name="Can 16"/>
          <p:cNvSpPr/>
          <p:nvPr/>
        </p:nvSpPr>
        <p:spPr bwMode="auto">
          <a:xfrm rot="5400000">
            <a:off x="10660340" y="8725879"/>
            <a:ext cx="561864" cy="2168818"/>
          </a:xfrm>
          <a:prstGeom prst="can">
            <a:avLst/>
          </a:prstGeom>
          <a:solidFill>
            <a:srgbClr val="E6E6E6"/>
          </a:solidFill>
          <a:ln w="9525" cap="flat" cmpd="sng" algn="ctr">
            <a:solidFill>
              <a:schemeClr val="tx1">
                <a:lumMod val="65000"/>
                <a:lumOff val="35000"/>
              </a:schemeClr>
            </a:solidFill>
            <a:prstDash val="solid"/>
            <a:round/>
            <a:headEnd type="none" w="med" len="med"/>
            <a:tailEnd type="none" w="med" len="med"/>
          </a:ln>
          <a:effectLst/>
        </p:spPr>
        <p:txBody>
          <a:bodyPr vert="vert270" wrap="square" lIns="0" tIns="0" rIns="0" bIns="0" numCol="1" rtlCol="0" anchor="ctr" anchorCtr="0" compatLnSpc="1">
            <a:prstTxWarp prst="textNoShape">
              <a:avLst/>
            </a:prstTxWarp>
            <a:noAutofit/>
          </a:bodyPr>
          <a:lstStyle/>
          <a:p>
            <a:pPr marL="685800" indent="-685800" defTabSz="1828800" fontAlgn="base" hangingPunct="1">
              <a:lnSpc>
                <a:spcPct val="80000"/>
              </a:lnSpc>
              <a:spcBef>
                <a:spcPct val="20000"/>
              </a:spcBef>
              <a:spcAft>
                <a:spcPct val="0"/>
              </a:spcAft>
              <a:buClr>
                <a:schemeClr val="hlink"/>
              </a:buClr>
              <a:buSzPct val="60000"/>
            </a:pPr>
            <a:r>
              <a:rPr lang="en-US" sz="2000">
                <a:solidFill>
                  <a:schemeClr val="tx1"/>
                </a:solidFill>
                <a:latin typeface="Calibri" panose="020F0502020204030204" pitchFamily="34" charset="0"/>
                <a:cs typeface="Calibri" panose="020F0502020204030204" pitchFamily="34" charset="0"/>
              </a:rPr>
              <a:t>MQ</a:t>
            </a:r>
          </a:p>
        </p:txBody>
      </p:sp>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09360" y="9807479"/>
            <a:ext cx="1463036" cy="1280160"/>
          </a:xfrm>
          <a:prstGeom prst="rect">
            <a:avLst/>
          </a:prstGeom>
        </p:spPr>
      </p:pic>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536044" y="10320637"/>
            <a:ext cx="1463036" cy="1280160"/>
          </a:xfrm>
          <a:prstGeom prst="rect">
            <a:avLst/>
          </a:prstGeom>
        </p:spPr>
      </p:pic>
      <p:sp>
        <p:nvSpPr>
          <p:cNvPr id="20" name="TextBox 19"/>
          <p:cNvSpPr txBox="1"/>
          <p:nvPr/>
        </p:nvSpPr>
        <p:spPr>
          <a:xfrm>
            <a:off x="13517687" y="11576349"/>
            <a:ext cx="1869422" cy="584775"/>
          </a:xfrm>
          <a:prstGeom prst="rect">
            <a:avLst/>
          </a:prstGeom>
          <a:noFill/>
        </p:spPr>
        <p:txBody>
          <a:bodyPr wrap="none" rtlCol="0">
            <a:spAutoFit/>
          </a:bodyPr>
          <a:lstStyle/>
          <a:p>
            <a:pPr algn="ctr"/>
            <a:r>
              <a:rPr lang="en-US" sz="3200">
                <a:solidFill>
                  <a:schemeClr val="bg1"/>
                </a:solidFill>
                <a:latin typeface="Calibri" panose="020F0502020204030204" pitchFamily="34" charset="0"/>
                <a:cs typeface="Calibri" panose="020F0502020204030204" pitchFamily="34" charset="0"/>
              </a:rPr>
              <a:t>New Apps</a:t>
            </a:r>
          </a:p>
        </p:txBody>
      </p:sp>
      <p:sp>
        <p:nvSpPr>
          <p:cNvPr id="21" name="TextBox 20"/>
          <p:cNvSpPr txBox="1"/>
          <p:nvPr/>
        </p:nvSpPr>
        <p:spPr>
          <a:xfrm>
            <a:off x="10267492" y="8303407"/>
            <a:ext cx="2047355" cy="584775"/>
          </a:xfrm>
          <a:prstGeom prst="rect">
            <a:avLst/>
          </a:prstGeom>
          <a:noFill/>
        </p:spPr>
        <p:txBody>
          <a:bodyPr wrap="none" rtlCol="0">
            <a:spAutoFit/>
          </a:bodyPr>
          <a:lstStyle/>
          <a:p>
            <a:pPr algn="ctr"/>
            <a:r>
              <a:rPr lang="en-US" sz="3200" dirty="0">
                <a:latin typeface="Calibri" panose="020F0502020204030204" pitchFamily="34" charset="0"/>
                <a:cs typeface="Calibri" panose="020F0502020204030204" pitchFamily="34" charset="0"/>
              </a:rPr>
              <a:t>Datacenter</a:t>
            </a:r>
          </a:p>
        </p:txBody>
      </p:sp>
      <p:pic>
        <p:nvPicPr>
          <p:cNvPr id="23" name="Picture 2" descr="https://dev.solace.com/wp-content/uploads/2017/03/google-cloud-platform_400x200-300x150.jpg">
            <a:extLst>
              <a:ext uri="{FF2B5EF4-FFF2-40B4-BE49-F238E27FC236}">
                <a16:creationId xmlns:a16="http://schemas.microsoft.com/office/drawing/2014/main" id="{7F96A5E8-7CC3-EF44-A64C-D477CADCDFD6}"/>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233041" y="908913"/>
            <a:ext cx="2636220" cy="1318116"/>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9699C1CB-E658-433C-9E9D-F4CB6CA81973}"/>
              </a:ext>
            </a:extLst>
          </p:cNvPr>
          <p:cNvGrpSpPr/>
          <p:nvPr/>
        </p:nvGrpSpPr>
        <p:grpSpPr>
          <a:xfrm>
            <a:off x="11011108" y="4256054"/>
            <a:ext cx="1455248" cy="1455248"/>
            <a:chOff x="9765859" y="2809083"/>
            <a:chExt cx="1110790" cy="1110790"/>
          </a:xfrm>
        </p:grpSpPr>
        <p:sp>
          <p:nvSpPr>
            <p:cNvPr id="31" name="Circle">
              <a:extLst>
                <a:ext uri="{FF2B5EF4-FFF2-40B4-BE49-F238E27FC236}">
                  <a16:creationId xmlns:a16="http://schemas.microsoft.com/office/drawing/2014/main" id="{8D2F930E-FFA0-4F23-A9F4-4C4DCC174D67}"/>
                </a:ext>
              </a:extLst>
            </p:cNvPr>
            <p:cNvSpPr/>
            <p:nvPr/>
          </p:nvSpPr>
          <p:spPr>
            <a:xfrm>
              <a:off x="9765859" y="2809083"/>
              <a:ext cx="1110790"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32" name="Group 2@3x.png" descr="Group 2@3x.png">
              <a:extLst>
                <a:ext uri="{FF2B5EF4-FFF2-40B4-BE49-F238E27FC236}">
                  <a16:creationId xmlns:a16="http://schemas.microsoft.com/office/drawing/2014/main" id="{1D92A469-035E-4E19-9AA9-389BBCC69C3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045624" y="3151938"/>
              <a:ext cx="551260" cy="549346"/>
            </a:xfrm>
            <a:prstGeom prst="rect">
              <a:avLst/>
            </a:prstGeom>
            <a:ln w="12700">
              <a:miter lim="400000"/>
            </a:ln>
          </p:spPr>
        </p:pic>
      </p:grpSp>
      <p:grpSp>
        <p:nvGrpSpPr>
          <p:cNvPr id="27" name="Group 26">
            <a:extLst>
              <a:ext uri="{FF2B5EF4-FFF2-40B4-BE49-F238E27FC236}">
                <a16:creationId xmlns:a16="http://schemas.microsoft.com/office/drawing/2014/main" id="{9D1E642C-299E-4B9D-BC50-794EFDFD3779}"/>
              </a:ext>
            </a:extLst>
          </p:cNvPr>
          <p:cNvGrpSpPr/>
          <p:nvPr/>
        </p:nvGrpSpPr>
        <p:grpSpPr>
          <a:xfrm>
            <a:off x="8634542" y="4190420"/>
            <a:ext cx="1455250" cy="1455248"/>
            <a:chOff x="8373048" y="2809083"/>
            <a:chExt cx="1110791" cy="1110790"/>
          </a:xfrm>
        </p:grpSpPr>
        <p:sp>
          <p:nvSpPr>
            <p:cNvPr id="28" name="Circle">
              <a:extLst>
                <a:ext uri="{FF2B5EF4-FFF2-40B4-BE49-F238E27FC236}">
                  <a16:creationId xmlns:a16="http://schemas.microsoft.com/office/drawing/2014/main" id="{2E05CA25-3DF0-4226-863C-6CB95FD48939}"/>
                </a:ext>
              </a:extLst>
            </p:cNvPr>
            <p:cNvSpPr/>
            <p:nvPr/>
          </p:nvSpPr>
          <p:spPr>
            <a:xfrm>
              <a:off x="8373048" y="2809083"/>
              <a:ext cx="1110791"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29" name="Layer 0@3x.png" descr="Layer 0@3x.png">
              <a:extLst>
                <a:ext uri="{FF2B5EF4-FFF2-40B4-BE49-F238E27FC236}">
                  <a16:creationId xmlns:a16="http://schemas.microsoft.com/office/drawing/2014/main" id="{F26A1114-ACFB-45EC-95F4-666A8DD3D6D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652813" y="3138946"/>
              <a:ext cx="551260" cy="551261"/>
            </a:xfrm>
            <a:prstGeom prst="rect">
              <a:avLst/>
            </a:prstGeom>
            <a:ln w="12700">
              <a:miter lim="400000"/>
            </a:ln>
          </p:spPr>
        </p:pic>
      </p:grpSp>
      <p:cxnSp>
        <p:nvCxnSpPr>
          <p:cNvPr id="38" name="Straight Arrow Connector 37">
            <a:extLst>
              <a:ext uri="{FF2B5EF4-FFF2-40B4-BE49-F238E27FC236}">
                <a16:creationId xmlns:a16="http://schemas.microsoft.com/office/drawing/2014/main" id="{25C5FFD9-0945-4623-AE9A-4DB0BE7505CC}"/>
              </a:ext>
            </a:extLst>
          </p:cNvPr>
          <p:cNvCxnSpPr>
            <a:cxnSpLocks/>
          </p:cNvCxnSpPr>
          <p:nvPr/>
        </p:nvCxnSpPr>
        <p:spPr>
          <a:xfrm flipH="1" flipV="1">
            <a:off x="11738732" y="3474316"/>
            <a:ext cx="1" cy="954809"/>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43" name="Straight Arrow Connector 42">
            <a:extLst>
              <a:ext uri="{FF2B5EF4-FFF2-40B4-BE49-F238E27FC236}">
                <a16:creationId xmlns:a16="http://schemas.microsoft.com/office/drawing/2014/main" id="{25C5FFD9-0945-4623-AE9A-4DB0BE7505CC}"/>
              </a:ext>
            </a:extLst>
          </p:cNvPr>
          <p:cNvCxnSpPr>
            <a:cxnSpLocks/>
          </p:cNvCxnSpPr>
          <p:nvPr/>
        </p:nvCxnSpPr>
        <p:spPr>
          <a:xfrm flipH="1" flipV="1">
            <a:off x="10141303" y="5049312"/>
            <a:ext cx="898133" cy="37506"/>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52" name="Straight Arrow Connector 51">
            <a:extLst>
              <a:ext uri="{FF2B5EF4-FFF2-40B4-BE49-F238E27FC236}">
                <a16:creationId xmlns:a16="http://schemas.microsoft.com/office/drawing/2014/main" id="{25C5FFD9-0945-4623-AE9A-4DB0BE7505CC}"/>
              </a:ext>
            </a:extLst>
          </p:cNvPr>
          <p:cNvCxnSpPr>
            <a:cxnSpLocks/>
          </p:cNvCxnSpPr>
          <p:nvPr/>
        </p:nvCxnSpPr>
        <p:spPr>
          <a:xfrm>
            <a:off x="10396858" y="5076596"/>
            <a:ext cx="1091738" cy="17487"/>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grpSp>
        <p:nvGrpSpPr>
          <p:cNvPr id="55" name="Group 54">
            <a:extLst>
              <a:ext uri="{FF2B5EF4-FFF2-40B4-BE49-F238E27FC236}">
                <a16:creationId xmlns:a16="http://schemas.microsoft.com/office/drawing/2014/main" id="{B34042CB-59FE-4168-9036-3B0ED83E531C}"/>
              </a:ext>
            </a:extLst>
          </p:cNvPr>
          <p:cNvGrpSpPr/>
          <p:nvPr/>
        </p:nvGrpSpPr>
        <p:grpSpPr>
          <a:xfrm>
            <a:off x="13387671" y="4273815"/>
            <a:ext cx="1455250" cy="1455248"/>
            <a:chOff x="11158855" y="2809083"/>
            <a:chExt cx="1110791" cy="1110790"/>
          </a:xfrm>
        </p:grpSpPr>
        <p:sp>
          <p:nvSpPr>
            <p:cNvPr id="56" name="Circle">
              <a:extLst>
                <a:ext uri="{FF2B5EF4-FFF2-40B4-BE49-F238E27FC236}">
                  <a16:creationId xmlns:a16="http://schemas.microsoft.com/office/drawing/2014/main" id="{CE07D1E4-3BCB-4C94-82C5-A2BBC73CD55F}"/>
                </a:ext>
              </a:extLst>
            </p:cNvPr>
            <p:cNvSpPr/>
            <p:nvPr/>
          </p:nvSpPr>
          <p:spPr>
            <a:xfrm>
              <a:off x="11158855" y="2809083"/>
              <a:ext cx="1110791"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57" name="Group 1@3x.png" descr="Group 1@3x.png">
              <a:extLst>
                <a:ext uri="{FF2B5EF4-FFF2-40B4-BE49-F238E27FC236}">
                  <a16:creationId xmlns:a16="http://schemas.microsoft.com/office/drawing/2014/main" id="{B5F26150-5988-4B83-8729-449CCC9CF2F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441062" y="3160387"/>
              <a:ext cx="559692" cy="549347"/>
            </a:xfrm>
            <a:prstGeom prst="rect">
              <a:avLst/>
            </a:prstGeom>
            <a:ln w="12700">
              <a:miter lim="400000"/>
            </a:ln>
          </p:spPr>
        </p:pic>
      </p:grpSp>
      <p:cxnSp>
        <p:nvCxnSpPr>
          <p:cNvPr id="58" name="Straight Arrow Connector 57">
            <a:extLst>
              <a:ext uri="{FF2B5EF4-FFF2-40B4-BE49-F238E27FC236}">
                <a16:creationId xmlns:a16="http://schemas.microsoft.com/office/drawing/2014/main" id="{25C5FFD9-0945-4623-AE9A-4DB0BE7505CC}"/>
              </a:ext>
            </a:extLst>
          </p:cNvPr>
          <p:cNvCxnSpPr>
            <a:cxnSpLocks/>
            <a:stCxn id="31" idx="4"/>
          </p:cNvCxnSpPr>
          <p:nvPr/>
        </p:nvCxnSpPr>
        <p:spPr>
          <a:xfrm>
            <a:off x="11738732" y="5711302"/>
            <a:ext cx="1" cy="2655083"/>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61" name="Straight Arrow Connector 60">
            <a:extLst>
              <a:ext uri="{FF2B5EF4-FFF2-40B4-BE49-F238E27FC236}">
                <a16:creationId xmlns:a16="http://schemas.microsoft.com/office/drawing/2014/main" id="{25C5FFD9-0945-4623-AE9A-4DB0BE7505CC}"/>
              </a:ext>
            </a:extLst>
          </p:cNvPr>
          <p:cNvCxnSpPr>
            <a:cxnSpLocks/>
          </p:cNvCxnSpPr>
          <p:nvPr/>
        </p:nvCxnSpPr>
        <p:spPr>
          <a:xfrm flipH="1">
            <a:off x="9248219" y="8806682"/>
            <a:ext cx="893084" cy="580552"/>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64" name="Straight Arrow Connector 63">
            <a:extLst>
              <a:ext uri="{FF2B5EF4-FFF2-40B4-BE49-F238E27FC236}">
                <a16:creationId xmlns:a16="http://schemas.microsoft.com/office/drawing/2014/main" id="{25C5FFD9-0945-4623-AE9A-4DB0BE7505CC}"/>
              </a:ext>
            </a:extLst>
          </p:cNvPr>
          <p:cNvCxnSpPr>
            <a:cxnSpLocks/>
          </p:cNvCxnSpPr>
          <p:nvPr/>
        </p:nvCxnSpPr>
        <p:spPr>
          <a:xfrm>
            <a:off x="11291169" y="8945152"/>
            <a:ext cx="391412" cy="683628"/>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68" name="Straight Arrow Connector 67">
            <a:extLst>
              <a:ext uri="{FF2B5EF4-FFF2-40B4-BE49-F238E27FC236}">
                <a16:creationId xmlns:a16="http://schemas.microsoft.com/office/drawing/2014/main" id="{25C5FFD9-0945-4623-AE9A-4DB0BE7505CC}"/>
              </a:ext>
            </a:extLst>
          </p:cNvPr>
          <p:cNvCxnSpPr>
            <a:cxnSpLocks/>
          </p:cNvCxnSpPr>
          <p:nvPr/>
        </p:nvCxnSpPr>
        <p:spPr>
          <a:xfrm>
            <a:off x="12551151" y="8789173"/>
            <a:ext cx="1044086" cy="839607"/>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pic>
        <p:nvPicPr>
          <p:cNvPr id="71" name="Cloudwhite.png" descr="Cloudwhite.png">
            <a:extLst>
              <a:ext uri="{FF2B5EF4-FFF2-40B4-BE49-F238E27FC236}">
                <a16:creationId xmlns:a16="http://schemas.microsoft.com/office/drawing/2014/main" id="{C343B9B1-83CC-4B55-981F-7C8D19439F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069523" y="127245"/>
            <a:ext cx="8023280" cy="5623155"/>
          </a:xfrm>
          <a:prstGeom prst="rect">
            <a:avLst/>
          </a:prstGeom>
          <a:ln w="12700">
            <a:miter lim="400000"/>
          </a:ln>
        </p:spPr>
      </p:pic>
      <p:pic>
        <p:nvPicPr>
          <p:cNvPr id="5" name="Picture 4">
            <a:extLst>
              <a:ext uri="{FF2B5EF4-FFF2-40B4-BE49-F238E27FC236}">
                <a16:creationId xmlns:a16="http://schemas.microsoft.com/office/drawing/2014/main" id="{1F166738-6373-4EA0-9928-197EE09B27B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9732751" y="1055228"/>
            <a:ext cx="2111061" cy="1055531"/>
          </a:xfrm>
          <a:prstGeom prst="rect">
            <a:avLst/>
          </a:prstGeom>
        </p:spPr>
      </p:pic>
      <p:pic>
        <p:nvPicPr>
          <p:cNvPr id="72" name="Cloudwhite.png" descr="Cloudwhite.png">
            <a:extLst>
              <a:ext uri="{FF2B5EF4-FFF2-40B4-BE49-F238E27FC236}">
                <a16:creationId xmlns:a16="http://schemas.microsoft.com/office/drawing/2014/main" id="{C343B9B1-83CC-4B55-981F-7C8D19439F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666" y="0"/>
            <a:ext cx="8023280" cy="5623155"/>
          </a:xfrm>
          <a:prstGeom prst="rect">
            <a:avLst/>
          </a:prstGeom>
          <a:ln w="12700">
            <a:miter lim="400000"/>
          </a:ln>
        </p:spPr>
      </p:pic>
      <p:pic>
        <p:nvPicPr>
          <p:cNvPr id="73" name="Picture 72">
            <a:extLst>
              <a:ext uri="{FF2B5EF4-FFF2-40B4-BE49-F238E27FC236}">
                <a16:creationId xmlns:a16="http://schemas.microsoft.com/office/drawing/2014/main" id="{772848E6-D878-4D15-8B7E-1B55A5EA573F}"/>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275391" y="1114889"/>
            <a:ext cx="2764132" cy="1382066"/>
          </a:xfrm>
          <a:prstGeom prst="rect">
            <a:avLst/>
          </a:prstGeom>
        </p:spPr>
      </p:pic>
      <p:grpSp>
        <p:nvGrpSpPr>
          <p:cNvPr id="74" name="Group 73">
            <a:extLst>
              <a:ext uri="{FF2B5EF4-FFF2-40B4-BE49-F238E27FC236}">
                <a16:creationId xmlns:a16="http://schemas.microsoft.com/office/drawing/2014/main" id="{C2B0D0E0-91C0-40D7-BBF5-51646CB382B3}"/>
              </a:ext>
            </a:extLst>
          </p:cNvPr>
          <p:cNvGrpSpPr/>
          <p:nvPr/>
        </p:nvGrpSpPr>
        <p:grpSpPr>
          <a:xfrm>
            <a:off x="1420335" y="3474316"/>
            <a:ext cx="1246668" cy="1246668"/>
            <a:chOff x="9765859" y="2809083"/>
            <a:chExt cx="1110790" cy="1110790"/>
          </a:xfrm>
        </p:grpSpPr>
        <p:sp>
          <p:nvSpPr>
            <p:cNvPr id="75" name="Circle">
              <a:extLst>
                <a:ext uri="{FF2B5EF4-FFF2-40B4-BE49-F238E27FC236}">
                  <a16:creationId xmlns:a16="http://schemas.microsoft.com/office/drawing/2014/main" id="{65A45FC1-9654-4956-A911-F883C7FF50A5}"/>
                </a:ext>
              </a:extLst>
            </p:cNvPr>
            <p:cNvSpPr/>
            <p:nvPr/>
          </p:nvSpPr>
          <p:spPr>
            <a:xfrm>
              <a:off x="9765859" y="2809083"/>
              <a:ext cx="1110790"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76" name="Group 2@3x.png" descr="Group 2@3x.png">
              <a:extLst>
                <a:ext uri="{FF2B5EF4-FFF2-40B4-BE49-F238E27FC236}">
                  <a16:creationId xmlns:a16="http://schemas.microsoft.com/office/drawing/2014/main" id="{162C0493-EAD2-464E-944A-874041ABC86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045624" y="3151938"/>
              <a:ext cx="551260" cy="549346"/>
            </a:xfrm>
            <a:prstGeom prst="rect">
              <a:avLst/>
            </a:prstGeom>
            <a:ln w="12700">
              <a:miter lim="400000"/>
            </a:ln>
          </p:spPr>
        </p:pic>
      </p:grpSp>
      <p:grpSp>
        <p:nvGrpSpPr>
          <p:cNvPr id="77" name="Group 76">
            <a:extLst>
              <a:ext uri="{FF2B5EF4-FFF2-40B4-BE49-F238E27FC236}">
                <a16:creationId xmlns:a16="http://schemas.microsoft.com/office/drawing/2014/main" id="{03E94328-514C-4867-954A-C90F986BD843}"/>
              </a:ext>
            </a:extLst>
          </p:cNvPr>
          <p:cNvGrpSpPr/>
          <p:nvPr/>
        </p:nvGrpSpPr>
        <p:grpSpPr>
          <a:xfrm>
            <a:off x="3217826" y="3474316"/>
            <a:ext cx="1246670" cy="1246668"/>
            <a:chOff x="8373048" y="2809083"/>
            <a:chExt cx="1110791" cy="1110790"/>
          </a:xfrm>
        </p:grpSpPr>
        <p:sp>
          <p:nvSpPr>
            <p:cNvPr id="78" name="Circle">
              <a:extLst>
                <a:ext uri="{FF2B5EF4-FFF2-40B4-BE49-F238E27FC236}">
                  <a16:creationId xmlns:a16="http://schemas.microsoft.com/office/drawing/2014/main" id="{12B84709-62E4-401A-8E35-077BCFEA0B54}"/>
                </a:ext>
              </a:extLst>
            </p:cNvPr>
            <p:cNvSpPr/>
            <p:nvPr/>
          </p:nvSpPr>
          <p:spPr>
            <a:xfrm>
              <a:off x="8373048" y="2809083"/>
              <a:ext cx="1110791"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79" name="Layer 0@3x.png" descr="Layer 0@3x.png">
              <a:extLst>
                <a:ext uri="{FF2B5EF4-FFF2-40B4-BE49-F238E27FC236}">
                  <a16:creationId xmlns:a16="http://schemas.microsoft.com/office/drawing/2014/main" id="{90B85E1B-2E78-4604-B993-575B561F0C4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652813" y="3138946"/>
              <a:ext cx="551260" cy="551261"/>
            </a:xfrm>
            <a:prstGeom prst="rect">
              <a:avLst/>
            </a:prstGeom>
            <a:ln w="12700">
              <a:miter lim="400000"/>
            </a:ln>
          </p:spPr>
        </p:pic>
      </p:grpSp>
      <p:grpSp>
        <p:nvGrpSpPr>
          <p:cNvPr id="80" name="Group 79">
            <a:extLst>
              <a:ext uri="{FF2B5EF4-FFF2-40B4-BE49-F238E27FC236}">
                <a16:creationId xmlns:a16="http://schemas.microsoft.com/office/drawing/2014/main" id="{C2B0D0E0-91C0-40D7-BBF5-51646CB382B3}"/>
              </a:ext>
            </a:extLst>
          </p:cNvPr>
          <p:cNvGrpSpPr/>
          <p:nvPr/>
        </p:nvGrpSpPr>
        <p:grpSpPr>
          <a:xfrm>
            <a:off x="17456239" y="3545849"/>
            <a:ext cx="1344605" cy="1344605"/>
            <a:chOff x="9765859" y="2809083"/>
            <a:chExt cx="1110790" cy="1110790"/>
          </a:xfrm>
        </p:grpSpPr>
        <p:sp>
          <p:nvSpPr>
            <p:cNvPr id="81" name="Circle">
              <a:extLst>
                <a:ext uri="{FF2B5EF4-FFF2-40B4-BE49-F238E27FC236}">
                  <a16:creationId xmlns:a16="http://schemas.microsoft.com/office/drawing/2014/main" id="{65A45FC1-9654-4956-A911-F883C7FF50A5}"/>
                </a:ext>
              </a:extLst>
            </p:cNvPr>
            <p:cNvSpPr/>
            <p:nvPr/>
          </p:nvSpPr>
          <p:spPr>
            <a:xfrm>
              <a:off x="9765859" y="2809083"/>
              <a:ext cx="1110790"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82" name="Group 2@3x.png" descr="Group 2@3x.png">
              <a:extLst>
                <a:ext uri="{FF2B5EF4-FFF2-40B4-BE49-F238E27FC236}">
                  <a16:creationId xmlns:a16="http://schemas.microsoft.com/office/drawing/2014/main" id="{162C0493-EAD2-464E-944A-874041ABC86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045624" y="3151938"/>
              <a:ext cx="551260" cy="549346"/>
            </a:xfrm>
            <a:prstGeom prst="rect">
              <a:avLst/>
            </a:prstGeom>
            <a:ln w="12700">
              <a:miter lim="400000"/>
            </a:ln>
          </p:spPr>
        </p:pic>
      </p:grpSp>
      <p:grpSp>
        <p:nvGrpSpPr>
          <p:cNvPr id="83" name="Group 82">
            <a:extLst>
              <a:ext uri="{FF2B5EF4-FFF2-40B4-BE49-F238E27FC236}">
                <a16:creationId xmlns:a16="http://schemas.microsoft.com/office/drawing/2014/main" id="{03E94328-514C-4867-954A-C90F986BD843}"/>
              </a:ext>
            </a:extLst>
          </p:cNvPr>
          <p:cNvGrpSpPr/>
          <p:nvPr/>
        </p:nvGrpSpPr>
        <p:grpSpPr>
          <a:xfrm>
            <a:off x="19526202" y="3563990"/>
            <a:ext cx="1344607" cy="1344605"/>
            <a:chOff x="8373048" y="2809083"/>
            <a:chExt cx="1110791" cy="1110790"/>
          </a:xfrm>
        </p:grpSpPr>
        <p:sp>
          <p:nvSpPr>
            <p:cNvPr id="84" name="Circle">
              <a:extLst>
                <a:ext uri="{FF2B5EF4-FFF2-40B4-BE49-F238E27FC236}">
                  <a16:creationId xmlns:a16="http://schemas.microsoft.com/office/drawing/2014/main" id="{12B84709-62E4-401A-8E35-077BCFEA0B54}"/>
                </a:ext>
              </a:extLst>
            </p:cNvPr>
            <p:cNvSpPr/>
            <p:nvPr/>
          </p:nvSpPr>
          <p:spPr>
            <a:xfrm>
              <a:off x="8373048" y="2809083"/>
              <a:ext cx="1110791"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85" name="Layer 0@3x.png" descr="Layer 0@3x.png">
              <a:extLst>
                <a:ext uri="{FF2B5EF4-FFF2-40B4-BE49-F238E27FC236}">
                  <a16:creationId xmlns:a16="http://schemas.microsoft.com/office/drawing/2014/main" id="{90B85E1B-2E78-4604-B993-575B561F0C4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652813" y="3138946"/>
              <a:ext cx="551260" cy="551261"/>
            </a:xfrm>
            <a:prstGeom prst="rect">
              <a:avLst/>
            </a:prstGeom>
            <a:ln w="12700">
              <a:miter lim="400000"/>
            </a:ln>
          </p:spPr>
        </p:pic>
      </p:grpSp>
      <p:grpSp>
        <p:nvGrpSpPr>
          <p:cNvPr id="86" name="Group 85">
            <a:extLst>
              <a:ext uri="{FF2B5EF4-FFF2-40B4-BE49-F238E27FC236}">
                <a16:creationId xmlns:a16="http://schemas.microsoft.com/office/drawing/2014/main" id="{B34042CB-59FE-4168-9036-3B0ED83E531C}"/>
              </a:ext>
            </a:extLst>
          </p:cNvPr>
          <p:cNvGrpSpPr/>
          <p:nvPr/>
        </p:nvGrpSpPr>
        <p:grpSpPr>
          <a:xfrm>
            <a:off x="5156834" y="3513988"/>
            <a:ext cx="1311287" cy="1311285"/>
            <a:chOff x="11158855" y="2809083"/>
            <a:chExt cx="1110791" cy="1110790"/>
          </a:xfrm>
        </p:grpSpPr>
        <p:sp>
          <p:nvSpPr>
            <p:cNvPr id="87" name="Circle">
              <a:extLst>
                <a:ext uri="{FF2B5EF4-FFF2-40B4-BE49-F238E27FC236}">
                  <a16:creationId xmlns:a16="http://schemas.microsoft.com/office/drawing/2014/main" id="{CE07D1E4-3BCB-4C94-82C5-A2BBC73CD55F}"/>
                </a:ext>
              </a:extLst>
            </p:cNvPr>
            <p:cNvSpPr/>
            <p:nvPr/>
          </p:nvSpPr>
          <p:spPr>
            <a:xfrm>
              <a:off x="11158855" y="2809083"/>
              <a:ext cx="1110791"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88" name="Group 1@3x.png" descr="Group 1@3x.png">
              <a:extLst>
                <a:ext uri="{FF2B5EF4-FFF2-40B4-BE49-F238E27FC236}">
                  <a16:creationId xmlns:a16="http://schemas.microsoft.com/office/drawing/2014/main" id="{B5F26150-5988-4B83-8729-449CCC9CF2F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441062" y="3160387"/>
              <a:ext cx="559692" cy="549347"/>
            </a:xfrm>
            <a:prstGeom prst="rect">
              <a:avLst/>
            </a:prstGeom>
            <a:ln w="12700">
              <a:miter lim="400000"/>
            </a:ln>
          </p:spPr>
        </p:pic>
      </p:grpSp>
      <p:grpSp>
        <p:nvGrpSpPr>
          <p:cNvPr id="89" name="Group 88">
            <a:extLst>
              <a:ext uri="{FF2B5EF4-FFF2-40B4-BE49-F238E27FC236}">
                <a16:creationId xmlns:a16="http://schemas.microsoft.com/office/drawing/2014/main" id="{B34042CB-59FE-4168-9036-3B0ED83E531C}"/>
              </a:ext>
            </a:extLst>
          </p:cNvPr>
          <p:cNvGrpSpPr/>
          <p:nvPr/>
        </p:nvGrpSpPr>
        <p:grpSpPr>
          <a:xfrm>
            <a:off x="21333326" y="3597310"/>
            <a:ext cx="1311287" cy="1311285"/>
            <a:chOff x="11158855" y="2809083"/>
            <a:chExt cx="1110791" cy="1110790"/>
          </a:xfrm>
        </p:grpSpPr>
        <p:sp>
          <p:nvSpPr>
            <p:cNvPr id="90" name="Circle">
              <a:extLst>
                <a:ext uri="{FF2B5EF4-FFF2-40B4-BE49-F238E27FC236}">
                  <a16:creationId xmlns:a16="http://schemas.microsoft.com/office/drawing/2014/main" id="{CE07D1E4-3BCB-4C94-82C5-A2BBC73CD55F}"/>
                </a:ext>
              </a:extLst>
            </p:cNvPr>
            <p:cNvSpPr/>
            <p:nvPr/>
          </p:nvSpPr>
          <p:spPr>
            <a:xfrm>
              <a:off x="11158855" y="2809083"/>
              <a:ext cx="1110791"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91" name="Group 1@3x.png" descr="Group 1@3x.png">
              <a:extLst>
                <a:ext uri="{FF2B5EF4-FFF2-40B4-BE49-F238E27FC236}">
                  <a16:creationId xmlns:a16="http://schemas.microsoft.com/office/drawing/2014/main" id="{B5F26150-5988-4B83-8729-449CCC9CF2F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441062" y="3160387"/>
              <a:ext cx="559692" cy="549347"/>
            </a:xfrm>
            <a:prstGeom prst="rect">
              <a:avLst/>
            </a:prstGeom>
            <a:ln w="12700">
              <a:miter lim="400000"/>
            </a:ln>
          </p:spPr>
        </p:pic>
      </p:grpSp>
      <p:pic>
        <p:nvPicPr>
          <p:cNvPr id="92" name="Picture 91">
            <a:extLst>
              <a:ext uri="{FF2B5EF4-FFF2-40B4-BE49-F238E27FC236}">
                <a16:creationId xmlns:a16="http://schemas.microsoft.com/office/drawing/2014/main" id="{11E452DA-7E2E-4922-B230-FE66FCF979EA}"/>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8308817" y="2372632"/>
            <a:ext cx="421239" cy="877889"/>
          </a:xfrm>
          <a:prstGeom prst="rect">
            <a:avLst/>
          </a:prstGeom>
        </p:spPr>
      </p:pic>
      <p:pic>
        <p:nvPicPr>
          <p:cNvPr id="93" name="Picture 92">
            <a:extLst>
              <a:ext uri="{FF2B5EF4-FFF2-40B4-BE49-F238E27FC236}">
                <a16:creationId xmlns:a16="http://schemas.microsoft.com/office/drawing/2014/main" id="{04D0A609-E151-4DA8-A23B-297DE206DD77}"/>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9748492" y="2475499"/>
            <a:ext cx="665342" cy="819390"/>
          </a:xfrm>
          <a:prstGeom prst="rect">
            <a:avLst/>
          </a:prstGeom>
        </p:spPr>
      </p:pic>
      <p:pic>
        <p:nvPicPr>
          <p:cNvPr id="94" name="Picture 93">
            <a:extLst>
              <a:ext uri="{FF2B5EF4-FFF2-40B4-BE49-F238E27FC236}">
                <a16:creationId xmlns:a16="http://schemas.microsoft.com/office/drawing/2014/main" id="{7E7959B9-0EC7-4DAF-BB51-E0EA28960D7C}"/>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1358073" y="2447360"/>
            <a:ext cx="735110" cy="905311"/>
          </a:xfrm>
          <a:prstGeom prst="rect">
            <a:avLst/>
          </a:prstGeom>
        </p:spPr>
      </p:pic>
      <p:cxnSp>
        <p:nvCxnSpPr>
          <p:cNvPr id="95" name="Straight Arrow Connector 94">
            <a:extLst>
              <a:ext uri="{FF2B5EF4-FFF2-40B4-BE49-F238E27FC236}">
                <a16:creationId xmlns:a16="http://schemas.microsoft.com/office/drawing/2014/main" id="{25C5FFD9-0945-4623-AE9A-4DB0BE7505CC}"/>
              </a:ext>
            </a:extLst>
          </p:cNvPr>
          <p:cNvCxnSpPr>
            <a:cxnSpLocks/>
          </p:cNvCxnSpPr>
          <p:nvPr/>
        </p:nvCxnSpPr>
        <p:spPr>
          <a:xfrm flipH="1">
            <a:off x="15841445" y="5065078"/>
            <a:ext cx="3002048" cy="3238329"/>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97" name="Straight Arrow Connector 96">
            <a:extLst>
              <a:ext uri="{FF2B5EF4-FFF2-40B4-BE49-F238E27FC236}">
                <a16:creationId xmlns:a16="http://schemas.microsoft.com/office/drawing/2014/main" id="{25C5FFD9-0945-4623-AE9A-4DB0BE7505CC}"/>
              </a:ext>
            </a:extLst>
          </p:cNvPr>
          <p:cNvCxnSpPr>
            <a:cxnSpLocks/>
          </p:cNvCxnSpPr>
          <p:nvPr/>
        </p:nvCxnSpPr>
        <p:spPr>
          <a:xfrm>
            <a:off x="3121356" y="5005814"/>
            <a:ext cx="3172790" cy="3170033"/>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99" name="Straight Arrow Connector 98">
            <a:extLst>
              <a:ext uri="{FF2B5EF4-FFF2-40B4-BE49-F238E27FC236}">
                <a16:creationId xmlns:a16="http://schemas.microsoft.com/office/drawing/2014/main" id="{25C5FFD9-0945-4623-AE9A-4DB0BE7505CC}"/>
              </a:ext>
            </a:extLst>
          </p:cNvPr>
          <p:cNvCxnSpPr>
            <a:cxnSpLocks/>
          </p:cNvCxnSpPr>
          <p:nvPr/>
        </p:nvCxnSpPr>
        <p:spPr>
          <a:xfrm flipV="1">
            <a:off x="16396715" y="5171550"/>
            <a:ext cx="2951989" cy="3194836"/>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117" name="Straight Arrow Connector 116">
            <a:extLst>
              <a:ext uri="{FF2B5EF4-FFF2-40B4-BE49-F238E27FC236}">
                <a16:creationId xmlns:a16="http://schemas.microsoft.com/office/drawing/2014/main" id="{25C5FFD9-0945-4623-AE9A-4DB0BE7505CC}"/>
              </a:ext>
            </a:extLst>
          </p:cNvPr>
          <p:cNvCxnSpPr>
            <a:cxnSpLocks/>
          </p:cNvCxnSpPr>
          <p:nvPr/>
        </p:nvCxnSpPr>
        <p:spPr>
          <a:xfrm>
            <a:off x="11891132" y="5863702"/>
            <a:ext cx="1" cy="2655083"/>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sp>
        <p:nvSpPr>
          <p:cNvPr id="96" name="TextBox 95"/>
          <p:cNvSpPr txBox="1"/>
          <p:nvPr/>
        </p:nvSpPr>
        <p:spPr>
          <a:xfrm>
            <a:off x="11959741" y="6109541"/>
            <a:ext cx="141531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r>
              <a:rPr kumimoji="0" lang="en-US" sz="9600" b="0" i="0" u="none" strike="noStrike" cap="none" spc="0" normalizeH="0" baseline="0" dirty="0">
                <a:ln>
                  <a:noFill/>
                </a:ln>
                <a:solidFill>
                  <a:srgbClr val="FF0000"/>
                </a:solidFill>
                <a:effectLst/>
                <a:uFillTx/>
                <a:latin typeface="Open Sans" charset="0"/>
                <a:ea typeface="Open Sans" charset="0"/>
                <a:cs typeface="Open Sans" charset="0"/>
                <a:sym typeface="Berthold Akzidenz Grotesk BE Me"/>
              </a:rPr>
              <a:t>?</a:t>
            </a:r>
          </a:p>
        </p:txBody>
      </p:sp>
      <p:sp>
        <p:nvSpPr>
          <p:cNvPr id="98" name="TextBox 97"/>
          <p:cNvSpPr txBox="1"/>
          <p:nvPr/>
        </p:nvSpPr>
        <p:spPr>
          <a:xfrm>
            <a:off x="5886992" y="5930983"/>
            <a:ext cx="141531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r>
              <a:rPr kumimoji="0" lang="en-US" sz="9600" b="0" i="0" u="none" strike="noStrike" cap="none" spc="0" normalizeH="0" baseline="0" dirty="0">
                <a:ln>
                  <a:noFill/>
                </a:ln>
                <a:solidFill>
                  <a:srgbClr val="FF0000"/>
                </a:solidFill>
                <a:effectLst/>
                <a:uFillTx/>
                <a:latin typeface="Open Sans" charset="0"/>
                <a:ea typeface="Open Sans" charset="0"/>
                <a:cs typeface="Open Sans" charset="0"/>
                <a:sym typeface="Berthold Akzidenz Grotesk BE Me"/>
              </a:rPr>
              <a:t>?</a:t>
            </a:r>
          </a:p>
        </p:txBody>
      </p:sp>
      <p:sp>
        <p:nvSpPr>
          <p:cNvPr id="100" name="TextBox 99"/>
          <p:cNvSpPr txBox="1"/>
          <p:nvPr/>
        </p:nvSpPr>
        <p:spPr>
          <a:xfrm>
            <a:off x="18547479" y="5965017"/>
            <a:ext cx="141531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r>
              <a:rPr kumimoji="0" lang="en-US" sz="9600" b="0" i="0" u="none" strike="noStrike" cap="none" spc="0" normalizeH="0" baseline="0" dirty="0">
                <a:ln>
                  <a:noFill/>
                </a:ln>
                <a:solidFill>
                  <a:srgbClr val="FF0000"/>
                </a:solidFill>
                <a:effectLst/>
                <a:uFillTx/>
                <a:latin typeface="Open Sans" charset="0"/>
                <a:ea typeface="Open Sans" charset="0"/>
                <a:cs typeface="Open Sans" charset="0"/>
                <a:sym typeface="Berthold Akzidenz Grotesk BE Me"/>
              </a:rPr>
              <a:t>?</a:t>
            </a:r>
          </a:p>
        </p:txBody>
      </p:sp>
      <p:sp>
        <p:nvSpPr>
          <p:cNvPr id="101" name="TextBox 100"/>
          <p:cNvSpPr txBox="1"/>
          <p:nvPr/>
        </p:nvSpPr>
        <p:spPr>
          <a:xfrm>
            <a:off x="15361868" y="644255"/>
            <a:ext cx="141531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r>
              <a:rPr kumimoji="0" lang="en-US" sz="9600" b="0" i="0" u="none" strike="noStrike" cap="none" spc="0" normalizeH="0" baseline="0" dirty="0">
                <a:ln>
                  <a:noFill/>
                </a:ln>
                <a:solidFill>
                  <a:srgbClr val="FF0000"/>
                </a:solidFill>
                <a:effectLst/>
                <a:uFillTx/>
                <a:latin typeface="Open Sans" charset="0"/>
                <a:ea typeface="Open Sans" charset="0"/>
                <a:cs typeface="Open Sans" charset="0"/>
                <a:sym typeface="Berthold Akzidenz Grotesk BE Me"/>
              </a:rPr>
              <a:t>?</a:t>
            </a:r>
          </a:p>
        </p:txBody>
      </p:sp>
      <p:sp>
        <p:nvSpPr>
          <p:cNvPr id="103" name="TextBox 102"/>
          <p:cNvSpPr txBox="1"/>
          <p:nvPr/>
        </p:nvSpPr>
        <p:spPr>
          <a:xfrm>
            <a:off x="6974741" y="461115"/>
            <a:ext cx="141531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r>
              <a:rPr kumimoji="0" lang="en-US" sz="9600" b="0" i="0" u="none" strike="noStrike" cap="none" spc="0" normalizeH="0" baseline="0" dirty="0">
                <a:ln>
                  <a:noFill/>
                </a:ln>
                <a:solidFill>
                  <a:srgbClr val="FF0000"/>
                </a:solidFill>
                <a:effectLst/>
                <a:uFillTx/>
                <a:latin typeface="Open Sans" charset="0"/>
                <a:ea typeface="Open Sans" charset="0"/>
                <a:cs typeface="Open Sans" charset="0"/>
                <a:sym typeface="Berthold Akzidenz Grotesk BE Me"/>
              </a:rPr>
              <a:t>?</a:t>
            </a:r>
          </a:p>
        </p:txBody>
      </p:sp>
      <p:pic>
        <p:nvPicPr>
          <p:cNvPr id="106" name="Picture 105">
            <a:extLst>
              <a:ext uri="{FF2B5EF4-FFF2-40B4-BE49-F238E27FC236}">
                <a16:creationId xmlns:a16="http://schemas.microsoft.com/office/drawing/2014/main" id="{C7D308E7-884C-43BD-A023-69375AB23437}"/>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19291462" y="9387234"/>
            <a:ext cx="1146788" cy="1166371"/>
          </a:xfrm>
          <a:prstGeom prst="rect">
            <a:avLst/>
          </a:prstGeom>
        </p:spPr>
      </p:pic>
      <p:pic>
        <p:nvPicPr>
          <p:cNvPr id="107" name="Picture 106">
            <a:extLst>
              <a:ext uri="{FF2B5EF4-FFF2-40B4-BE49-F238E27FC236}">
                <a16:creationId xmlns:a16="http://schemas.microsoft.com/office/drawing/2014/main" id="{2292DAA3-2D35-42E7-A4BC-8FFF35C1D424}"/>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20533625" y="9386490"/>
            <a:ext cx="1146788" cy="1166371"/>
          </a:xfrm>
          <a:prstGeom prst="rect">
            <a:avLst/>
          </a:prstGeom>
        </p:spPr>
      </p:pic>
      <p:pic>
        <p:nvPicPr>
          <p:cNvPr id="109" name="Picture 108">
            <a:extLst>
              <a:ext uri="{FF2B5EF4-FFF2-40B4-BE49-F238E27FC236}">
                <a16:creationId xmlns:a16="http://schemas.microsoft.com/office/drawing/2014/main" id="{048ECB63-35FC-4532-A371-5EBF8342BF3C}"/>
              </a:ext>
            </a:extLst>
          </p:cNvPr>
          <p:cNvPicPr>
            <a:picLocks/>
          </p:cNvPicPr>
          <p:nvPr/>
        </p:nvPicPr>
        <p:blipFill>
          <a:blip r:embed="rId18" cstate="email">
            <a:extLst>
              <a:ext uri="{28A0092B-C50C-407E-A947-70E740481C1C}">
                <a14:useLocalDpi xmlns:a14="http://schemas.microsoft.com/office/drawing/2010/main"/>
              </a:ext>
            </a:extLst>
          </a:blip>
          <a:stretch>
            <a:fillRect/>
          </a:stretch>
        </p:blipFill>
        <p:spPr>
          <a:xfrm>
            <a:off x="19317647" y="8064988"/>
            <a:ext cx="1096187" cy="1188780"/>
          </a:xfrm>
          <a:prstGeom prst="rect">
            <a:avLst/>
          </a:prstGeom>
        </p:spPr>
      </p:pic>
      <p:pic>
        <p:nvPicPr>
          <p:cNvPr id="110" name="Picture 109">
            <a:extLst>
              <a:ext uri="{FF2B5EF4-FFF2-40B4-BE49-F238E27FC236}">
                <a16:creationId xmlns:a16="http://schemas.microsoft.com/office/drawing/2014/main" id="{3FE2BF31-6C00-4690-9342-73F7B8FFF18E}"/>
              </a:ext>
            </a:extLst>
          </p:cNvPr>
          <p:cNvPicPr>
            <a:picLocks/>
          </p:cNvPicPr>
          <p:nvPr/>
        </p:nvPicPr>
        <p:blipFill>
          <a:blip r:embed="rId19" cstate="email">
            <a:extLst>
              <a:ext uri="{28A0092B-C50C-407E-A947-70E740481C1C}">
                <a14:useLocalDpi xmlns:a14="http://schemas.microsoft.com/office/drawing/2010/main"/>
              </a:ext>
            </a:extLst>
          </a:blip>
          <a:stretch>
            <a:fillRect/>
          </a:stretch>
        </p:blipFill>
        <p:spPr>
          <a:xfrm>
            <a:off x="20561243" y="8091410"/>
            <a:ext cx="1119170" cy="1162358"/>
          </a:xfrm>
          <a:prstGeom prst="rect">
            <a:avLst/>
          </a:prstGeom>
        </p:spPr>
      </p:pic>
      <p:sp>
        <p:nvSpPr>
          <p:cNvPr id="111" name="Rounded Rectangle 110"/>
          <p:cNvSpPr/>
          <p:nvPr/>
        </p:nvSpPr>
        <p:spPr bwMode="auto">
          <a:xfrm>
            <a:off x="887690" y="8288978"/>
            <a:ext cx="4380931" cy="2866891"/>
          </a:xfrm>
          <a:prstGeom prst="roundRect">
            <a:avLst>
              <a:gd name="adj" fmla="val 3671"/>
            </a:avLst>
          </a:prstGeom>
          <a:solidFill>
            <a:schemeClr val="tx1">
              <a:lumMod val="40000"/>
              <a:lumOff val="60000"/>
            </a:schemeClr>
          </a:solidFill>
          <a:ln w="9525" cap="flat" cmpd="sng" algn="ctr">
            <a:solidFill>
              <a:srgbClr val="162130"/>
            </a:solidFill>
            <a:prstDash val="solid"/>
            <a:round/>
            <a:headEnd type="none" w="med" len="med"/>
            <a:tailEnd type="none" w="med" len="med"/>
          </a:ln>
          <a:effectLst/>
        </p:spPr>
        <p:txBody>
          <a:bodyPr vert="horz" wrap="square" lIns="182880" tIns="91440" rIns="182880" bIns="91440" numCol="1" rtlCol="0" anchor="t" anchorCtr="0" compatLnSpc="1">
            <a:prstTxWarp prst="textNoShape">
              <a:avLst/>
            </a:prstTxWarp>
            <a:noAutofit/>
          </a:bodyPr>
          <a:lstStyle/>
          <a:p>
            <a:pPr marL="685800" indent="-685800" algn="l" defTabSz="1828800" fontAlgn="base" hangingPunct="1">
              <a:lnSpc>
                <a:spcPct val="80000"/>
              </a:lnSpc>
              <a:spcBef>
                <a:spcPct val="20000"/>
              </a:spcBef>
              <a:spcAft>
                <a:spcPct val="0"/>
              </a:spcAft>
              <a:buClr>
                <a:schemeClr val="hlink"/>
              </a:buClr>
              <a:buSzPct val="60000"/>
            </a:pPr>
            <a:endParaRPr lang="en-US" sz="2800" b="1">
              <a:solidFill>
                <a:schemeClr val="tx1"/>
              </a:solidFill>
              <a:latin typeface="Arial" charset="0"/>
            </a:endParaRPr>
          </a:p>
        </p:txBody>
      </p:sp>
      <p:sp>
        <p:nvSpPr>
          <p:cNvPr id="120" name="TextBox 119"/>
          <p:cNvSpPr txBox="1"/>
          <p:nvPr/>
        </p:nvSpPr>
        <p:spPr>
          <a:xfrm>
            <a:off x="2148089" y="8380201"/>
            <a:ext cx="2047355" cy="584775"/>
          </a:xfrm>
          <a:prstGeom prst="rect">
            <a:avLst/>
          </a:prstGeom>
          <a:noFill/>
        </p:spPr>
        <p:txBody>
          <a:bodyPr wrap="none" rtlCol="0">
            <a:spAutoFit/>
          </a:bodyPr>
          <a:lstStyle/>
          <a:p>
            <a:pPr algn="ctr"/>
            <a:r>
              <a:rPr lang="en-US" sz="3200">
                <a:latin typeface="Calibri" panose="020F0502020204030204" pitchFamily="34" charset="0"/>
                <a:cs typeface="Calibri" panose="020F0502020204030204" pitchFamily="34" charset="0"/>
              </a:rPr>
              <a:t>Datacenter</a:t>
            </a:r>
          </a:p>
        </p:txBody>
      </p:sp>
      <p:pic>
        <p:nvPicPr>
          <p:cNvPr id="118" name="Picture 117">
            <a:extLst>
              <a:ext uri="{FF2B5EF4-FFF2-40B4-BE49-F238E27FC236}">
                <a16:creationId xmlns:a16="http://schemas.microsoft.com/office/drawing/2014/main" id="{02D9C641-6067-CF49-88F5-4077A15B80A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473291" y="2424127"/>
            <a:ext cx="791939" cy="791939"/>
          </a:xfrm>
          <a:prstGeom prst="rect">
            <a:avLst/>
          </a:prstGeom>
        </p:spPr>
      </p:pic>
      <p:pic>
        <p:nvPicPr>
          <p:cNvPr id="119" name="Picture 118">
            <a:extLst>
              <a:ext uri="{FF2B5EF4-FFF2-40B4-BE49-F238E27FC236}">
                <a16:creationId xmlns:a16="http://schemas.microsoft.com/office/drawing/2014/main" id="{49B84870-0CE4-3B4E-B96C-DDCF4D89B859}"/>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9062119" y="2440846"/>
            <a:ext cx="1608390" cy="1299729"/>
          </a:xfrm>
          <a:prstGeom prst="rect">
            <a:avLst/>
          </a:prstGeom>
        </p:spPr>
      </p:pic>
      <p:pic>
        <p:nvPicPr>
          <p:cNvPr id="121" name="Picture 120">
            <a:extLst>
              <a:ext uri="{FF2B5EF4-FFF2-40B4-BE49-F238E27FC236}">
                <a16:creationId xmlns:a16="http://schemas.microsoft.com/office/drawing/2014/main" id="{ADD1421A-8DA0-4649-80C5-AAC8F52BFBD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202383" y="2500455"/>
            <a:ext cx="965855" cy="965855"/>
          </a:xfrm>
          <a:prstGeom prst="rect">
            <a:avLst/>
          </a:prstGeom>
        </p:spPr>
      </p:pic>
      <p:cxnSp>
        <p:nvCxnSpPr>
          <p:cNvPr id="122" name="Straight Arrow Connector 121">
            <a:extLst>
              <a:ext uri="{FF2B5EF4-FFF2-40B4-BE49-F238E27FC236}">
                <a16:creationId xmlns:a16="http://schemas.microsoft.com/office/drawing/2014/main" id="{B9E8AC40-C4C1-1D47-9391-6B521199E975}"/>
              </a:ext>
            </a:extLst>
          </p:cNvPr>
          <p:cNvCxnSpPr>
            <a:cxnSpLocks/>
            <a:endCxn id="118" idx="1"/>
          </p:cNvCxnSpPr>
          <p:nvPr/>
        </p:nvCxnSpPr>
        <p:spPr>
          <a:xfrm flipV="1">
            <a:off x="12168238" y="2820097"/>
            <a:ext cx="1305053" cy="1"/>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123" name="Straight Arrow Connector 122">
            <a:extLst>
              <a:ext uri="{FF2B5EF4-FFF2-40B4-BE49-F238E27FC236}">
                <a16:creationId xmlns:a16="http://schemas.microsoft.com/office/drawing/2014/main" id="{75CB7300-0349-3946-A87E-CAE9C6CEEAEA}"/>
              </a:ext>
            </a:extLst>
          </p:cNvPr>
          <p:cNvCxnSpPr>
            <a:cxnSpLocks/>
          </p:cNvCxnSpPr>
          <p:nvPr/>
        </p:nvCxnSpPr>
        <p:spPr>
          <a:xfrm flipV="1">
            <a:off x="10293993" y="2816557"/>
            <a:ext cx="908390" cy="1673"/>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sp>
        <p:nvSpPr>
          <p:cNvPr id="124" name="TextBox 123">
            <a:extLst>
              <a:ext uri="{FF2B5EF4-FFF2-40B4-BE49-F238E27FC236}">
                <a16:creationId xmlns:a16="http://schemas.microsoft.com/office/drawing/2014/main" id="{423F92A6-CF86-E940-BCE0-122CA47B54E3}"/>
              </a:ext>
            </a:extLst>
          </p:cNvPr>
          <p:cNvSpPr txBox="1"/>
          <p:nvPr/>
        </p:nvSpPr>
        <p:spPr>
          <a:xfrm>
            <a:off x="13008415" y="3167278"/>
            <a:ext cx="1824452"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r>
              <a:rPr kumimoji="0" lang="en-US" sz="1500" i="0" u="none" strike="noStrike" cap="none" spc="0" normalizeH="0" baseline="0" dirty="0">
                <a:ln>
                  <a:noFill/>
                </a:ln>
                <a:solidFill>
                  <a:srgbClr val="4584EE"/>
                </a:solidFill>
                <a:effectLst/>
                <a:uFillTx/>
                <a:latin typeface="+mj-lt"/>
                <a:ea typeface="Berthold Akzidenz Grotesk BE Me"/>
                <a:cs typeface="Berthold Akzidenz Grotesk BE Me"/>
                <a:sym typeface="Berthold Akzidenz Grotesk BE Me"/>
              </a:rPr>
              <a:t>Google</a:t>
            </a:r>
          </a:p>
          <a:p>
            <a:pPr marL="0" marR="0" indent="0" algn="ctr" defTabSz="819150" rtl="0" fontAlgn="auto" latinLnBrk="0" hangingPunct="0">
              <a:lnSpc>
                <a:spcPct val="100000"/>
              </a:lnSpc>
              <a:spcBef>
                <a:spcPts val="0"/>
              </a:spcBef>
              <a:spcAft>
                <a:spcPts val="0"/>
              </a:spcAft>
              <a:buClrTx/>
              <a:buSzTx/>
              <a:buFontTx/>
              <a:buNone/>
              <a:tabLst/>
            </a:pPr>
            <a:r>
              <a:rPr lang="en-US" sz="1500" dirty="0">
                <a:solidFill>
                  <a:srgbClr val="4584EE"/>
                </a:solidFill>
                <a:latin typeface="+mj-lt"/>
              </a:rPr>
              <a:t>Dataflow</a:t>
            </a:r>
            <a:endParaRPr kumimoji="0" lang="en-US" sz="1500" i="0" u="none" strike="noStrike" cap="none" spc="0" normalizeH="0" baseline="0" dirty="0">
              <a:ln>
                <a:noFill/>
              </a:ln>
              <a:solidFill>
                <a:srgbClr val="4584EE"/>
              </a:solidFill>
              <a:effectLst/>
              <a:uFillTx/>
              <a:latin typeface="+mj-lt"/>
              <a:ea typeface="Berthold Akzidenz Grotesk BE Me"/>
              <a:cs typeface="Berthold Akzidenz Grotesk BE Me"/>
              <a:sym typeface="Berthold Akzidenz Grotesk BE Me"/>
            </a:endParaRPr>
          </a:p>
        </p:txBody>
      </p:sp>
    </p:spTree>
    <p:extLst>
      <p:ext uri="{BB962C8B-B14F-4D97-AF65-F5344CB8AC3E}">
        <p14:creationId xmlns:p14="http://schemas.microsoft.com/office/powerpoint/2010/main" val="3204856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300"/>
                                        <p:tgtEl>
                                          <p:spTgt spid="38"/>
                                        </p:tgtEl>
                                      </p:cBhvr>
                                    </p:animEffect>
                                  </p:childTnLst>
                                </p:cTn>
                              </p:par>
                            </p:childTnLst>
                          </p:cTn>
                        </p:par>
                        <p:par>
                          <p:cTn id="8" fill="hold">
                            <p:stCondLst>
                              <p:cond delay="300"/>
                            </p:stCondLst>
                            <p:childTnLst>
                              <p:par>
                                <p:cTn id="9" presetID="22" presetClass="entr" presetSubtype="4"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down)">
                                      <p:cBhvr>
                                        <p:cTn id="11" dur="300"/>
                                        <p:tgtEl>
                                          <p:spTgt spid="43"/>
                                        </p:tgtEl>
                                      </p:cBhvr>
                                    </p:animEffect>
                                  </p:childTnLst>
                                </p:cTn>
                              </p:par>
                            </p:childTnLst>
                          </p:cTn>
                        </p:par>
                        <p:par>
                          <p:cTn id="12" fill="hold">
                            <p:stCondLst>
                              <p:cond delay="600"/>
                            </p:stCondLst>
                            <p:childTnLst>
                              <p:par>
                                <p:cTn id="13" presetID="22" presetClass="entr" presetSubtype="4" fill="hold"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down)">
                                      <p:cBhvr>
                                        <p:cTn id="15" dur="300"/>
                                        <p:tgtEl>
                                          <p:spTgt spid="52"/>
                                        </p:tgtEl>
                                      </p:cBhvr>
                                    </p:animEffect>
                                  </p:childTnLst>
                                </p:cTn>
                              </p:par>
                            </p:childTnLst>
                          </p:cTn>
                        </p:par>
                        <p:par>
                          <p:cTn id="16" fill="hold">
                            <p:stCondLst>
                              <p:cond delay="900"/>
                            </p:stCondLst>
                            <p:childTnLst>
                              <p:par>
                                <p:cTn id="17" presetID="22" presetClass="entr" presetSubtype="4" fill="hold"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wipe(down)">
                                      <p:cBhvr>
                                        <p:cTn id="19" dur="300"/>
                                        <p:tgtEl>
                                          <p:spTgt spid="58"/>
                                        </p:tgtEl>
                                      </p:cBhvr>
                                    </p:animEffect>
                                  </p:childTnLst>
                                </p:cTn>
                              </p:par>
                            </p:childTnLst>
                          </p:cTn>
                        </p:par>
                        <p:par>
                          <p:cTn id="20" fill="hold">
                            <p:stCondLst>
                              <p:cond delay="1200"/>
                            </p:stCondLst>
                            <p:childTnLst>
                              <p:par>
                                <p:cTn id="21" presetID="22" presetClass="entr" presetSubtype="4" fill="hold"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wipe(down)">
                                      <p:cBhvr>
                                        <p:cTn id="23" dur="300"/>
                                        <p:tgtEl>
                                          <p:spTgt spid="61"/>
                                        </p:tgtEl>
                                      </p:cBhvr>
                                    </p:animEffect>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wipe(down)">
                                      <p:cBhvr>
                                        <p:cTn id="27" dur="300"/>
                                        <p:tgtEl>
                                          <p:spTgt spid="64"/>
                                        </p:tgtEl>
                                      </p:cBhvr>
                                    </p:animEffect>
                                  </p:childTnLst>
                                </p:cTn>
                              </p:par>
                            </p:childTnLst>
                          </p:cTn>
                        </p:par>
                        <p:par>
                          <p:cTn id="28" fill="hold">
                            <p:stCondLst>
                              <p:cond delay="1800"/>
                            </p:stCondLst>
                            <p:childTnLst>
                              <p:par>
                                <p:cTn id="29" presetID="22" presetClass="entr" presetSubtype="4" fill="hold" nodeType="after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wipe(down)">
                                      <p:cBhvr>
                                        <p:cTn id="31" dur="300"/>
                                        <p:tgtEl>
                                          <p:spTgt spid="68"/>
                                        </p:tgtEl>
                                      </p:cBhvr>
                                    </p:animEffect>
                                  </p:childTnLst>
                                </p:cTn>
                              </p:par>
                            </p:childTnLst>
                          </p:cTn>
                        </p:par>
                        <p:par>
                          <p:cTn id="32" fill="hold">
                            <p:stCondLst>
                              <p:cond delay="2100"/>
                            </p:stCondLst>
                            <p:childTnLst>
                              <p:par>
                                <p:cTn id="33" presetID="22" presetClass="entr" presetSubtype="4" fill="hold" nodeType="afterEffect">
                                  <p:stCondLst>
                                    <p:cond delay="0"/>
                                  </p:stCondLst>
                                  <p:childTnLst>
                                    <p:set>
                                      <p:cBhvr>
                                        <p:cTn id="34" dur="1" fill="hold">
                                          <p:stCondLst>
                                            <p:cond delay="0"/>
                                          </p:stCondLst>
                                        </p:cTn>
                                        <p:tgtEl>
                                          <p:spTgt spid="95"/>
                                        </p:tgtEl>
                                        <p:attrNameLst>
                                          <p:attrName>style.visibility</p:attrName>
                                        </p:attrNameLst>
                                      </p:cBhvr>
                                      <p:to>
                                        <p:strVal val="visible"/>
                                      </p:to>
                                    </p:set>
                                    <p:animEffect transition="in" filter="wipe(down)">
                                      <p:cBhvr>
                                        <p:cTn id="35" dur="300"/>
                                        <p:tgtEl>
                                          <p:spTgt spid="95"/>
                                        </p:tgtEl>
                                      </p:cBhvr>
                                    </p:animEffect>
                                  </p:childTnLst>
                                </p:cTn>
                              </p:par>
                            </p:childTnLst>
                          </p:cTn>
                        </p:par>
                        <p:par>
                          <p:cTn id="36" fill="hold">
                            <p:stCondLst>
                              <p:cond delay="2400"/>
                            </p:stCondLst>
                            <p:childTnLst>
                              <p:par>
                                <p:cTn id="37" presetID="22" presetClass="entr" presetSubtype="4" fill="hold" nodeType="afterEffect">
                                  <p:stCondLst>
                                    <p:cond delay="0"/>
                                  </p:stCondLst>
                                  <p:childTnLst>
                                    <p:set>
                                      <p:cBhvr>
                                        <p:cTn id="38" dur="1" fill="hold">
                                          <p:stCondLst>
                                            <p:cond delay="0"/>
                                          </p:stCondLst>
                                        </p:cTn>
                                        <p:tgtEl>
                                          <p:spTgt spid="97"/>
                                        </p:tgtEl>
                                        <p:attrNameLst>
                                          <p:attrName>style.visibility</p:attrName>
                                        </p:attrNameLst>
                                      </p:cBhvr>
                                      <p:to>
                                        <p:strVal val="visible"/>
                                      </p:to>
                                    </p:set>
                                    <p:animEffect transition="in" filter="wipe(down)">
                                      <p:cBhvr>
                                        <p:cTn id="39" dur="300"/>
                                        <p:tgtEl>
                                          <p:spTgt spid="97"/>
                                        </p:tgtEl>
                                      </p:cBhvr>
                                    </p:animEffect>
                                  </p:childTnLst>
                                </p:cTn>
                              </p:par>
                            </p:childTnLst>
                          </p:cTn>
                        </p:par>
                        <p:par>
                          <p:cTn id="40" fill="hold">
                            <p:stCondLst>
                              <p:cond delay="2700"/>
                            </p:stCondLst>
                            <p:childTnLst>
                              <p:par>
                                <p:cTn id="41" presetID="22" presetClass="entr" presetSubtype="4" fill="hold" nodeType="afterEffect">
                                  <p:stCondLst>
                                    <p:cond delay="0"/>
                                  </p:stCondLst>
                                  <p:childTnLst>
                                    <p:set>
                                      <p:cBhvr>
                                        <p:cTn id="42" dur="1" fill="hold">
                                          <p:stCondLst>
                                            <p:cond delay="0"/>
                                          </p:stCondLst>
                                        </p:cTn>
                                        <p:tgtEl>
                                          <p:spTgt spid="99"/>
                                        </p:tgtEl>
                                        <p:attrNameLst>
                                          <p:attrName>style.visibility</p:attrName>
                                        </p:attrNameLst>
                                      </p:cBhvr>
                                      <p:to>
                                        <p:strVal val="visible"/>
                                      </p:to>
                                    </p:set>
                                    <p:animEffect transition="in" filter="wipe(down)">
                                      <p:cBhvr>
                                        <p:cTn id="43" dur="300"/>
                                        <p:tgtEl>
                                          <p:spTgt spid="99"/>
                                        </p:tgtEl>
                                      </p:cBhvr>
                                    </p:animEffect>
                                  </p:childTnLst>
                                </p:cTn>
                              </p:par>
                            </p:childTnLst>
                          </p:cTn>
                        </p:par>
                        <p:par>
                          <p:cTn id="44" fill="hold">
                            <p:stCondLst>
                              <p:cond delay="3000"/>
                            </p:stCondLst>
                            <p:childTnLst>
                              <p:par>
                                <p:cTn id="45" presetID="22" presetClass="entr" presetSubtype="4" fill="hold" nodeType="afterEffect">
                                  <p:stCondLst>
                                    <p:cond delay="0"/>
                                  </p:stCondLst>
                                  <p:childTnLst>
                                    <p:set>
                                      <p:cBhvr>
                                        <p:cTn id="46" dur="1" fill="hold">
                                          <p:stCondLst>
                                            <p:cond delay="0"/>
                                          </p:stCondLst>
                                        </p:cTn>
                                        <p:tgtEl>
                                          <p:spTgt spid="105"/>
                                        </p:tgtEl>
                                        <p:attrNameLst>
                                          <p:attrName>style.visibility</p:attrName>
                                        </p:attrNameLst>
                                      </p:cBhvr>
                                      <p:to>
                                        <p:strVal val="visible"/>
                                      </p:to>
                                    </p:set>
                                    <p:animEffect transition="in" filter="wipe(down)">
                                      <p:cBhvr>
                                        <p:cTn id="47" dur="300"/>
                                        <p:tgtEl>
                                          <p:spTgt spid="105"/>
                                        </p:tgtEl>
                                      </p:cBhvr>
                                    </p:animEffect>
                                  </p:childTnLst>
                                </p:cTn>
                              </p:par>
                            </p:childTnLst>
                          </p:cTn>
                        </p:par>
                        <p:par>
                          <p:cTn id="48" fill="hold">
                            <p:stCondLst>
                              <p:cond delay="3300"/>
                            </p:stCondLst>
                            <p:childTnLst>
                              <p:par>
                                <p:cTn id="49" presetID="22" presetClass="entr" presetSubtype="4" fill="hold" nodeType="afterEffect">
                                  <p:stCondLst>
                                    <p:cond delay="0"/>
                                  </p:stCondLst>
                                  <p:childTnLst>
                                    <p:set>
                                      <p:cBhvr>
                                        <p:cTn id="50" dur="1" fill="hold">
                                          <p:stCondLst>
                                            <p:cond delay="0"/>
                                          </p:stCondLst>
                                        </p:cTn>
                                        <p:tgtEl>
                                          <p:spTgt spid="108"/>
                                        </p:tgtEl>
                                        <p:attrNameLst>
                                          <p:attrName>style.visibility</p:attrName>
                                        </p:attrNameLst>
                                      </p:cBhvr>
                                      <p:to>
                                        <p:strVal val="visible"/>
                                      </p:to>
                                    </p:set>
                                    <p:animEffect transition="in" filter="wipe(down)">
                                      <p:cBhvr>
                                        <p:cTn id="51" dur="300"/>
                                        <p:tgtEl>
                                          <p:spTgt spid="108"/>
                                        </p:tgtEl>
                                      </p:cBhvr>
                                    </p:animEffect>
                                  </p:childTnLst>
                                </p:cTn>
                              </p:par>
                            </p:childTnLst>
                          </p:cTn>
                        </p:par>
                        <p:par>
                          <p:cTn id="52" fill="hold">
                            <p:stCondLst>
                              <p:cond delay="3600"/>
                            </p:stCondLst>
                            <p:childTnLst>
                              <p:par>
                                <p:cTn id="53" presetID="22" presetClass="entr" presetSubtype="4" fill="hold" nodeType="afterEffect">
                                  <p:stCondLst>
                                    <p:cond delay="0"/>
                                  </p:stCondLst>
                                  <p:childTnLst>
                                    <p:set>
                                      <p:cBhvr>
                                        <p:cTn id="54" dur="1" fill="hold">
                                          <p:stCondLst>
                                            <p:cond delay="0"/>
                                          </p:stCondLst>
                                        </p:cTn>
                                        <p:tgtEl>
                                          <p:spTgt spid="117"/>
                                        </p:tgtEl>
                                        <p:attrNameLst>
                                          <p:attrName>style.visibility</p:attrName>
                                        </p:attrNameLst>
                                      </p:cBhvr>
                                      <p:to>
                                        <p:strVal val="visible"/>
                                      </p:to>
                                    </p:set>
                                    <p:animEffect transition="in" filter="wipe(down)">
                                      <p:cBhvr>
                                        <p:cTn id="55" dur="300"/>
                                        <p:tgtEl>
                                          <p:spTgt spid="117"/>
                                        </p:tgtEl>
                                      </p:cBhvr>
                                    </p:animEffect>
                                  </p:childTnLst>
                                </p:cTn>
                              </p:par>
                            </p:childTnLst>
                          </p:cTn>
                        </p:par>
                        <p:par>
                          <p:cTn id="56" fill="hold">
                            <p:stCondLst>
                              <p:cond delay="3900"/>
                            </p:stCondLst>
                            <p:childTnLst>
                              <p:par>
                                <p:cTn id="57" presetID="22" presetClass="entr" presetSubtype="4" fill="hold" nodeType="afterEffect">
                                  <p:stCondLst>
                                    <p:cond delay="0"/>
                                  </p:stCondLst>
                                  <p:childTnLst>
                                    <p:set>
                                      <p:cBhvr>
                                        <p:cTn id="58" dur="1" fill="hold">
                                          <p:stCondLst>
                                            <p:cond delay="0"/>
                                          </p:stCondLst>
                                        </p:cTn>
                                        <p:tgtEl>
                                          <p:spTgt spid="102"/>
                                        </p:tgtEl>
                                        <p:attrNameLst>
                                          <p:attrName>style.visibility</p:attrName>
                                        </p:attrNameLst>
                                      </p:cBhvr>
                                      <p:to>
                                        <p:strVal val="visible"/>
                                      </p:to>
                                    </p:set>
                                    <p:animEffect transition="in" filter="wipe(down)">
                                      <p:cBhvr>
                                        <p:cTn id="59" dur="3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BD061B-59BE-234E-8291-DF5FF2D8CEDA}"/>
              </a:ext>
            </a:extLst>
          </p:cNvPr>
          <p:cNvSpPr>
            <a:spLocks noGrp="1"/>
          </p:cNvSpPr>
          <p:nvPr>
            <p:ph type="title"/>
          </p:nvPr>
        </p:nvSpPr>
        <p:spPr/>
        <p:txBody>
          <a:bodyPr/>
          <a:lstStyle/>
          <a:p>
            <a:r>
              <a:rPr lang="en-US" dirty="0"/>
              <a:t>Separate Stream Processing from Event Distribution</a:t>
            </a:r>
          </a:p>
        </p:txBody>
      </p:sp>
      <p:sp>
        <p:nvSpPr>
          <p:cNvPr id="4" name="Text Placeholder 3">
            <a:extLst>
              <a:ext uri="{FF2B5EF4-FFF2-40B4-BE49-F238E27FC236}">
                <a16:creationId xmlns:a16="http://schemas.microsoft.com/office/drawing/2014/main" id="{CBE55203-E2BF-ED4D-9D1F-7DE729C01FBF}"/>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92B34341-2031-E243-8EA7-90044E15EE05}"/>
              </a:ext>
            </a:extLst>
          </p:cNvPr>
          <p:cNvSpPr>
            <a:spLocks noGrp="1"/>
          </p:cNvSpPr>
          <p:nvPr>
            <p:ph type="body" sz="quarter" idx="15"/>
          </p:nvPr>
        </p:nvSpPr>
        <p:spPr/>
        <p:txBody>
          <a:bodyPr/>
          <a:lstStyle/>
          <a:p>
            <a:endParaRPr lang="en-US"/>
          </a:p>
        </p:txBody>
      </p:sp>
      <p:sp>
        <p:nvSpPr>
          <p:cNvPr id="6" name="Text Placeholder 5">
            <a:extLst>
              <a:ext uri="{FF2B5EF4-FFF2-40B4-BE49-F238E27FC236}">
                <a16:creationId xmlns:a16="http://schemas.microsoft.com/office/drawing/2014/main" id="{BDD0A4DE-C72B-0544-882D-577F6DC0A1E9}"/>
              </a:ext>
            </a:extLst>
          </p:cNvPr>
          <p:cNvSpPr>
            <a:spLocks noGrp="1"/>
          </p:cNvSpPr>
          <p:nvPr>
            <p:ph type="body" sz="quarter" idx="16"/>
          </p:nvPr>
        </p:nvSpPr>
        <p:spPr/>
        <p:txBody>
          <a:bodyPr/>
          <a:lstStyle/>
          <a:p>
            <a:endParaRPr lang="en-US"/>
          </a:p>
        </p:txBody>
      </p:sp>
      <p:grpSp>
        <p:nvGrpSpPr>
          <p:cNvPr id="10" name="Group 9">
            <a:extLst>
              <a:ext uri="{FF2B5EF4-FFF2-40B4-BE49-F238E27FC236}">
                <a16:creationId xmlns:a16="http://schemas.microsoft.com/office/drawing/2014/main" id="{81CE79F0-2F14-FC42-8441-B8FCF789E561}"/>
              </a:ext>
            </a:extLst>
          </p:cNvPr>
          <p:cNvGrpSpPr/>
          <p:nvPr/>
        </p:nvGrpSpPr>
        <p:grpSpPr>
          <a:xfrm>
            <a:off x="2573238" y="5634799"/>
            <a:ext cx="3454400" cy="1343216"/>
            <a:chOff x="10007600" y="5082985"/>
            <a:chExt cx="3454400" cy="1343216"/>
          </a:xfrm>
        </p:grpSpPr>
        <p:sp>
          <p:nvSpPr>
            <p:cNvPr id="8" name="Rounded Rectangle 7">
              <a:extLst>
                <a:ext uri="{FF2B5EF4-FFF2-40B4-BE49-F238E27FC236}">
                  <a16:creationId xmlns:a16="http://schemas.microsoft.com/office/drawing/2014/main" id="{DE1633A1-31E8-4748-83E4-0C34B832DD6F}"/>
                </a:ext>
              </a:extLst>
            </p:cNvPr>
            <p:cNvSpPr/>
            <p:nvPr/>
          </p:nvSpPr>
          <p:spPr>
            <a:xfrm>
              <a:off x="10007600" y="5082985"/>
              <a:ext cx="3454400" cy="1343216"/>
            </a:xfrm>
            <a:prstGeom prst="roundRect">
              <a:avLst/>
            </a:prstGeom>
            <a:solidFill>
              <a:srgbClr val="FFC000"/>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fromWordArt="0" anchor="ctr" anchorCtr="0" forceAA="0" compatLnSpc="1">
              <a:prstTxWarp prst="textNoShape">
                <a:avLst/>
              </a:prstTxWarp>
              <a:noAutofit/>
            </a:bodyPr>
            <a:lstStyle/>
            <a:p>
              <a:endParaRPr lang="en-US"/>
            </a:p>
          </p:txBody>
        </p:sp>
        <p:pic>
          <p:nvPicPr>
            <p:cNvPr id="9" name="Picture 8">
              <a:extLst>
                <a:ext uri="{FF2B5EF4-FFF2-40B4-BE49-F238E27FC236}">
                  <a16:creationId xmlns:a16="http://schemas.microsoft.com/office/drawing/2014/main" id="{8BE0CA4F-765C-DF45-815F-03A0AF5C7472}"/>
                </a:ext>
              </a:extLst>
            </p:cNvPr>
            <p:cNvPicPr>
              <a:picLocks noChangeAspect="1"/>
            </p:cNvPicPr>
            <p:nvPr/>
          </p:nvPicPr>
          <p:blipFill rotWithShape="1">
            <a:blip r:embed="rId3">
              <a:extLst>
                <a:ext uri="{28A0092B-C50C-407E-A947-70E740481C1C}">
                  <a14:useLocalDpi xmlns:a14="http://schemas.microsoft.com/office/drawing/2010/main" val="0"/>
                </a:ext>
              </a:extLst>
            </a:blip>
            <a:srcRect t="28655" b="31620"/>
            <a:stretch/>
          </p:blipFill>
          <p:spPr>
            <a:xfrm>
              <a:off x="10211848" y="5082985"/>
              <a:ext cx="2933682" cy="1165415"/>
            </a:xfrm>
            <a:prstGeom prst="rect">
              <a:avLst/>
            </a:prstGeom>
          </p:spPr>
        </p:pic>
      </p:grpSp>
      <p:cxnSp>
        <p:nvCxnSpPr>
          <p:cNvPr id="11" name="Straight Arrow Connector 10">
            <a:extLst>
              <a:ext uri="{FF2B5EF4-FFF2-40B4-BE49-F238E27FC236}">
                <a16:creationId xmlns:a16="http://schemas.microsoft.com/office/drawing/2014/main" id="{EA5AE032-43AA-F940-A0E8-3373E20C9A2F}"/>
              </a:ext>
            </a:extLst>
          </p:cNvPr>
          <p:cNvCxnSpPr>
            <a:cxnSpLocks/>
            <a:stCxn id="8" idx="3"/>
          </p:cNvCxnSpPr>
          <p:nvPr/>
        </p:nvCxnSpPr>
        <p:spPr>
          <a:xfrm>
            <a:off x="6027638" y="6306407"/>
            <a:ext cx="17607062" cy="0"/>
          </a:xfrm>
          <a:prstGeom prst="straightConnector1">
            <a:avLst/>
          </a:prstGeom>
          <a:noFill/>
          <a:ln w="76200" cap="flat">
            <a:solidFill>
              <a:srgbClr val="FFC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sp>
        <p:nvSpPr>
          <p:cNvPr id="15" name="Diamond 14">
            <a:extLst>
              <a:ext uri="{FF2B5EF4-FFF2-40B4-BE49-F238E27FC236}">
                <a16:creationId xmlns:a16="http://schemas.microsoft.com/office/drawing/2014/main" id="{021E1B46-D813-634D-BA00-9BFBA3C0DBA4}"/>
              </a:ext>
            </a:extLst>
          </p:cNvPr>
          <p:cNvSpPr/>
          <p:nvPr/>
        </p:nvSpPr>
        <p:spPr>
          <a:xfrm>
            <a:off x="7729311" y="6076266"/>
            <a:ext cx="457200" cy="457200"/>
          </a:xfrm>
          <a:prstGeom prst="diamond">
            <a:avLst/>
          </a:prstGeom>
          <a:ln/>
        </p:spPr>
        <p:style>
          <a:lnRef idx="0">
            <a:schemeClr val="accent2"/>
          </a:lnRef>
          <a:fillRef idx="3">
            <a:schemeClr val="accent2"/>
          </a:fillRef>
          <a:effectRef idx="3">
            <a:schemeClr val="accent2"/>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a:ln>
                <a:noFill/>
              </a:ln>
              <a:solidFill>
                <a:srgbClr val="555555"/>
              </a:solidFill>
              <a:effectLst/>
              <a:uFillTx/>
              <a:latin typeface="Berthold Akzidenz Grotesk BE Me"/>
              <a:ea typeface="Berthold Akzidenz Grotesk BE Me"/>
              <a:cs typeface="Berthold Akzidenz Grotesk BE Me"/>
              <a:sym typeface="Berthold Akzidenz Grotesk BE Me"/>
            </a:endParaRPr>
          </a:p>
        </p:txBody>
      </p:sp>
      <p:sp>
        <p:nvSpPr>
          <p:cNvPr id="16" name="Triangle 15">
            <a:extLst>
              <a:ext uri="{FF2B5EF4-FFF2-40B4-BE49-F238E27FC236}">
                <a16:creationId xmlns:a16="http://schemas.microsoft.com/office/drawing/2014/main" id="{51D96F1F-D3C6-0F42-B589-D2B814AA9579}"/>
              </a:ext>
            </a:extLst>
          </p:cNvPr>
          <p:cNvSpPr/>
          <p:nvPr/>
        </p:nvSpPr>
        <p:spPr>
          <a:xfrm>
            <a:off x="9888184" y="6076266"/>
            <a:ext cx="457200" cy="457200"/>
          </a:xfrm>
          <a:prstGeom prst="triangle">
            <a:avLst/>
          </a:prstGeom>
          <a:solidFill>
            <a:schemeClr val="accent6">
              <a:lumMod val="50000"/>
              <a:lumOff val="50000"/>
            </a:schemeClr>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a:ln>
                <a:noFill/>
              </a:ln>
              <a:solidFill>
                <a:srgbClr val="555555"/>
              </a:solidFill>
              <a:effectLst/>
              <a:uFillTx/>
              <a:latin typeface="Berthold Akzidenz Grotesk BE Me"/>
              <a:ea typeface="Berthold Akzidenz Grotesk BE Me"/>
              <a:cs typeface="Berthold Akzidenz Grotesk BE Me"/>
              <a:sym typeface="Berthold Akzidenz Grotesk BE Me"/>
            </a:endParaRPr>
          </a:p>
        </p:txBody>
      </p:sp>
      <p:sp>
        <p:nvSpPr>
          <p:cNvPr id="17" name="Triangle 16">
            <a:extLst>
              <a:ext uri="{FF2B5EF4-FFF2-40B4-BE49-F238E27FC236}">
                <a16:creationId xmlns:a16="http://schemas.microsoft.com/office/drawing/2014/main" id="{17607AE8-AD03-8B4A-A20C-FAB38568F576}"/>
              </a:ext>
            </a:extLst>
          </p:cNvPr>
          <p:cNvSpPr/>
          <p:nvPr/>
        </p:nvSpPr>
        <p:spPr>
          <a:xfrm>
            <a:off x="13291530" y="6076266"/>
            <a:ext cx="457200" cy="457200"/>
          </a:xfrm>
          <a:prstGeom prst="triangle">
            <a:avLst/>
          </a:prstGeom>
          <a:solidFill>
            <a:srgbClr val="4584EE"/>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a:ln>
                <a:noFill/>
              </a:ln>
              <a:solidFill>
                <a:srgbClr val="555555"/>
              </a:solidFill>
              <a:effectLst/>
              <a:uFillTx/>
              <a:latin typeface="Berthold Akzidenz Grotesk BE Me"/>
              <a:ea typeface="Berthold Akzidenz Grotesk BE Me"/>
              <a:cs typeface="Berthold Akzidenz Grotesk BE Me"/>
              <a:sym typeface="Berthold Akzidenz Grotesk BE Me"/>
            </a:endParaRPr>
          </a:p>
        </p:txBody>
      </p:sp>
      <p:sp>
        <p:nvSpPr>
          <p:cNvPr id="18" name="Diamond 17">
            <a:extLst>
              <a:ext uri="{FF2B5EF4-FFF2-40B4-BE49-F238E27FC236}">
                <a16:creationId xmlns:a16="http://schemas.microsoft.com/office/drawing/2014/main" id="{82E8404B-355F-5748-96B5-6F6CE5B7BB8F}"/>
              </a:ext>
            </a:extLst>
          </p:cNvPr>
          <p:cNvSpPr/>
          <p:nvPr/>
        </p:nvSpPr>
        <p:spPr>
          <a:xfrm>
            <a:off x="22207311" y="6076266"/>
            <a:ext cx="457200" cy="457200"/>
          </a:xfrm>
          <a:prstGeom prst="diamond">
            <a:avLst/>
          </a:prstGeom>
          <a:solidFill>
            <a:srgbClr val="4584EE"/>
          </a:solidFill>
          <a:ln/>
        </p:spPr>
        <p:style>
          <a:lnRef idx="0">
            <a:schemeClr val="accent2"/>
          </a:lnRef>
          <a:fillRef idx="3">
            <a:schemeClr val="accent2"/>
          </a:fillRef>
          <a:effectRef idx="3">
            <a:schemeClr val="accent2"/>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a:ln>
                <a:noFill/>
              </a:ln>
              <a:solidFill>
                <a:srgbClr val="555555"/>
              </a:solidFill>
              <a:effectLst/>
              <a:uFillTx/>
              <a:latin typeface="Berthold Akzidenz Grotesk BE Me"/>
              <a:ea typeface="Berthold Akzidenz Grotesk BE Me"/>
              <a:cs typeface="Berthold Akzidenz Grotesk BE Me"/>
              <a:sym typeface="Berthold Akzidenz Grotesk BE Me"/>
            </a:endParaRPr>
          </a:p>
        </p:txBody>
      </p:sp>
      <p:sp>
        <p:nvSpPr>
          <p:cNvPr id="19" name="Triangle 18">
            <a:extLst>
              <a:ext uri="{FF2B5EF4-FFF2-40B4-BE49-F238E27FC236}">
                <a16:creationId xmlns:a16="http://schemas.microsoft.com/office/drawing/2014/main" id="{5A1CCC31-48A4-9741-B9AE-D865F8944BB5}"/>
              </a:ext>
            </a:extLst>
          </p:cNvPr>
          <p:cNvSpPr/>
          <p:nvPr/>
        </p:nvSpPr>
        <p:spPr>
          <a:xfrm>
            <a:off x="17058531" y="6076266"/>
            <a:ext cx="457200" cy="457200"/>
          </a:xfrm>
          <a:prstGeom prst="triangle">
            <a:avLst/>
          </a:prstGeom>
          <a:solidFill>
            <a:srgbClr val="FFC000"/>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a:ln>
                <a:noFill/>
              </a:ln>
              <a:solidFill>
                <a:srgbClr val="555555"/>
              </a:solidFill>
              <a:effectLst/>
              <a:uFillTx/>
              <a:latin typeface="Berthold Akzidenz Grotesk BE Me"/>
              <a:ea typeface="Berthold Akzidenz Grotesk BE Me"/>
              <a:cs typeface="Berthold Akzidenz Grotesk BE Me"/>
              <a:sym typeface="Berthold Akzidenz Grotesk BE Me"/>
            </a:endParaRPr>
          </a:p>
        </p:txBody>
      </p:sp>
      <p:sp>
        <p:nvSpPr>
          <p:cNvPr id="20" name="Triangle 19">
            <a:extLst>
              <a:ext uri="{FF2B5EF4-FFF2-40B4-BE49-F238E27FC236}">
                <a16:creationId xmlns:a16="http://schemas.microsoft.com/office/drawing/2014/main" id="{0BCF9F5B-B3A2-CC4C-9902-43BC2F1AA58C}"/>
              </a:ext>
            </a:extLst>
          </p:cNvPr>
          <p:cNvSpPr/>
          <p:nvPr/>
        </p:nvSpPr>
        <p:spPr>
          <a:xfrm>
            <a:off x="17899162" y="6076266"/>
            <a:ext cx="457200" cy="457200"/>
          </a:xfrm>
          <a:prstGeom prst="triangle">
            <a:avLst/>
          </a:prstGeom>
          <a:solidFill>
            <a:srgbClr val="FF0000"/>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a:ln>
                <a:noFill/>
              </a:ln>
              <a:solidFill>
                <a:srgbClr val="555555"/>
              </a:solidFill>
              <a:effectLst/>
              <a:uFillTx/>
              <a:latin typeface="Berthold Akzidenz Grotesk BE Me"/>
              <a:ea typeface="Berthold Akzidenz Grotesk BE Me"/>
              <a:cs typeface="Berthold Akzidenz Grotesk BE Me"/>
              <a:sym typeface="Berthold Akzidenz Grotesk BE Me"/>
            </a:endParaRPr>
          </a:p>
        </p:txBody>
      </p:sp>
      <p:sp>
        <p:nvSpPr>
          <p:cNvPr id="21" name="Diamond 20">
            <a:extLst>
              <a:ext uri="{FF2B5EF4-FFF2-40B4-BE49-F238E27FC236}">
                <a16:creationId xmlns:a16="http://schemas.microsoft.com/office/drawing/2014/main" id="{F2C96704-9E05-7948-AA9D-98EC7DD41060}"/>
              </a:ext>
            </a:extLst>
          </p:cNvPr>
          <p:cNvSpPr/>
          <p:nvPr/>
        </p:nvSpPr>
        <p:spPr>
          <a:xfrm>
            <a:off x="11589857" y="6076266"/>
            <a:ext cx="457200" cy="457200"/>
          </a:xfrm>
          <a:prstGeom prst="diamond">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a:ln>
                <a:noFill/>
              </a:ln>
              <a:solidFill>
                <a:srgbClr val="555555"/>
              </a:solidFill>
              <a:effectLst/>
              <a:uFillTx/>
              <a:latin typeface="Berthold Akzidenz Grotesk BE Me"/>
              <a:ea typeface="Berthold Akzidenz Grotesk BE Me"/>
              <a:cs typeface="Berthold Akzidenz Grotesk BE Me"/>
              <a:sym typeface="Berthold Akzidenz Grotesk BE Me"/>
            </a:endParaRPr>
          </a:p>
        </p:txBody>
      </p:sp>
      <p:sp>
        <p:nvSpPr>
          <p:cNvPr id="22" name="Diamond 21">
            <a:extLst>
              <a:ext uri="{FF2B5EF4-FFF2-40B4-BE49-F238E27FC236}">
                <a16:creationId xmlns:a16="http://schemas.microsoft.com/office/drawing/2014/main" id="{A275367C-6A17-CB4C-9EAF-648F5EC77881}"/>
              </a:ext>
            </a:extLst>
          </p:cNvPr>
          <p:cNvSpPr/>
          <p:nvPr/>
        </p:nvSpPr>
        <p:spPr>
          <a:xfrm>
            <a:off x="15217004" y="6076266"/>
            <a:ext cx="457200" cy="457200"/>
          </a:xfrm>
          <a:prstGeom prst="diamond">
            <a:avLst/>
          </a:prstGeom>
          <a:solidFill>
            <a:srgbClr val="FF0000"/>
          </a:solidFill>
          <a:ln/>
        </p:spPr>
        <p:style>
          <a:lnRef idx="0">
            <a:schemeClr val="accent2"/>
          </a:lnRef>
          <a:fillRef idx="3">
            <a:schemeClr val="accent2"/>
          </a:fillRef>
          <a:effectRef idx="3">
            <a:schemeClr val="accent2"/>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a:ln>
                <a:noFill/>
              </a:ln>
              <a:solidFill>
                <a:srgbClr val="555555"/>
              </a:solidFill>
              <a:effectLst/>
              <a:uFillTx/>
              <a:latin typeface="Berthold Akzidenz Grotesk BE Me"/>
              <a:ea typeface="Berthold Akzidenz Grotesk BE Me"/>
              <a:cs typeface="Berthold Akzidenz Grotesk BE Me"/>
              <a:sym typeface="Berthold Akzidenz Grotesk BE Me"/>
            </a:endParaRPr>
          </a:p>
        </p:txBody>
      </p:sp>
      <p:grpSp>
        <p:nvGrpSpPr>
          <p:cNvPr id="36" name="Group 35">
            <a:extLst>
              <a:ext uri="{FF2B5EF4-FFF2-40B4-BE49-F238E27FC236}">
                <a16:creationId xmlns:a16="http://schemas.microsoft.com/office/drawing/2014/main" id="{7D6A3B41-706F-DD44-99D8-DBDE4EB79CF1}"/>
              </a:ext>
            </a:extLst>
          </p:cNvPr>
          <p:cNvGrpSpPr/>
          <p:nvPr/>
        </p:nvGrpSpPr>
        <p:grpSpPr>
          <a:xfrm>
            <a:off x="11589856" y="6304866"/>
            <a:ext cx="1701673" cy="2847612"/>
            <a:chOff x="11589856" y="6304866"/>
            <a:chExt cx="1701673" cy="2847612"/>
          </a:xfrm>
        </p:grpSpPr>
        <p:cxnSp>
          <p:nvCxnSpPr>
            <p:cNvPr id="24" name="Straight Arrow Connector 23">
              <a:extLst>
                <a:ext uri="{FF2B5EF4-FFF2-40B4-BE49-F238E27FC236}">
                  <a16:creationId xmlns:a16="http://schemas.microsoft.com/office/drawing/2014/main" id="{4984C29D-A45A-214A-B053-69D14059ECD9}"/>
                </a:ext>
              </a:extLst>
            </p:cNvPr>
            <p:cNvCxnSpPr>
              <a:cxnSpLocks/>
              <a:endCxn id="23" idx="0"/>
            </p:cNvCxnSpPr>
            <p:nvPr/>
          </p:nvCxnSpPr>
          <p:spPr>
            <a:xfrm flipH="1">
              <a:off x="12440693" y="6304866"/>
              <a:ext cx="38038" cy="1914023"/>
            </a:xfrm>
            <a:prstGeom prst="straightConnector1">
              <a:avLst/>
            </a:prstGeom>
            <a:noFill/>
            <a:ln w="63500" cap="flat">
              <a:solidFill>
                <a:srgbClr val="4584EE"/>
              </a:solidFill>
              <a:prstDash val="solid"/>
              <a:miter lim="400000"/>
              <a:tailEnd type="arrow" w="med" len="med"/>
            </a:ln>
            <a:effectLst/>
            <a:scene3d>
              <a:camera prst="orthographicFront"/>
              <a:lightRig rig="threePt" dir="t"/>
            </a:scene3d>
            <a:sp3d/>
          </p:spPr>
          <p:style>
            <a:lnRef idx="0">
              <a:scrgbClr r="0" g="0" b="0"/>
            </a:lnRef>
            <a:fillRef idx="0">
              <a:scrgbClr r="0" g="0" b="0"/>
            </a:fillRef>
            <a:effectRef idx="0">
              <a:scrgbClr r="0" g="0" b="0"/>
            </a:effectRef>
            <a:fontRef idx="none"/>
          </p:style>
        </p:cxnSp>
        <p:sp>
          <p:nvSpPr>
            <p:cNvPr id="23" name="Rectangle 22">
              <a:extLst>
                <a:ext uri="{FF2B5EF4-FFF2-40B4-BE49-F238E27FC236}">
                  <a16:creationId xmlns:a16="http://schemas.microsoft.com/office/drawing/2014/main" id="{F3DAA560-C239-3D46-A4A5-5E3DE22E3ED7}"/>
                </a:ext>
              </a:extLst>
            </p:cNvPr>
            <p:cNvSpPr/>
            <p:nvPr/>
          </p:nvSpPr>
          <p:spPr>
            <a:xfrm>
              <a:off x="11589856" y="8218889"/>
              <a:ext cx="1701673" cy="933589"/>
            </a:xfrm>
            <a:prstGeom prst="rect">
              <a:avLst/>
            </a:prstGeom>
            <a:solidFill>
              <a:srgbClr val="4584EE"/>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endParaRPr lang="en-US"/>
            </a:p>
          </p:txBody>
        </p:sp>
        <p:sp>
          <p:nvSpPr>
            <p:cNvPr id="27" name="Diamond 26">
              <a:extLst>
                <a:ext uri="{FF2B5EF4-FFF2-40B4-BE49-F238E27FC236}">
                  <a16:creationId xmlns:a16="http://schemas.microsoft.com/office/drawing/2014/main" id="{BFF975A7-602D-6A4B-BEC3-C18B4493DB09}"/>
                </a:ext>
              </a:extLst>
            </p:cNvPr>
            <p:cNvSpPr/>
            <p:nvPr/>
          </p:nvSpPr>
          <p:spPr>
            <a:xfrm>
              <a:off x="12486441" y="7426689"/>
              <a:ext cx="457200" cy="457200"/>
            </a:xfrm>
            <a:prstGeom prst="diamond">
              <a:avLst/>
            </a:prstGeom>
            <a:solidFill>
              <a:srgbClr val="4584EE"/>
            </a:solidFill>
            <a:ln/>
          </p:spPr>
          <p:style>
            <a:lnRef idx="0">
              <a:schemeClr val="accent2"/>
            </a:lnRef>
            <a:fillRef idx="3">
              <a:schemeClr val="accent2"/>
            </a:fillRef>
            <a:effectRef idx="3">
              <a:schemeClr val="accent2"/>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a:ln>
                  <a:noFill/>
                </a:ln>
                <a:solidFill>
                  <a:srgbClr val="555555"/>
                </a:solidFill>
                <a:effectLst/>
                <a:uFillTx/>
                <a:latin typeface="Berthold Akzidenz Grotesk BE Me"/>
                <a:ea typeface="Berthold Akzidenz Grotesk BE Me"/>
                <a:cs typeface="Berthold Akzidenz Grotesk BE Me"/>
                <a:sym typeface="Berthold Akzidenz Grotesk BE Me"/>
              </a:endParaRPr>
            </a:p>
          </p:txBody>
        </p:sp>
        <p:sp>
          <p:nvSpPr>
            <p:cNvPr id="28" name="Triangle 27">
              <a:extLst>
                <a:ext uri="{FF2B5EF4-FFF2-40B4-BE49-F238E27FC236}">
                  <a16:creationId xmlns:a16="http://schemas.microsoft.com/office/drawing/2014/main" id="{E763142F-00CA-4E4D-A74F-27DF8587B049}"/>
                </a:ext>
              </a:extLst>
            </p:cNvPr>
            <p:cNvSpPr/>
            <p:nvPr/>
          </p:nvSpPr>
          <p:spPr>
            <a:xfrm>
              <a:off x="12486441" y="6551448"/>
              <a:ext cx="457200" cy="457200"/>
            </a:xfrm>
            <a:prstGeom prst="triangle">
              <a:avLst/>
            </a:prstGeom>
            <a:solidFill>
              <a:srgbClr val="4584EE"/>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a:ln>
                  <a:noFill/>
                </a:ln>
                <a:solidFill>
                  <a:srgbClr val="555555"/>
                </a:solidFill>
                <a:effectLst/>
                <a:uFillTx/>
                <a:latin typeface="Berthold Akzidenz Grotesk BE Me"/>
                <a:ea typeface="Berthold Akzidenz Grotesk BE Me"/>
                <a:cs typeface="Berthold Akzidenz Grotesk BE Me"/>
                <a:sym typeface="Berthold Akzidenz Grotesk BE Me"/>
              </a:endParaRPr>
            </a:p>
          </p:txBody>
        </p:sp>
      </p:grpSp>
      <p:grpSp>
        <p:nvGrpSpPr>
          <p:cNvPr id="33" name="Group 32">
            <a:extLst>
              <a:ext uri="{FF2B5EF4-FFF2-40B4-BE49-F238E27FC236}">
                <a16:creationId xmlns:a16="http://schemas.microsoft.com/office/drawing/2014/main" id="{53042513-AB88-EF45-9FD9-85589152B9E4}"/>
              </a:ext>
            </a:extLst>
          </p:cNvPr>
          <p:cNvGrpSpPr/>
          <p:nvPr/>
        </p:nvGrpSpPr>
        <p:grpSpPr>
          <a:xfrm>
            <a:off x="14427171" y="6304865"/>
            <a:ext cx="967418" cy="2847603"/>
            <a:chOff x="13969971" y="6304865"/>
            <a:chExt cx="967418" cy="2847603"/>
          </a:xfrm>
        </p:grpSpPr>
        <p:cxnSp>
          <p:nvCxnSpPr>
            <p:cNvPr id="30" name="Straight Arrow Connector 29">
              <a:extLst>
                <a:ext uri="{FF2B5EF4-FFF2-40B4-BE49-F238E27FC236}">
                  <a16:creationId xmlns:a16="http://schemas.microsoft.com/office/drawing/2014/main" id="{DCCD0209-E0DF-854B-94B8-20DBF655D298}"/>
                </a:ext>
              </a:extLst>
            </p:cNvPr>
            <p:cNvCxnSpPr>
              <a:cxnSpLocks/>
            </p:cNvCxnSpPr>
            <p:nvPr/>
          </p:nvCxnSpPr>
          <p:spPr>
            <a:xfrm>
              <a:off x="14436315" y="6304865"/>
              <a:ext cx="0" cy="1914023"/>
            </a:xfrm>
            <a:prstGeom prst="straightConnector1">
              <a:avLst/>
            </a:prstGeom>
            <a:noFill/>
            <a:ln w="63500" cap="flat">
              <a:solidFill>
                <a:schemeClr val="bg1">
                  <a:lumMod val="50000"/>
                </a:schemeClr>
              </a:solidFill>
              <a:prstDash val="solid"/>
              <a:miter lim="400000"/>
              <a:tailEnd type="arrow" w="med" len="med"/>
            </a:ln>
            <a:effectLst/>
            <a:scene3d>
              <a:camera prst="orthographicFront"/>
              <a:lightRig rig="threePt" dir="t"/>
            </a:scene3d>
            <a:sp3d/>
          </p:spPr>
          <p:style>
            <a:lnRef idx="0">
              <a:scrgbClr r="0" g="0" b="0"/>
            </a:lnRef>
            <a:fillRef idx="0">
              <a:scrgbClr r="0" g="0" b="0"/>
            </a:fillRef>
            <a:effectRef idx="0">
              <a:scrgbClr r="0" g="0" b="0"/>
            </a:effectRef>
            <a:fontRef idx="none"/>
          </p:style>
        </p:cxnSp>
        <p:sp>
          <p:nvSpPr>
            <p:cNvPr id="29" name="Diamond 28">
              <a:extLst>
                <a:ext uri="{FF2B5EF4-FFF2-40B4-BE49-F238E27FC236}">
                  <a16:creationId xmlns:a16="http://schemas.microsoft.com/office/drawing/2014/main" id="{33353CF9-A1F5-9A41-99CA-007EE30AF588}"/>
                </a:ext>
              </a:extLst>
            </p:cNvPr>
            <p:cNvSpPr>
              <a:spLocks noChangeAspect="1"/>
            </p:cNvSpPr>
            <p:nvPr/>
          </p:nvSpPr>
          <p:spPr>
            <a:xfrm>
              <a:off x="13969971" y="8218889"/>
              <a:ext cx="932688" cy="933579"/>
            </a:xfrm>
            <a:prstGeom prst="diamond">
              <a:avLst/>
            </a:prstGeom>
            <a:solidFill>
              <a:schemeClr val="bg1">
                <a:lumMod val="50000"/>
              </a:schemeClr>
            </a:solidFill>
            <a:ln/>
          </p:spPr>
          <p:style>
            <a:lnRef idx="0">
              <a:schemeClr val="accent2"/>
            </a:lnRef>
            <a:fillRef idx="3">
              <a:schemeClr val="accent2"/>
            </a:fillRef>
            <a:effectRef idx="3">
              <a:schemeClr val="accent2"/>
            </a:effectRef>
            <a:fontRef idx="minor">
              <a:schemeClr val="lt1"/>
            </a:fontRef>
          </p:style>
          <p:txBody>
            <a:bodyPr rot="0" spcFirstLastPara="1" vertOverflow="overflow" horzOverflow="overflow" vert="horz" wrap="none" lIns="50800" tIns="50800" rIns="50800" bIns="50800" numCol="1" spcCol="38100" rtlCol="0" anchor="ctr">
              <a:noAutofit/>
            </a:bodyPr>
            <a:lstStyle/>
            <a:p>
              <a:pPr marL="0" marR="0" indent="0" algn="ctr" defTabSz="81915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a:ln>
                  <a:noFill/>
                </a:ln>
                <a:solidFill>
                  <a:srgbClr val="555555"/>
                </a:solidFill>
                <a:effectLst/>
                <a:uFillTx/>
                <a:latin typeface="Berthold Akzidenz Grotesk BE Me"/>
                <a:ea typeface="Berthold Akzidenz Grotesk BE Me"/>
                <a:cs typeface="Berthold Akzidenz Grotesk BE Me"/>
                <a:sym typeface="Berthold Akzidenz Grotesk BE Me"/>
              </a:endParaRPr>
            </a:p>
          </p:txBody>
        </p:sp>
        <p:sp>
          <p:nvSpPr>
            <p:cNvPr id="31" name="Diamond 30">
              <a:extLst>
                <a:ext uri="{FF2B5EF4-FFF2-40B4-BE49-F238E27FC236}">
                  <a16:creationId xmlns:a16="http://schemas.microsoft.com/office/drawing/2014/main" id="{97865CA1-8DB9-1943-8F41-A8CDBE8E5498}"/>
                </a:ext>
              </a:extLst>
            </p:cNvPr>
            <p:cNvSpPr/>
            <p:nvPr/>
          </p:nvSpPr>
          <p:spPr>
            <a:xfrm>
              <a:off x="14480189" y="7430912"/>
              <a:ext cx="457200" cy="457200"/>
            </a:xfrm>
            <a:prstGeom prst="diamond">
              <a:avLst/>
            </a:prstGeom>
            <a:solidFill>
              <a:srgbClr val="4584EE"/>
            </a:solidFill>
            <a:ln/>
          </p:spPr>
          <p:style>
            <a:lnRef idx="0">
              <a:schemeClr val="accent2"/>
            </a:lnRef>
            <a:fillRef idx="3">
              <a:schemeClr val="accent2"/>
            </a:fillRef>
            <a:effectRef idx="3">
              <a:schemeClr val="accent2"/>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a:ln>
                  <a:noFill/>
                </a:ln>
                <a:solidFill>
                  <a:srgbClr val="555555"/>
                </a:solidFill>
                <a:effectLst/>
                <a:uFillTx/>
                <a:latin typeface="Berthold Akzidenz Grotesk BE Me"/>
                <a:ea typeface="Berthold Akzidenz Grotesk BE Me"/>
                <a:cs typeface="Berthold Akzidenz Grotesk BE Me"/>
                <a:sym typeface="Berthold Akzidenz Grotesk BE Me"/>
              </a:endParaRPr>
            </a:p>
          </p:txBody>
        </p:sp>
        <p:sp>
          <p:nvSpPr>
            <p:cNvPr id="32" name="Diamond 31">
              <a:extLst>
                <a:ext uri="{FF2B5EF4-FFF2-40B4-BE49-F238E27FC236}">
                  <a16:creationId xmlns:a16="http://schemas.microsoft.com/office/drawing/2014/main" id="{A6F55845-2F2A-684E-BAD3-E10E84987823}"/>
                </a:ext>
              </a:extLst>
            </p:cNvPr>
            <p:cNvSpPr/>
            <p:nvPr/>
          </p:nvSpPr>
          <p:spPr>
            <a:xfrm>
              <a:off x="14480189" y="6858000"/>
              <a:ext cx="457200" cy="457200"/>
            </a:xfrm>
            <a:prstGeom prst="diamond">
              <a:avLst/>
            </a:prstGeom>
            <a:solidFill>
              <a:srgbClr val="FF0000"/>
            </a:solidFill>
            <a:ln/>
          </p:spPr>
          <p:style>
            <a:lnRef idx="0">
              <a:schemeClr val="accent2"/>
            </a:lnRef>
            <a:fillRef idx="3">
              <a:schemeClr val="accent2"/>
            </a:fillRef>
            <a:effectRef idx="3">
              <a:schemeClr val="accent2"/>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a:ln>
                  <a:noFill/>
                </a:ln>
                <a:solidFill>
                  <a:srgbClr val="555555"/>
                </a:solidFill>
                <a:effectLst/>
                <a:uFillTx/>
                <a:latin typeface="Berthold Akzidenz Grotesk BE Me"/>
                <a:ea typeface="Berthold Akzidenz Grotesk BE Me"/>
                <a:cs typeface="Berthold Akzidenz Grotesk BE Me"/>
                <a:sym typeface="Berthold Akzidenz Grotesk BE Me"/>
              </a:endParaRPr>
            </a:p>
          </p:txBody>
        </p:sp>
      </p:grpSp>
      <p:cxnSp>
        <p:nvCxnSpPr>
          <p:cNvPr id="37" name="Straight Arrow Connector 36">
            <a:extLst>
              <a:ext uri="{FF2B5EF4-FFF2-40B4-BE49-F238E27FC236}">
                <a16:creationId xmlns:a16="http://schemas.microsoft.com/office/drawing/2014/main" id="{27CB73D5-5CDE-C447-A81D-E2B966D07CF4}"/>
              </a:ext>
            </a:extLst>
          </p:cNvPr>
          <p:cNvCxnSpPr>
            <a:cxnSpLocks/>
            <a:endCxn id="8" idx="1"/>
          </p:cNvCxnSpPr>
          <p:nvPr/>
        </p:nvCxnSpPr>
        <p:spPr>
          <a:xfrm flipV="1">
            <a:off x="38273" y="6306407"/>
            <a:ext cx="2534965" cy="5666"/>
          </a:xfrm>
          <a:prstGeom prst="straightConnector1">
            <a:avLst/>
          </a:prstGeom>
          <a:noFill/>
          <a:ln w="76200" cap="flat">
            <a:solidFill>
              <a:srgbClr val="FFC000"/>
            </a:solidFill>
            <a:prstDash val="sysDot"/>
            <a:miter lim="400000"/>
            <a:tailEnd type="none" w="lg" len="lg"/>
          </a:ln>
          <a:effectLst/>
          <a:scene3d>
            <a:camera prst="orthographicFront"/>
            <a:lightRig rig="threePt" dir="t"/>
          </a:scene3d>
          <a:sp3d/>
        </p:spPr>
        <p:style>
          <a:lnRef idx="0">
            <a:scrgbClr r="0" g="0" b="0"/>
          </a:lnRef>
          <a:fillRef idx="0">
            <a:scrgbClr r="0" g="0" b="0"/>
          </a:fillRef>
          <a:effectRef idx="0">
            <a:scrgbClr r="0" g="0" b="0"/>
          </a:effectRef>
          <a:fontRef idx="none"/>
        </p:style>
      </p:cxnSp>
      <p:grpSp>
        <p:nvGrpSpPr>
          <p:cNvPr id="51" name="Group 50">
            <a:extLst>
              <a:ext uri="{FF2B5EF4-FFF2-40B4-BE49-F238E27FC236}">
                <a16:creationId xmlns:a16="http://schemas.microsoft.com/office/drawing/2014/main" id="{ADFFBDC5-BAC7-1643-85A7-57A208408AF0}"/>
              </a:ext>
            </a:extLst>
          </p:cNvPr>
          <p:cNvGrpSpPr/>
          <p:nvPr/>
        </p:nvGrpSpPr>
        <p:grpSpPr>
          <a:xfrm>
            <a:off x="13099422" y="3506189"/>
            <a:ext cx="1701673" cy="2776777"/>
            <a:chOff x="12810955" y="3270799"/>
            <a:chExt cx="1701673" cy="2776777"/>
          </a:xfrm>
        </p:grpSpPr>
        <p:grpSp>
          <p:nvGrpSpPr>
            <p:cNvPr id="45" name="Group 44">
              <a:extLst>
                <a:ext uri="{FF2B5EF4-FFF2-40B4-BE49-F238E27FC236}">
                  <a16:creationId xmlns:a16="http://schemas.microsoft.com/office/drawing/2014/main" id="{E6873975-D879-7049-98E2-33F9C6420711}"/>
                </a:ext>
              </a:extLst>
            </p:cNvPr>
            <p:cNvGrpSpPr/>
            <p:nvPr/>
          </p:nvGrpSpPr>
          <p:grpSpPr>
            <a:xfrm>
              <a:off x="12810955" y="3270799"/>
              <a:ext cx="1701673" cy="2776777"/>
              <a:chOff x="12810955" y="3270799"/>
              <a:chExt cx="1701673" cy="2776777"/>
            </a:xfrm>
          </p:grpSpPr>
          <p:cxnSp>
            <p:nvCxnSpPr>
              <p:cNvPr id="41" name="Straight Arrow Connector 40">
                <a:extLst>
                  <a:ext uri="{FF2B5EF4-FFF2-40B4-BE49-F238E27FC236}">
                    <a16:creationId xmlns:a16="http://schemas.microsoft.com/office/drawing/2014/main" id="{1F9D9261-7D00-0A43-AC63-873304BC67B1}"/>
                  </a:ext>
                </a:extLst>
              </p:cNvPr>
              <p:cNvCxnSpPr>
                <a:cxnSpLocks/>
                <a:stCxn id="42" idx="2"/>
              </p:cNvCxnSpPr>
              <p:nvPr/>
            </p:nvCxnSpPr>
            <p:spPr>
              <a:xfrm flipH="1">
                <a:off x="13642772" y="4204388"/>
                <a:ext cx="19020" cy="1843188"/>
              </a:xfrm>
              <a:prstGeom prst="straightConnector1">
                <a:avLst/>
              </a:prstGeom>
              <a:solidFill>
                <a:srgbClr val="00C895"/>
              </a:solidFill>
              <a:ln w="63500" cap="flat">
                <a:solidFill>
                  <a:srgbClr val="00C895"/>
                </a:solidFill>
                <a:prstDash val="solid"/>
                <a:miter lim="400000"/>
                <a:headEnd type="arrow"/>
                <a:tailEnd type="none" w="med" len="med"/>
              </a:ln>
              <a:effectLst/>
              <a:scene3d>
                <a:camera prst="orthographicFront"/>
                <a:lightRig rig="threePt" dir="t"/>
              </a:scene3d>
              <a:sp3d/>
            </p:spPr>
            <p:style>
              <a:lnRef idx="0">
                <a:scrgbClr r="0" g="0" b="0"/>
              </a:lnRef>
              <a:fillRef idx="0">
                <a:scrgbClr r="0" g="0" b="0"/>
              </a:fillRef>
              <a:effectRef idx="0">
                <a:scrgbClr r="0" g="0" b="0"/>
              </a:effectRef>
              <a:fontRef idx="none"/>
            </p:style>
          </p:cxnSp>
          <p:sp>
            <p:nvSpPr>
              <p:cNvPr id="42" name="Rectangle 41">
                <a:extLst>
                  <a:ext uri="{FF2B5EF4-FFF2-40B4-BE49-F238E27FC236}">
                    <a16:creationId xmlns:a16="http://schemas.microsoft.com/office/drawing/2014/main" id="{755DBC56-6A94-DF44-8EBD-FD8A717941F7}"/>
                  </a:ext>
                </a:extLst>
              </p:cNvPr>
              <p:cNvSpPr/>
              <p:nvPr/>
            </p:nvSpPr>
            <p:spPr>
              <a:xfrm>
                <a:off x="12810955" y="3270799"/>
                <a:ext cx="1701673" cy="933589"/>
              </a:xfrm>
              <a:prstGeom prst="rect">
                <a:avLst/>
              </a:prstGeom>
              <a:solidFill>
                <a:srgbClr val="00C89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endParaRPr lang="en-US"/>
              </a:p>
            </p:txBody>
          </p:sp>
        </p:grpSp>
        <p:sp>
          <p:nvSpPr>
            <p:cNvPr id="44" name="Triangle 43">
              <a:extLst>
                <a:ext uri="{FF2B5EF4-FFF2-40B4-BE49-F238E27FC236}">
                  <a16:creationId xmlns:a16="http://schemas.microsoft.com/office/drawing/2014/main" id="{C2F0FBBF-1F86-FA40-B679-425C618AEA50}"/>
                </a:ext>
              </a:extLst>
            </p:cNvPr>
            <p:cNvSpPr/>
            <p:nvPr/>
          </p:nvSpPr>
          <p:spPr>
            <a:xfrm>
              <a:off x="13707831" y="4753932"/>
              <a:ext cx="457200" cy="457200"/>
            </a:xfrm>
            <a:prstGeom prst="triangle">
              <a:avLst/>
            </a:prstGeom>
            <a:solidFill>
              <a:srgbClr val="00C89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a:ln>
                  <a:noFill/>
                </a:ln>
                <a:solidFill>
                  <a:srgbClr val="555555"/>
                </a:solidFill>
                <a:effectLst/>
                <a:uFillTx/>
                <a:latin typeface="Berthold Akzidenz Grotesk BE Me"/>
                <a:ea typeface="Berthold Akzidenz Grotesk BE Me"/>
                <a:cs typeface="Berthold Akzidenz Grotesk BE Me"/>
                <a:sym typeface="Berthold Akzidenz Grotesk BE Me"/>
              </a:endParaRPr>
            </a:p>
          </p:txBody>
        </p:sp>
      </p:grpSp>
      <p:sp>
        <p:nvSpPr>
          <p:cNvPr id="52" name="Triangle 51">
            <a:extLst>
              <a:ext uri="{FF2B5EF4-FFF2-40B4-BE49-F238E27FC236}">
                <a16:creationId xmlns:a16="http://schemas.microsoft.com/office/drawing/2014/main" id="{5383BE85-5194-B843-B227-CA6D24695980}"/>
              </a:ext>
            </a:extLst>
          </p:cNvPr>
          <p:cNvSpPr/>
          <p:nvPr/>
        </p:nvSpPr>
        <p:spPr>
          <a:xfrm>
            <a:off x="20878810" y="5988906"/>
            <a:ext cx="457200" cy="457200"/>
          </a:xfrm>
          <a:prstGeom prst="triangle">
            <a:avLst/>
          </a:prstGeom>
          <a:solidFill>
            <a:schemeClr val="accent6">
              <a:lumMod val="50000"/>
              <a:lumOff val="50000"/>
            </a:schemeClr>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a:ln>
                <a:noFill/>
              </a:ln>
              <a:solidFill>
                <a:srgbClr val="555555"/>
              </a:solidFill>
              <a:effectLst/>
              <a:uFillTx/>
              <a:latin typeface="Berthold Akzidenz Grotesk BE Me"/>
              <a:ea typeface="Berthold Akzidenz Grotesk BE Me"/>
              <a:cs typeface="Berthold Akzidenz Grotesk BE Me"/>
              <a:sym typeface="Berthold Akzidenz Grotesk BE Me"/>
            </a:endParaRPr>
          </a:p>
        </p:txBody>
      </p:sp>
    </p:spTree>
    <p:extLst>
      <p:ext uri="{BB962C8B-B14F-4D97-AF65-F5344CB8AC3E}">
        <p14:creationId xmlns:p14="http://schemas.microsoft.com/office/powerpoint/2010/main" val="2396045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51"/>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33"/>
                                        </p:tgtEl>
                                        <p:attrNameLst>
                                          <p:attrName>style.visibility</p:attrName>
                                        </p:attrNameLst>
                                      </p:cBhvr>
                                      <p:to>
                                        <p:strVal val="visible"/>
                                      </p:to>
                                    </p:set>
                                  </p:childTnLst>
                                </p:cTn>
                              </p:par>
                            </p:childTnLst>
                          </p:cTn>
                        </p:par>
                        <p:par>
                          <p:cTn id="13" fill="hold">
                            <p:stCondLst>
                              <p:cond delay="1500"/>
                            </p:stCondLst>
                            <p:childTnLst>
                              <p:par>
                                <p:cTn id="14" presetID="1" presetClass="exit" presetSubtype="0" fill="hold" nodeType="afterEffect">
                                  <p:stCondLst>
                                    <p:cond delay="3000"/>
                                  </p:stCondLst>
                                  <p:childTnLst>
                                    <p:set>
                                      <p:cBhvr>
                                        <p:cTn id="15"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012142" y="4991190"/>
            <a:ext cx="18270069" cy="2800767"/>
          </a:xfrm>
          <a:prstGeom prst="rect">
            <a:avLst/>
          </a:prstGeom>
        </p:spPr>
        <p:txBody>
          <a:bodyPr wrap="square">
            <a:spAutoFit/>
          </a:bodyPr>
          <a:lstStyle/>
          <a:p>
            <a:pPr algn="l"/>
            <a:r>
              <a:rPr lang="en-US" sz="8800" b="1" dirty="0">
                <a:solidFill>
                  <a:schemeClr val="bg1"/>
                </a:solidFill>
                <a:latin typeface="Times" charset="0"/>
                <a:ea typeface="Times" charset="0"/>
                <a:cs typeface="Times" charset="0"/>
              </a:rPr>
              <a:t>If you’re not embracing EDA, </a:t>
            </a:r>
          </a:p>
          <a:p>
            <a:pPr algn="l"/>
            <a:r>
              <a:rPr lang="en-US" sz="8800" b="1" dirty="0">
                <a:solidFill>
                  <a:srgbClr val="00C895"/>
                </a:solidFill>
                <a:latin typeface="Times" charset="0"/>
                <a:ea typeface="Times" charset="0"/>
                <a:cs typeface="Times" charset="0"/>
              </a:rPr>
              <a:t>you should be. </a:t>
            </a:r>
            <a:endParaRPr lang="en-US" sz="8800" dirty="0">
              <a:solidFill>
                <a:srgbClr val="00C895"/>
              </a:solidFill>
              <a:latin typeface="Calibri" charset="0"/>
              <a:ea typeface="Calibri" charset="0"/>
              <a:cs typeface="Times New Roman" charset="0"/>
            </a:endParaRPr>
          </a:p>
        </p:txBody>
      </p:sp>
    </p:spTree>
    <p:extLst>
      <p:ext uri="{BB962C8B-B14F-4D97-AF65-F5344CB8AC3E}">
        <p14:creationId xmlns:p14="http://schemas.microsoft.com/office/powerpoint/2010/main" val="213459721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030430" y="2997798"/>
            <a:ext cx="18270069" cy="7171194"/>
          </a:xfrm>
          <a:prstGeom prst="rect">
            <a:avLst/>
          </a:prstGeom>
        </p:spPr>
        <p:txBody>
          <a:bodyPr wrap="square">
            <a:spAutoFit/>
          </a:bodyPr>
          <a:lstStyle/>
          <a:p>
            <a:pPr algn="l"/>
            <a:endParaRPr lang="en-US" sz="7200" i="1" dirty="0">
              <a:solidFill>
                <a:schemeClr val="tx1"/>
              </a:solidFill>
              <a:latin typeface="Open Sans Light" charset="0"/>
              <a:ea typeface="Open Sans Light" charset="0"/>
              <a:cs typeface="Open Sans Light" charset="0"/>
            </a:endParaRPr>
          </a:p>
          <a:p>
            <a:pPr algn="l"/>
            <a:r>
              <a:rPr lang="en-US" sz="8800" b="1" dirty="0">
                <a:solidFill>
                  <a:schemeClr val="bg1"/>
                </a:solidFill>
                <a:latin typeface="Times" charset="0"/>
                <a:ea typeface="Times" charset="0"/>
                <a:cs typeface="Times" charset="0"/>
              </a:rPr>
              <a:t>“By 2022</a:t>
            </a:r>
            <a:r>
              <a:rPr lang="mr-IN" sz="8800" b="1" dirty="0">
                <a:solidFill>
                  <a:schemeClr val="bg1"/>
                </a:solidFill>
                <a:latin typeface="Times" charset="0"/>
                <a:ea typeface="Times" charset="0"/>
                <a:cs typeface="Times" charset="0"/>
              </a:rPr>
              <a:t>…</a:t>
            </a:r>
            <a:r>
              <a:rPr lang="en-US" sz="8800" b="1" dirty="0">
                <a:solidFill>
                  <a:schemeClr val="bg1"/>
                </a:solidFill>
                <a:latin typeface="Times" charset="0"/>
                <a:ea typeface="Times" charset="0"/>
                <a:cs typeface="Times" charset="0"/>
              </a:rPr>
              <a:t>80% of new business ecosystems will require support for event processing”</a:t>
            </a:r>
          </a:p>
          <a:p>
            <a:pPr algn="l"/>
            <a:endParaRPr lang="en-US" sz="8800" i="1" dirty="0">
              <a:solidFill>
                <a:schemeClr val="bg1"/>
              </a:solidFill>
              <a:latin typeface="Open Sans" charset="0"/>
              <a:ea typeface="Open Sans" charset="0"/>
              <a:cs typeface="Open Sans" charset="0"/>
            </a:endParaRPr>
          </a:p>
          <a:p>
            <a:pPr algn="l"/>
            <a:r>
              <a:rPr lang="en-US" sz="3600" i="1" dirty="0">
                <a:solidFill>
                  <a:schemeClr val="bg1"/>
                </a:solidFill>
                <a:latin typeface="Open Sans" charset="0"/>
                <a:ea typeface="Open Sans" charset="0"/>
                <a:cs typeface="Open Sans" charset="0"/>
              </a:rPr>
              <a:t>Gartner: Top 10 Strategic Technology Trends for 2018: Event-Driven Model. 8. March 2018</a:t>
            </a:r>
          </a:p>
        </p:txBody>
      </p:sp>
    </p:spTree>
    <p:extLst>
      <p:ext uri="{BB962C8B-B14F-4D97-AF65-F5344CB8AC3E}">
        <p14:creationId xmlns:p14="http://schemas.microsoft.com/office/powerpoint/2010/main" val="9895584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8" name="Rectangle 7"/>
          <p:cNvSpPr/>
          <p:nvPr/>
        </p:nvSpPr>
        <p:spPr>
          <a:xfrm>
            <a:off x="3922324" y="1612164"/>
            <a:ext cx="17487580" cy="8217634"/>
          </a:xfrm>
          <a:prstGeom prst="rect">
            <a:avLst/>
          </a:prstGeom>
          <a:effectLst/>
        </p:spPr>
        <p:txBody>
          <a:bodyPr wrap="square" anchor="t">
            <a:spAutoFit/>
          </a:bodyPr>
          <a:lstStyle/>
          <a:p>
            <a:pPr algn="l"/>
            <a:r>
              <a:rPr lang="en-US" sz="8800" b="1" dirty="0">
                <a:solidFill>
                  <a:srgbClr val="00C895"/>
                </a:solidFill>
                <a:effectLst>
                  <a:outerShdw blurRad="50800" dist="38100" dir="5400000" algn="t" rotWithShape="0">
                    <a:prstClr val="black">
                      <a:alpha val="40000"/>
                    </a:prstClr>
                  </a:outerShdw>
                </a:effectLst>
                <a:latin typeface="Times" charset="0"/>
                <a:ea typeface="Times" charset="0"/>
                <a:cs typeface="Times" charset="0"/>
              </a:rPr>
              <a:t>Events will become the life blood of the modern enterprise</a:t>
            </a:r>
            <a:r>
              <a:rPr lang="en-US" sz="8800" b="1" dirty="0">
                <a:solidFill>
                  <a:schemeClr val="bg1"/>
                </a:solidFill>
                <a:effectLst>
                  <a:outerShdw blurRad="50800" dist="38100" dir="5400000" algn="t" rotWithShape="0">
                    <a:prstClr val="black">
                      <a:alpha val="40000"/>
                    </a:prstClr>
                  </a:outerShdw>
                </a:effectLst>
                <a:latin typeface="Times" charset="0"/>
                <a:ea typeface="Times" charset="0"/>
                <a:cs typeface="Times" charset="0"/>
              </a:rPr>
              <a:t>, and they will need to flow freely and easily, across every environment and component of the digital enterprise. </a:t>
            </a:r>
            <a:endParaRPr lang="en-US" sz="8800" dirty="0">
              <a:solidFill>
                <a:schemeClr val="bg1"/>
              </a:solidFill>
              <a:effectLst>
                <a:outerShdw blurRad="50800" dist="38100" dir="5400000" algn="t" rotWithShape="0">
                  <a:prstClr val="black">
                    <a:alpha val="40000"/>
                  </a:prstClr>
                </a:outerShdw>
              </a:effectLst>
              <a:latin typeface="Calibri" charset="0"/>
              <a:ea typeface="Calibri" charset="0"/>
              <a:cs typeface="Times New Roman" charset="0"/>
            </a:endParaRPr>
          </a:p>
        </p:txBody>
      </p:sp>
      <p:pic>
        <p:nvPicPr>
          <p:cNvPr id="2" name="Picture 1"/>
          <p:cNvPicPr>
            <a:picLocks noChangeAspect="1"/>
          </p:cNvPicPr>
          <p:nvPr/>
        </p:nvPicPr>
        <p:blipFill>
          <a:blip r:embed="rId3"/>
          <a:stretch>
            <a:fillRect/>
          </a:stretch>
        </p:blipFill>
        <p:spPr>
          <a:xfrm>
            <a:off x="-2512710" y="10277856"/>
            <a:ext cx="26896710" cy="1225293"/>
          </a:xfrm>
          <a:prstGeom prst="rect">
            <a:avLst/>
          </a:prstGeom>
        </p:spPr>
      </p:pic>
    </p:spTree>
    <p:extLst>
      <p:ext uri="{BB962C8B-B14F-4D97-AF65-F5344CB8AC3E}">
        <p14:creationId xmlns:p14="http://schemas.microsoft.com/office/powerpoint/2010/main" val="193036302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4E1081-C6DC-FA40-8A3E-2A4479C4F199}"/>
              </a:ext>
            </a:extLst>
          </p:cNvPr>
          <p:cNvSpPr>
            <a:spLocks noGrp="1"/>
          </p:cNvSpPr>
          <p:nvPr>
            <p:ph type="title"/>
          </p:nvPr>
        </p:nvSpPr>
        <p:spPr/>
        <p:txBody>
          <a:bodyPr/>
          <a:lstStyle/>
          <a:p>
            <a:r>
              <a:rPr lang="en-US" dirty="0"/>
              <a:t>In the beginning there was data …</a:t>
            </a:r>
          </a:p>
        </p:txBody>
      </p:sp>
      <p:sp>
        <p:nvSpPr>
          <p:cNvPr id="4" name="Text Placeholder 3">
            <a:extLst>
              <a:ext uri="{FF2B5EF4-FFF2-40B4-BE49-F238E27FC236}">
                <a16:creationId xmlns:a16="http://schemas.microsoft.com/office/drawing/2014/main" id="{AB5E0A48-23D2-844C-96DA-D4FE94418D47}"/>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60DE1BDD-97C3-194F-AFD1-5F2A2BD40E34}"/>
              </a:ext>
            </a:extLst>
          </p:cNvPr>
          <p:cNvSpPr>
            <a:spLocks noGrp="1"/>
          </p:cNvSpPr>
          <p:nvPr>
            <p:ph type="body" sz="quarter" idx="15"/>
          </p:nvPr>
        </p:nvSpPr>
        <p:spPr/>
        <p:txBody>
          <a:bodyPr/>
          <a:lstStyle/>
          <a:p>
            <a:endParaRPr lang="en-US"/>
          </a:p>
        </p:txBody>
      </p:sp>
      <p:sp>
        <p:nvSpPr>
          <p:cNvPr id="6" name="Text Placeholder 5">
            <a:extLst>
              <a:ext uri="{FF2B5EF4-FFF2-40B4-BE49-F238E27FC236}">
                <a16:creationId xmlns:a16="http://schemas.microsoft.com/office/drawing/2014/main" id="{DF7014A2-1C60-A54B-A0BB-24548125A6FD}"/>
              </a:ext>
            </a:extLst>
          </p:cNvPr>
          <p:cNvSpPr>
            <a:spLocks noGrp="1"/>
          </p:cNvSpPr>
          <p:nvPr>
            <p:ph type="body" sz="quarter" idx="16"/>
          </p:nvPr>
        </p:nvSpPr>
        <p:spPr/>
        <p:txBody>
          <a:bodyPr/>
          <a:lstStyle/>
          <a:p>
            <a:endParaRPr lang="en-US"/>
          </a:p>
        </p:txBody>
      </p:sp>
      <p:pic>
        <p:nvPicPr>
          <p:cNvPr id="13" name="Picture 12">
            <a:extLst>
              <a:ext uri="{FF2B5EF4-FFF2-40B4-BE49-F238E27FC236}">
                <a16:creationId xmlns:a16="http://schemas.microsoft.com/office/drawing/2014/main" id="{F91410B9-CDFC-5B47-A5DA-BB4AAE6542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76724" y="4242142"/>
            <a:ext cx="7807276" cy="5219915"/>
          </a:xfrm>
          <a:prstGeom prst="rect">
            <a:avLst/>
          </a:prstGeom>
        </p:spPr>
      </p:pic>
      <p:pic>
        <p:nvPicPr>
          <p:cNvPr id="7" name="Picture 6">
            <a:extLst>
              <a:ext uri="{FF2B5EF4-FFF2-40B4-BE49-F238E27FC236}">
                <a16:creationId xmlns:a16="http://schemas.microsoft.com/office/drawing/2014/main" id="{9C5537D3-13F9-F642-B83C-20458853DBA4}"/>
              </a:ext>
            </a:extLst>
          </p:cNvPr>
          <p:cNvPicPr>
            <a:picLocks noChangeAspect="1"/>
          </p:cNvPicPr>
          <p:nvPr/>
        </p:nvPicPr>
        <p:blipFill rotWithShape="1">
          <a:blip r:embed="rId4">
            <a:extLst>
              <a:ext uri="{28A0092B-C50C-407E-A947-70E740481C1C}">
                <a14:useLocalDpi xmlns:a14="http://schemas.microsoft.com/office/drawing/2010/main" val="0"/>
              </a:ext>
            </a:extLst>
          </a:blip>
          <a:srcRect b="12663"/>
          <a:stretch/>
        </p:blipFill>
        <p:spPr>
          <a:xfrm>
            <a:off x="8203948" y="4242142"/>
            <a:ext cx="7976104" cy="5219915"/>
          </a:xfrm>
          <a:prstGeom prst="rect">
            <a:avLst/>
          </a:prstGeom>
        </p:spPr>
      </p:pic>
      <p:pic>
        <p:nvPicPr>
          <p:cNvPr id="9" name="Picture 8">
            <a:extLst>
              <a:ext uri="{FF2B5EF4-FFF2-40B4-BE49-F238E27FC236}">
                <a16:creationId xmlns:a16="http://schemas.microsoft.com/office/drawing/2014/main" id="{24DBF83B-90D1-354D-9D2E-1255C9D19A7A}"/>
              </a:ext>
            </a:extLst>
          </p:cNvPr>
          <p:cNvPicPr>
            <a:picLocks noChangeAspect="1"/>
          </p:cNvPicPr>
          <p:nvPr/>
        </p:nvPicPr>
        <p:blipFill rotWithShape="1">
          <a:blip r:embed="rId5">
            <a:extLst>
              <a:ext uri="{28A0092B-C50C-407E-A947-70E740481C1C}">
                <a14:useLocalDpi xmlns:a14="http://schemas.microsoft.com/office/drawing/2010/main" val="0"/>
              </a:ext>
            </a:extLst>
          </a:blip>
          <a:srcRect t="10854"/>
          <a:stretch/>
        </p:blipFill>
        <p:spPr>
          <a:xfrm>
            <a:off x="0" y="4242142"/>
            <a:ext cx="7807276" cy="5219915"/>
          </a:xfrm>
          <a:prstGeom prst="rect">
            <a:avLst/>
          </a:prstGeom>
        </p:spPr>
      </p:pic>
    </p:spTree>
    <p:extLst>
      <p:ext uri="{BB962C8B-B14F-4D97-AF65-F5344CB8AC3E}">
        <p14:creationId xmlns:p14="http://schemas.microsoft.com/office/powerpoint/2010/main" val="21079885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2" name="Straight Arrow Connector 101">
            <a:extLst>
              <a:ext uri="{FF2B5EF4-FFF2-40B4-BE49-F238E27FC236}">
                <a16:creationId xmlns:a16="http://schemas.microsoft.com/office/drawing/2014/main" id="{25C5FFD9-0945-4623-AE9A-4DB0BE7505CC}"/>
              </a:ext>
            </a:extLst>
          </p:cNvPr>
          <p:cNvCxnSpPr>
            <a:cxnSpLocks/>
          </p:cNvCxnSpPr>
          <p:nvPr/>
        </p:nvCxnSpPr>
        <p:spPr>
          <a:xfrm flipH="1">
            <a:off x="6649240" y="3848999"/>
            <a:ext cx="4226813" cy="18466"/>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108" name="Straight Arrow Connector 107">
            <a:extLst>
              <a:ext uri="{FF2B5EF4-FFF2-40B4-BE49-F238E27FC236}">
                <a16:creationId xmlns:a16="http://schemas.microsoft.com/office/drawing/2014/main" id="{25C5FFD9-0945-4623-AE9A-4DB0BE7505CC}"/>
              </a:ext>
            </a:extLst>
          </p:cNvPr>
          <p:cNvCxnSpPr>
            <a:cxnSpLocks/>
          </p:cNvCxnSpPr>
          <p:nvPr/>
        </p:nvCxnSpPr>
        <p:spPr>
          <a:xfrm flipV="1">
            <a:off x="6649240" y="5132695"/>
            <a:ext cx="10081641" cy="16033"/>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105" name="Straight Arrow Connector 104">
            <a:extLst>
              <a:ext uri="{FF2B5EF4-FFF2-40B4-BE49-F238E27FC236}">
                <a16:creationId xmlns:a16="http://schemas.microsoft.com/office/drawing/2014/main" id="{25C5FFD9-0945-4623-AE9A-4DB0BE7505CC}"/>
              </a:ext>
            </a:extLst>
          </p:cNvPr>
          <p:cNvCxnSpPr>
            <a:cxnSpLocks/>
          </p:cNvCxnSpPr>
          <p:nvPr/>
        </p:nvCxnSpPr>
        <p:spPr>
          <a:xfrm flipH="1" flipV="1">
            <a:off x="3949268" y="5915840"/>
            <a:ext cx="3003646" cy="3301967"/>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pic>
        <p:nvPicPr>
          <p:cNvPr id="3" name="Cloudwhite.png" descr="Cloudwhite.png">
            <a:extLst>
              <a:ext uri="{FF2B5EF4-FFF2-40B4-BE49-F238E27FC236}">
                <a16:creationId xmlns:a16="http://schemas.microsoft.com/office/drawing/2014/main" id="{C343B9B1-83CC-4B55-981F-7C8D19439F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46583" y="2463117"/>
            <a:ext cx="9984298" cy="6997544"/>
          </a:xfrm>
          <a:prstGeom prst="rect">
            <a:avLst/>
          </a:prstGeom>
          <a:ln w="12700">
            <a:miter lim="400000"/>
          </a:ln>
        </p:spPr>
      </p:pic>
      <p:sp>
        <p:nvSpPr>
          <p:cNvPr id="4" name="Rounded Rectangle 3"/>
          <p:cNvSpPr/>
          <p:nvPr/>
        </p:nvSpPr>
        <p:spPr bwMode="auto">
          <a:xfrm>
            <a:off x="6334782" y="9090247"/>
            <a:ext cx="9912776" cy="4505546"/>
          </a:xfrm>
          <a:prstGeom prst="roundRect">
            <a:avLst>
              <a:gd name="adj" fmla="val 3671"/>
            </a:avLst>
          </a:prstGeom>
          <a:solidFill>
            <a:schemeClr val="tx1">
              <a:lumMod val="40000"/>
              <a:lumOff val="60000"/>
            </a:schemeClr>
          </a:solidFill>
          <a:ln w="9525" cap="flat" cmpd="sng" algn="ctr">
            <a:solidFill>
              <a:srgbClr val="162130"/>
            </a:solidFill>
            <a:prstDash val="solid"/>
            <a:round/>
            <a:headEnd type="none" w="med" len="med"/>
            <a:tailEnd type="none" w="med" len="med"/>
          </a:ln>
          <a:effectLst/>
        </p:spPr>
        <p:txBody>
          <a:bodyPr vert="horz" wrap="square" lIns="182880" tIns="91440" rIns="182880" bIns="91440" numCol="1" rtlCol="0" anchor="t" anchorCtr="0" compatLnSpc="1">
            <a:prstTxWarp prst="textNoShape">
              <a:avLst/>
            </a:prstTxWarp>
            <a:noAutofit/>
          </a:bodyPr>
          <a:lstStyle/>
          <a:p>
            <a:pPr marL="685800" indent="-685800" algn="l" defTabSz="1828800" fontAlgn="base" hangingPunct="1">
              <a:lnSpc>
                <a:spcPct val="80000"/>
              </a:lnSpc>
              <a:spcBef>
                <a:spcPct val="20000"/>
              </a:spcBef>
              <a:spcAft>
                <a:spcPct val="0"/>
              </a:spcAft>
              <a:buClr>
                <a:schemeClr val="hlink"/>
              </a:buClr>
              <a:buSzPct val="60000"/>
            </a:pPr>
            <a:endParaRPr lang="en-US" sz="2800" b="1">
              <a:solidFill>
                <a:schemeClr val="tx1"/>
              </a:solidFill>
              <a:latin typeface="Arial" charset="0"/>
            </a:endParaRPr>
          </a:p>
        </p:txBody>
      </p:sp>
      <p:sp>
        <p:nvSpPr>
          <p:cNvPr id="6" name="Rounded Rectangle 13"/>
          <p:cNvSpPr/>
          <p:nvPr/>
        </p:nvSpPr>
        <p:spPr bwMode="auto">
          <a:xfrm>
            <a:off x="6742007" y="10168168"/>
            <a:ext cx="5923044" cy="3199574"/>
          </a:xfrm>
          <a:prstGeom prst="roundRect">
            <a:avLst>
              <a:gd name="adj" fmla="val 3671"/>
            </a:avLst>
          </a:prstGeom>
          <a:solidFill>
            <a:schemeClr val="bg1">
              <a:lumMod val="65000"/>
            </a:schemeClr>
          </a:solidFill>
          <a:ln w="9525" cap="flat" cmpd="sng" algn="ctr">
            <a:solidFill>
              <a:srgbClr val="162130"/>
            </a:solidFill>
            <a:prstDash val="solid"/>
            <a:round/>
            <a:headEnd type="none" w="med" len="med"/>
            <a:tailEnd type="none" w="med" len="med"/>
          </a:ln>
          <a:effectLst/>
        </p:spPr>
        <p:txBody>
          <a:bodyPr vert="horz" wrap="square" lIns="182880" tIns="91440" rIns="182880" bIns="91440" numCol="1" rtlCol="0" anchor="t" anchorCtr="0" compatLnSpc="1">
            <a:prstTxWarp prst="textNoShape">
              <a:avLst/>
            </a:prstTxWarp>
            <a:noAutofit/>
          </a:bodyPr>
          <a:lstStyle/>
          <a:p>
            <a:pPr marL="685800" indent="-685800" algn="l" defTabSz="1828800" fontAlgn="base" hangingPunct="1">
              <a:lnSpc>
                <a:spcPct val="80000"/>
              </a:lnSpc>
              <a:spcBef>
                <a:spcPct val="20000"/>
              </a:spcBef>
              <a:spcAft>
                <a:spcPct val="0"/>
              </a:spcAft>
              <a:buClr>
                <a:schemeClr val="hlink"/>
              </a:buClr>
              <a:buSzPct val="60000"/>
            </a:pPr>
            <a:endParaRPr lang="en-US" sz="2800" b="1">
              <a:solidFill>
                <a:schemeClr val="tx1"/>
              </a:solidFill>
              <a:latin typeface="Arial" charset="0"/>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81106" y="11282206"/>
            <a:ext cx="1463036" cy="1280160"/>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91164" y="11346702"/>
            <a:ext cx="1463036" cy="1280160"/>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17846" y="11923380"/>
            <a:ext cx="1463036" cy="1280160"/>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11108" y="11795364"/>
            <a:ext cx="1463036" cy="1280160"/>
          </a:xfrm>
          <a:prstGeom prst="rect">
            <a:avLst/>
          </a:prstGeom>
        </p:spPr>
      </p:pic>
      <p:cxnSp>
        <p:nvCxnSpPr>
          <p:cNvPr id="12" name="Straight Connector 11"/>
          <p:cNvCxnSpPr/>
          <p:nvPr/>
        </p:nvCxnSpPr>
        <p:spPr bwMode="auto">
          <a:xfrm>
            <a:off x="11742626" y="10571787"/>
            <a:ext cx="0" cy="1223578"/>
          </a:xfrm>
          <a:prstGeom prst="line">
            <a:avLst/>
          </a:prstGeom>
          <a:noFill/>
          <a:ln w="19050" cap="flat" cmpd="sng" algn="ctr">
            <a:solidFill>
              <a:schemeClr val="bg1">
                <a:lumMod val="95000"/>
              </a:schemeClr>
            </a:solidFill>
            <a:prstDash val="solid"/>
            <a:round/>
            <a:headEnd type="none" w="med" len="med"/>
            <a:tailEnd type="none" w="med" len="med"/>
          </a:ln>
          <a:effectLst/>
        </p:spPr>
      </p:cxnSp>
      <p:cxnSp>
        <p:nvCxnSpPr>
          <p:cNvPr id="13" name="Straight Connector 12"/>
          <p:cNvCxnSpPr/>
          <p:nvPr/>
        </p:nvCxnSpPr>
        <p:spPr bwMode="auto">
          <a:xfrm>
            <a:off x="10074880" y="10615717"/>
            <a:ext cx="0" cy="666490"/>
          </a:xfrm>
          <a:prstGeom prst="line">
            <a:avLst/>
          </a:prstGeom>
          <a:noFill/>
          <a:ln w="19050" cap="flat" cmpd="sng" algn="ctr">
            <a:solidFill>
              <a:schemeClr val="bg1">
                <a:lumMod val="95000"/>
              </a:schemeClr>
            </a:solidFill>
            <a:prstDash val="solid"/>
            <a:round/>
            <a:headEnd type="none" w="med" len="med"/>
            <a:tailEnd type="none" w="med" len="med"/>
          </a:ln>
          <a:effectLst/>
        </p:spPr>
      </p:cxnSp>
      <p:cxnSp>
        <p:nvCxnSpPr>
          <p:cNvPr id="14" name="Straight Connector 13"/>
          <p:cNvCxnSpPr/>
          <p:nvPr/>
        </p:nvCxnSpPr>
        <p:spPr bwMode="auto">
          <a:xfrm>
            <a:off x="8949364" y="10770068"/>
            <a:ext cx="0" cy="1153312"/>
          </a:xfrm>
          <a:prstGeom prst="line">
            <a:avLst/>
          </a:prstGeom>
          <a:noFill/>
          <a:ln w="19050" cap="flat" cmpd="sng" algn="ctr">
            <a:solidFill>
              <a:schemeClr val="bg1">
                <a:lumMod val="95000"/>
              </a:schemeClr>
            </a:solidFill>
            <a:prstDash val="solid"/>
            <a:round/>
            <a:headEnd type="none" w="med" len="med"/>
            <a:tailEnd type="none" w="med" len="med"/>
          </a:ln>
          <a:effectLst/>
        </p:spPr>
      </p:cxnSp>
      <p:cxnSp>
        <p:nvCxnSpPr>
          <p:cNvPr id="15" name="Straight Connector 14"/>
          <p:cNvCxnSpPr/>
          <p:nvPr/>
        </p:nvCxnSpPr>
        <p:spPr bwMode="auto">
          <a:xfrm>
            <a:off x="7622682" y="10770069"/>
            <a:ext cx="0" cy="576634"/>
          </a:xfrm>
          <a:prstGeom prst="line">
            <a:avLst/>
          </a:prstGeom>
          <a:noFill/>
          <a:ln w="19050" cap="flat" cmpd="sng" algn="ctr">
            <a:solidFill>
              <a:schemeClr val="bg1">
                <a:lumMod val="95000"/>
              </a:schemeClr>
            </a:solidFill>
            <a:prstDash val="solid"/>
            <a:round/>
            <a:headEnd type="none" w="med" len="med"/>
            <a:tailEnd type="none" w="med" len="med"/>
          </a:ln>
          <a:effectLst/>
        </p:spPr>
      </p:cxnSp>
      <p:sp>
        <p:nvSpPr>
          <p:cNvPr id="16" name="Can 15"/>
          <p:cNvSpPr/>
          <p:nvPr/>
        </p:nvSpPr>
        <p:spPr bwMode="auto">
          <a:xfrm rot="5400000">
            <a:off x="7977444" y="9640273"/>
            <a:ext cx="561864" cy="2168818"/>
          </a:xfrm>
          <a:prstGeom prst="can">
            <a:avLst/>
          </a:prstGeom>
          <a:solidFill>
            <a:srgbClr val="E6E6E6"/>
          </a:solidFill>
          <a:ln w="9525" cap="flat" cmpd="sng" algn="ctr">
            <a:solidFill>
              <a:schemeClr val="tx1">
                <a:lumMod val="65000"/>
                <a:lumOff val="35000"/>
              </a:schemeClr>
            </a:solidFill>
            <a:prstDash val="solid"/>
            <a:round/>
            <a:headEnd type="none" w="med" len="med"/>
            <a:tailEnd type="none" w="med" len="med"/>
          </a:ln>
          <a:effectLst/>
        </p:spPr>
        <p:txBody>
          <a:bodyPr vert="vert270" wrap="square" lIns="0" tIns="0" rIns="0" bIns="0" numCol="1" rtlCol="0" anchor="ctr" anchorCtr="0" compatLnSpc="1">
            <a:prstTxWarp prst="textNoShape">
              <a:avLst/>
            </a:prstTxWarp>
            <a:noAutofit/>
          </a:bodyPr>
          <a:lstStyle/>
          <a:p>
            <a:pPr marL="685800" indent="-685800" defTabSz="1828800" fontAlgn="base" hangingPunct="1">
              <a:lnSpc>
                <a:spcPct val="80000"/>
              </a:lnSpc>
              <a:spcBef>
                <a:spcPct val="20000"/>
              </a:spcBef>
              <a:spcAft>
                <a:spcPct val="0"/>
              </a:spcAft>
              <a:buClr>
                <a:schemeClr val="hlink"/>
              </a:buClr>
              <a:buSzPct val="60000"/>
            </a:pPr>
            <a:r>
              <a:rPr lang="en-US" sz="2000">
                <a:solidFill>
                  <a:schemeClr val="tx1"/>
                </a:solidFill>
                <a:latin typeface="Calibri" panose="020F0502020204030204" pitchFamily="34" charset="0"/>
                <a:cs typeface="Calibri" panose="020F0502020204030204" pitchFamily="34" charset="0"/>
              </a:rPr>
              <a:t>JMS</a:t>
            </a:r>
          </a:p>
        </p:txBody>
      </p:sp>
      <p:sp>
        <p:nvSpPr>
          <p:cNvPr id="17" name="Can 16"/>
          <p:cNvSpPr/>
          <p:nvPr/>
        </p:nvSpPr>
        <p:spPr bwMode="auto">
          <a:xfrm rot="5400000">
            <a:off x="10660340" y="9640279"/>
            <a:ext cx="561864" cy="2168818"/>
          </a:xfrm>
          <a:prstGeom prst="can">
            <a:avLst/>
          </a:prstGeom>
          <a:solidFill>
            <a:srgbClr val="E6E6E6"/>
          </a:solidFill>
          <a:ln w="9525" cap="flat" cmpd="sng" algn="ctr">
            <a:solidFill>
              <a:schemeClr val="tx1">
                <a:lumMod val="65000"/>
                <a:lumOff val="35000"/>
              </a:schemeClr>
            </a:solidFill>
            <a:prstDash val="solid"/>
            <a:round/>
            <a:headEnd type="none" w="med" len="med"/>
            <a:tailEnd type="none" w="med" len="med"/>
          </a:ln>
          <a:effectLst/>
        </p:spPr>
        <p:txBody>
          <a:bodyPr vert="vert270" wrap="square" lIns="0" tIns="0" rIns="0" bIns="0" numCol="1" rtlCol="0" anchor="ctr" anchorCtr="0" compatLnSpc="1">
            <a:prstTxWarp prst="textNoShape">
              <a:avLst/>
            </a:prstTxWarp>
            <a:noAutofit/>
          </a:bodyPr>
          <a:lstStyle/>
          <a:p>
            <a:pPr marL="685800" indent="-685800" defTabSz="1828800" fontAlgn="base" hangingPunct="1">
              <a:lnSpc>
                <a:spcPct val="80000"/>
              </a:lnSpc>
              <a:spcBef>
                <a:spcPct val="20000"/>
              </a:spcBef>
              <a:spcAft>
                <a:spcPct val="0"/>
              </a:spcAft>
              <a:buClr>
                <a:schemeClr val="hlink"/>
              </a:buClr>
              <a:buSzPct val="60000"/>
            </a:pPr>
            <a:r>
              <a:rPr lang="en-US" sz="2000">
                <a:solidFill>
                  <a:schemeClr val="tx1"/>
                </a:solidFill>
                <a:latin typeface="Calibri" panose="020F0502020204030204" pitchFamily="34" charset="0"/>
                <a:cs typeface="Calibri" panose="020F0502020204030204" pitchFamily="34" charset="0"/>
              </a:rPr>
              <a:t>MQ</a:t>
            </a:r>
          </a:p>
        </p:txBody>
      </p:sp>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09360" y="10721879"/>
            <a:ext cx="1463036" cy="1280160"/>
          </a:xfrm>
          <a:prstGeom prst="rect">
            <a:avLst/>
          </a:prstGeom>
        </p:spPr>
      </p:pic>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536044" y="11235037"/>
            <a:ext cx="1463036" cy="1280160"/>
          </a:xfrm>
          <a:prstGeom prst="rect">
            <a:avLst/>
          </a:prstGeom>
        </p:spPr>
      </p:pic>
      <p:sp>
        <p:nvSpPr>
          <p:cNvPr id="20" name="TextBox 19"/>
          <p:cNvSpPr txBox="1"/>
          <p:nvPr/>
        </p:nvSpPr>
        <p:spPr>
          <a:xfrm>
            <a:off x="13517687" y="12490749"/>
            <a:ext cx="1869422" cy="584775"/>
          </a:xfrm>
          <a:prstGeom prst="rect">
            <a:avLst/>
          </a:prstGeom>
          <a:noFill/>
        </p:spPr>
        <p:txBody>
          <a:bodyPr wrap="none" rtlCol="0">
            <a:spAutoFit/>
          </a:bodyPr>
          <a:lstStyle/>
          <a:p>
            <a:pPr algn="ctr"/>
            <a:r>
              <a:rPr lang="en-US" sz="3200">
                <a:solidFill>
                  <a:schemeClr val="bg1"/>
                </a:solidFill>
                <a:latin typeface="Calibri" panose="020F0502020204030204" pitchFamily="34" charset="0"/>
                <a:cs typeface="Calibri" panose="020F0502020204030204" pitchFamily="34" charset="0"/>
              </a:rPr>
              <a:t>New Apps</a:t>
            </a:r>
          </a:p>
        </p:txBody>
      </p:sp>
      <p:sp>
        <p:nvSpPr>
          <p:cNvPr id="21" name="TextBox 20"/>
          <p:cNvSpPr txBox="1"/>
          <p:nvPr/>
        </p:nvSpPr>
        <p:spPr>
          <a:xfrm>
            <a:off x="10267492" y="9217807"/>
            <a:ext cx="2047355" cy="584775"/>
          </a:xfrm>
          <a:prstGeom prst="rect">
            <a:avLst/>
          </a:prstGeom>
          <a:noFill/>
        </p:spPr>
        <p:txBody>
          <a:bodyPr wrap="none" rtlCol="0">
            <a:spAutoFit/>
          </a:bodyPr>
          <a:lstStyle/>
          <a:p>
            <a:pPr algn="ctr"/>
            <a:r>
              <a:rPr lang="en-US" sz="3200" dirty="0">
                <a:latin typeface="Calibri" panose="020F0502020204030204" pitchFamily="34" charset="0"/>
                <a:cs typeface="Calibri" panose="020F0502020204030204" pitchFamily="34" charset="0"/>
              </a:rPr>
              <a:t>Datacenter</a:t>
            </a:r>
          </a:p>
        </p:txBody>
      </p:sp>
      <p:pic>
        <p:nvPicPr>
          <p:cNvPr id="23" name="Picture 2" descr="https://dev.solace.com/wp-content/uploads/2017/03/google-cloud-platform_400x200-300x150.jpg">
            <a:extLst>
              <a:ext uri="{FF2B5EF4-FFF2-40B4-BE49-F238E27FC236}">
                <a16:creationId xmlns:a16="http://schemas.microsoft.com/office/drawing/2014/main" id="{7F96A5E8-7CC3-EF44-A64C-D477CADCDFD6}"/>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233041" y="3461613"/>
            <a:ext cx="2636220" cy="1318116"/>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9699C1CB-E658-433C-9E9D-F4CB6CA81973}"/>
              </a:ext>
            </a:extLst>
          </p:cNvPr>
          <p:cNvGrpSpPr/>
          <p:nvPr/>
        </p:nvGrpSpPr>
        <p:grpSpPr>
          <a:xfrm>
            <a:off x="11011108" y="6808754"/>
            <a:ext cx="1455248" cy="1455248"/>
            <a:chOff x="9765859" y="2809083"/>
            <a:chExt cx="1110790" cy="1110790"/>
          </a:xfrm>
        </p:grpSpPr>
        <p:sp>
          <p:nvSpPr>
            <p:cNvPr id="31" name="Circle">
              <a:extLst>
                <a:ext uri="{FF2B5EF4-FFF2-40B4-BE49-F238E27FC236}">
                  <a16:creationId xmlns:a16="http://schemas.microsoft.com/office/drawing/2014/main" id="{8D2F930E-FFA0-4F23-A9F4-4C4DCC174D67}"/>
                </a:ext>
              </a:extLst>
            </p:cNvPr>
            <p:cNvSpPr/>
            <p:nvPr/>
          </p:nvSpPr>
          <p:spPr>
            <a:xfrm>
              <a:off x="9765859" y="2809083"/>
              <a:ext cx="1110790"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32" name="Group 2@3x.png" descr="Group 2@3x.png">
              <a:extLst>
                <a:ext uri="{FF2B5EF4-FFF2-40B4-BE49-F238E27FC236}">
                  <a16:creationId xmlns:a16="http://schemas.microsoft.com/office/drawing/2014/main" id="{1D92A469-035E-4E19-9AA9-389BBCC69C3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045624" y="3151938"/>
              <a:ext cx="551260" cy="549346"/>
            </a:xfrm>
            <a:prstGeom prst="rect">
              <a:avLst/>
            </a:prstGeom>
            <a:ln w="12700">
              <a:miter lim="400000"/>
            </a:ln>
          </p:spPr>
        </p:pic>
      </p:grpSp>
      <p:grpSp>
        <p:nvGrpSpPr>
          <p:cNvPr id="27" name="Group 26">
            <a:extLst>
              <a:ext uri="{FF2B5EF4-FFF2-40B4-BE49-F238E27FC236}">
                <a16:creationId xmlns:a16="http://schemas.microsoft.com/office/drawing/2014/main" id="{9D1E642C-299E-4B9D-BC50-794EFDFD3779}"/>
              </a:ext>
            </a:extLst>
          </p:cNvPr>
          <p:cNvGrpSpPr/>
          <p:nvPr/>
        </p:nvGrpSpPr>
        <p:grpSpPr>
          <a:xfrm>
            <a:off x="8634542" y="6743120"/>
            <a:ext cx="1455250" cy="1455248"/>
            <a:chOff x="8373048" y="2809083"/>
            <a:chExt cx="1110791" cy="1110790"/>
          </a:xfrm>
        </p:grpSpPr>
        <p:sp>
          <p:nvSpPr>
            <p:cNvPr id="28" name="Circle">
              <a:extLst>
                <a:ext uri="{FF2B5EF4-FFF2-40B4-BE49-F238E27FC236}">
                  <a16:creationId xmlns:a16="http://schemas.microsoft.com/office/drawing/2014/main" id="{2E05CA25-3DF0-4226-863C-6CB95FD48939}"/>
                </a:ext>
              </a:extLst>
            </p:cNvPr>
            <p:cNvSpPr/>
            <p:nvPr/>
          </p:nvSpPr>
          <p:spPr>
            <a:xfrm>
              <a:off x="8373048" y="2809083"/>
              <a:ext cx="1110791"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29" name="Layer 0@3x.png" descr="Layer 0@3x.png">
              <a:extLst>
                <a:ext uri="{FF2B5EF4-FFF2-40B4-BE49-F238E27FC236}">
                  <a16:creationId xmlns:a16="http://schemas.microsoft.com/office/drawing/2014/main" id="{F26A1114-ACFB-45EC-95F4-666A8DD3D6D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652813" y="3138946"/>
              <a:ext cx="551260" cy="551261"/>
            </a:xfrm>
            <a:prstGeom prst="rect">
              <a:avLst/>
            </a:prstGeom>
            <a:ln w="12700">
              <a:miter lim="400000"/>
            </a:ln>
          </p:spPr>
        </p:pic>
      </p:grpSp>
      <p:cxnSp>
        <p:nvCxnSpPr>
          <p:cNvPr id="38" name="Straight Arrow Connector 37">
            <a:extLst>
              <a:ext uri="{FF2B5EF4-FFF2-40B4-BE49-F238E27FC236}">
                <a16:creationId xmlns:a16="http://schemas.microsoft.com/office/drawing/2014/main" id="{25C5FFD9-0945-4623-AE9A-4DB0BE7505CC}"/>
              </a:ext>
            </a:extLst>
          </p:cNvPr>
          <p:cNvCxnSpPr>
            <a:cxnSpLocks/>
          </p:cNvCxnSpPr>
          <p:nvPr/>
        </p:nvCxnSpPr>
        <p:spPr>
          <a:xfrm flipH="1" flipV="1">
            <a:off x="11738732" y="6027016"/>
            <a:ext cx="1" cy="954809"/>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43" name="Straight Arrow Connector 42">
            <a:extLst>
              <a:ext uri="{FF2B5EF4-FFF2-40B4-BE49-F238E27FC236}">
                <a16:creationId xmlns:a16="http://schemas.microsoft.com/office/drawing/2014/main" id="{25C5FFD9-0945-4623-AE9A-4DB0BE7505CC}"/>
              </a:ext>
            </a:extLst>
          </p:cNvPr>
          <p:cNvCxnSpPr>
            <a:cxnSpLocks/>
          </p:cNvCxnSpPr>
          <p:nvPr/>
        </p:nvCxnSpPr>
        <p:spPr>
          <a:xfrm flipH="1" flipV="1">
            <a:off x="10141303" y="7602012"/>
            <a:ext cx="898133" cy="37506"/>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52" name="Straight Arrow Connector 51">
            <a:extLst>
              <a:ext uri="{FF2B5EF4-FFF2-40B4-BE49-F238E27FC236}">
                <a16:creationId xmlns:a16="http://schemas.microsoft.com/office/drawing/2014/main" id="{25C5FFD9-0945-4623-AE9A-4DB0BE7505CC}"/>
              </a:ext>
            </a:extLst>
          </p:cNvPr>
          <p:cNvCxnSpPr>
            <a:cxnSpLocks/>
          </p:cNvCxnSpPr>
          <p:nvPr/>
        </p:nvCxnSpPr>
        <p:spPr>
          <a:xfrm>
            <a:off x="10396858" y="7629296"/>
            <a:ext cx="1091738" cy="17487"/>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grpSp>
        <p:nvGrpSpPr>
          <p:cNvPr id="55" name="Group 54">
            <a:extLst>
              <a:ext uri="{FF2B5EF4-FFF2-40B4-BE49-F238E27FC236}">
                <a16:creationId xmlns:a16="http://schemas.microsoft.com/office/drawing/2014/main" id="{B34042CB-59FE-4168-9036-3B0ED83E531C}"/>
              </a:ext>
            </a:extLst>
          </p:cNvPr>
          <p:cNvGrpSpPr/>
          <p:nvPr/>
        </p:nvGrpSpPr>
        <p:grpSpPr>
          <a:xfrm>
            <a:off x="13387671" y="6826515"/>
            <a:ext cx="1455250" cy="1455248"/>
            <a:chOff x="11158855" y="2809083"/>
            <a:chExt cx="1110791" cy="1110790"/>
          </a:xfrm>
        </p:grpSpPr>
        <p:sp>
          <p:nvSpPr>
            <p:cNvPr id="56" name="Circle">
              <a:extLst>
                <a:ext uri="{FF2B5EF4-FFF2-40B4-BE49-F238E27FC236}">
                  <a16:creationId xmlns:a16="http://schemas.microsoft.com/office/drawing/2014/main" id="{CE07D1E4-3BCB-4C94-82C5-A2BBC73CD55F}"/>
                </a:ext>
              </a:extLst>
            </p:cNvPr>
            <p:cNvSpPr/>
            <p:nvPr/>
          </p:nvSpPr>
          <p:spPr>
            <a:xfrm>
              <a:off x="11158855" y="2809083"/>
              <a:ext cx="1110791"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57" name="Group 1@3x.png" descr="Group 1@3x.png">
              <a:extLst>
                <a:ext uri="{FF2B5EF4-FFF2-40B4-BE49-F238E27FC236}">
                  <a16:creationId xmlns:a16="http://schemas.microsoft.com/office/drawing/2014/main" id="{B5F26150-5988-4B83-8729-449CCC9CF2F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441062" y="3160387"/>
              <a:ext cx="559692" cy="549347"/>
            </a:xfrm>
            <a:prstGeom prst="rect">
              <a:avLst/>
            </a:prstGeom>
            <a:ln w="12700">
              <a:miter lim="400000"/>
            </a:ln>
          </p:spPr>
        </p:pic>
      </p:grpSp>
      <p:cxnSp>
        <p:nvCxnSpPr>
          <p:cNvPr id="58" name="Straight Arrow Connector 57">
            <a:extLst>
              <a:ext uri="{FF2B5EF4-FFF2-40B4-BE49-F238E27FC236}">
                <a16:creationId xmlns:a16="http://schemas.microsoft.com/office/drawing/2014/main" id="{25C5FFD9-0945-4623-AE9A-4DB0BE7505CC}"/>
              </a:ext>
            </a:extLst>
          </p:cNvPr>
          <p:cNvCxnSpPr>
            <a:cxnSpLocks/>
            <a:stCxn id="31" idx="4"/>
          </p:cNvCxnSpPr>
          <p:nvPr/>
        </p:nvCxnSpPr>
        <p:spPr>
          <a:xfrm>
            <a:off x="11738732" y="8264002"/>
            <a:ext cx="1" cy="2655083"/>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61" name="Straight Arrow Connector 60">
            <a:extLst>
              <a:ext uri="{FF2B5EF4-FFF2-40B4-BE49-F238E27FC236}">
                <a16:creationId xmlns:a16="http://schemas.microsoft.com/office/drawing/2014/main" id="{25C5FFD9-0945-4623-AE9A-4DB0BE7505CC}"/>
              </a:ext>
            </a:extLst>
          </p:cNvPr>
          <p:cNvCxnSpPr>
            <a:cxnSpLocks/>
          </p:cNvCxnSpPr>
          <p:nvPr/>
        </p:nvCxnSpPr>
        <p:spPr>
          <a:xfrm flipH="1">
            <a:off x="9248219" y="9721082"/>
            <a:ext cx="893084" cy="580552"/>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64" name="Straight Arrow Connector 63">
            <a:extLst>
              <a:ext uri="{FF2B5EF4-FFF2-40B4-BE49-F238E27FC236}">
                <a16:creationId xmlns:a16="http://schemas.microsoft.com/office/drawing/2014/main" id="{25C5FFD9-0945-4623-AE9A-4DB0BE7505CC}"/>
              </a:ext>
            </a:extLst>
          </p:cNvPr>
          <p:cNvCxnSpPr>
            <a:cxnSpLocks/>
          </p:cNvCxnSpPr>
          <p:nvPr/>
        </p:nvCxnSpPr>
        <p:spPr>
          <a:xfrm>
            <a:off x="11291169" y="9859552"/>
            <a:ext cx="391412" cy="683628"/>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68" name="Straight Arrow Connector 67">
            <a:extLst>
              <a:ext uri="{FF2B5EF4-FFF2-40B4-BE49-F238E27FC236}">
                <a16:creationId xmlns:a16="http://schemas.microsoft.com/office/drawing/2014/main" id="{25C5FFD9-0945-4623-AE9A-4DB0BE7505CC}"/>
              </a:ext>
            </a:extLst>
          </p:cNvPr>
          <p:cNvCxnSpPr>
            <a:cxnSpLocks/>
          </p:cNvCxnSpPr>
          <p:nvPr/>
        </p:nvCxnSpPr>
        <p:spPr>
          <a:xfrm>
            <a:off x="12551151" y="9703573"/>
            <a:ext cx="1044086" cy="839607"/>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pic>
        <p:nvPicPr>
          <p:cNvPr id="71" name="Cloudwhite.png" descr="Cloudwhite.png">
            <a:extLst>
              <a:ext uri="{FF2B5EF4-FFF2-40B4-BE49-F238E27FC236}">
                <a16:creationId xmlns:a16="http://schemas.microsoft.com/office/drawing/2014/main" id="{C343B9B1-83CC-4B55-981F-7C8D19439F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612323" y="2679945"/>
            <a:ext cx="8023280" cy="5623155"/>
          </a:xfrm>
          <a:prstGeom prst="rect">
            <a:avLst/>
          </a:prstGeom>
          <a:ln w="12700">
            <a:miter lim="400000"/>
          </a:ln>
        </p:spPr>
      </p:pic>
      <p:pic>
        <p:nvPicPr>
          <p:cNvPr id="5" name="Picture 4">
            <a:extLst>
              <a:ext uri="{FF2B5EF4-FFF2-40B4-BE49-F238E27FC236}">
                <a16:creationId xmlns:a16="http://schemas.microsoft.com/office/drawing/2014/main" id="{1F166738-6373-4EA0-9928-197EE09B27B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9275551" y="3607928"/>
            <a:ext cx="2111061" cy="1055531"/>
          </a:xfrm>
          <a:prstGeom prst="rect">
            <a:avLst/>
          </a:prstGeom>
        </p:spPr>
      </p:pic>
      <p:pic>
        <p:nvPicPr>
          <p:cNvPr id="72" name="Cloudwhite.png" descr="Cloudwhite.png">
            <a:extLst>
              <a:ext uri="{FF2B5EF4-FFF2-40B4-BE49-F238E27FC236}">
                <a16:creationId xmlns:a16="http://schemas.microsoft.com/office/drawing/2014/main" id="{C343B9B1-83CC-4B55-981F-7C8D19439F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666" y="2552700"/>
            <a:ext cx="8023280" cy="5623155"/>
          </a:xfrm>
          <a:prstGeom prst="rect">
            <a:avLst/>
          </a:prstGeom>
          <a:ln w="12700">
            <a:miter lim="400000"/>
          </a:ln>
        </p:spPr>
      </p:pic>
      <p:pic>
        <p:nvPicPr>
          <p:cNvPr id="73" name="Picture 72">
            <a:extLst>
              <a:ext uri="{FF2B5EF4-FFF2-40B4-BE49-F238E27FC236}">
                <a16:creationId xmlns:a16="http://schemas.microsoft.com/office/drawing/2014/main" id="{772848E6-D878-4D15-8B7E-1B55A5EA573F}"/>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275391" y="3667589"/>
            <a:ext cx="2764132" cy="1382066"/>
          </a:xfrm>
          <a:prstGeom prst="rect">
            <a:avLst/>
          </a:prstGeom>
        </p:spPr>
      </p:pic>
      <p:grpSp>
        <p:nvGrpSpPr>
          <p:cNvPr id="74" name="Group 73">
            <a:extLst>
              <a:ext uri="{FF2B5EF4-FFF2-40B4-BE49-F238E27FC236}">
                <a16:creationId xmlns:a16="http://schemas.microsoft.com/office/drawing/2014/main" id="{C2B0D0E0-91C0-40D7-BBF5-51646CB382B3}"/>
              </a:ext>
            </a:extLst>
          </p:cNvPr>
          <p:cNvGrpSpPr/>
          <p:nvPr/>
        </p:nvGrpSpPr>
        <p:grpSpPr>
          <a:xfrm>
            <a:off x="1420335" y="6027016"/>
            <a:ext cx="1246668" cy="1246668"/>
            <a:chOff x="9765859" y="2809083"/>
            <a:chExt cx="1110790" cy="1110790"/>
          </a:xfrm>
        </p:grpSpPr>
        <p:sp>
          <p:nvSpPr>
            <p:cNvPr id="75" name="Circle">
              <a:extLst>
                <a:ext uri="{FF2B5EF4-FFF2-40B4-BE49-F238E27FC236}">
                  <a16:creationId xmlns:a16="http://schemas.microsoft.com/office/drawing/2014/main" id="{65A45FC1-9654-4956-A911-F883C7FF50A5}"/>
                </a:ext>
              </a:extLst>
            </p:cNvPr>
            <p:cNvSpPr/>
            <p:nvPr/>
          </p:nvSpPr>
          <p:spPr>
            <a:xfrm>
              <a:off x="9765859" y="2809083"/>
              <a:ext cx="1110790"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76" name="Group 2@3x.png" descr="Group 2@3x.png">
              <a:extLst>
                <a:ext uri="{FF2B5EF4-FFF2-40B4-BE49-F238E27FC236}">
                  <a16:creationId xmlns:a16="http://schemas.microsoft.com/office/drawing/2014/main" id="{162C0493-EAD2-464E-944A-874041ABC86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045624" y="3151938"/>
              <a:ext cx="551260" cy="549346"/>
            </a:xfrm>
            <a:prstGeom prst="rect">
              <a:avLst/>
            </a:prstGeom>
            <a:ln w="12700">
              <a:miter lim="400000"/>
            </a:ln>
          </p:spPr>
        </p:pic>
      </p:grpSp>
      <p:grpSp>
        <p:nvGrpSpPr>
          <p:cNvPr id="77" name="Group 76">
            <a:extLst>
              <a:ext uri="{FF2B5EF4-FFF2-40B4-BE49-F238E27FC236}">
                <a16:creationId xmlns:a16="http://schemas.microsoft.com/office/drawing/2014/main" id="{03E94328-514C-4867-954A-C90F986BD843}"/>
              </a:ext>
            </a:extLst>
          </p:cNvPr>
          <p:cNvGrpSpPr/>
          <p:nvPr/>
        </p:nvGrpSpPr>
        <p:grpSpPr>
          <a:xfrm>
            <a:off x="3217826" y="6027016"/>
            <a:ext cx="1246670" cy="1246668"/>
            <a:chOff x="8373048" y="2809083"/>
            <a:chExt cx="1110791" cy="1110790"/>
          </a:xfrm>
        </p:grpSpPr>
        <p:sp>
          <p:nvSpPr>
            <p:cNvPr id="78" name="Circle">
              <a:extLst>
                <a:ext uri="{FF2B5EF4-FFF2-40B4-BE49-F238E27FC236}">
                  <a16:creationId xmlns:a16="http://schemas.microsoft.com/office/drawing/2014/main" id="{12B84709-62E4-401A-8E35-077BCFEA0B54}"/>
                </a:ext>
              </a:extLst>
            </p:cNvPr>
            <p:cNvSpPr/>
            <p:nvPr/>
          </p:nvSpPr>
          <p:spPr>
            <a:xfrm>
              <a:off x="8373048" y="2809083"/>
              <a:ext cx="1110791"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79" name="Layer 0@3x.png" descr="Layer 0@3x.png">
              <a:extLst>
                <a:ext uri="{FF2B5EF4-FFF2-40B4-BE49-F238E27FC236}">
                  <a16:creationId xmlns:a16="http://schemas.microsoft.com/office/drawing/2014/main" id="{90B85E1B-2E78-4604-B993-575B561F0C4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652813" y="3138946"/>
              <a:ext cx="551260" cy="551261"/>
            </a:xfrm>
            <a:prstGeom prst="rect">
              <a:avLst/>
            </a:prstGeom>
            <a:ln w="12700">
              <a:miter lim="400000"/>
            </a:ln>
          </p:spPr>
        </p:pic>
      </p:grpSp>
      <p:grpSp>
        <p:nvGrpSpPr>
          <p:cNvPr id="80" name="Group 79">
            <a:extLst>
              <a:ext uri="{FF2B5EF4-FFF2-40B4-BE49-F238E27FC236}">
                <a16:creationId xmlns:a16="http://schemas.microsoft.com/office/drawing/2014/main" id="{C2B0D0E0-91C0-40D7-BBF5-51646CB382B3}"/>
              </a:ext>
            </a:extLst>
          </p:cNvPr>
          <p:cNvGrpSpPr/>
          <p:nvPr/>
        </p:nvGrpSpPr>
        <p:grpSpPr>
          <a:xfrm>
            <a:off x="16999039" y="6098549"/>
            <a:ext cx="1344605" cy="1344605"/>
            <a:chOff x="9765859" y="2809083"/>
            <a:chExt cx="1110790" cy="1110790"/>
          </a:xfrm>
        </p:grpSpPr>
        <p:sp>
          <p:nvSpPr>
            <p:cNvPr id="81" name="Circle">
              <a:extLst>
                <a:ext uri="{FF2B5EF4-FFF2-40B4-BE49-F238E27FC236}">
                  <a16:creationId xmlns:a16="http://schemas.microsoft.com/office/drawing/2014/main" id="{65A45FC1-9654-4956-A911-F883C7FF50A5}"/>
                </a:ext>
              </a:extLst>
            </p:cNvPr>
            <p:cNvSpPr/>
            <p:nvPr/>
          </p:nvSpPr>
          <p:spPr>
            <a:xfrm>
              <a:off x="9765859" y="2809083"/>
              <a:ext cx="1110790"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82" name="Group 2@3x.png" descr="Group 2@3x.png">
              <a:extLst>
                <a:ext uri="{FF2B5EF4-FFF2-40B4-BE49-F238E27FC236}">
                  <a16:creationId xmlns:a16="http://schemas.microsoft.com/office/drawing/2014/main" id="{162C0493-EAD2-464E-944A-874041ABC86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045624" y="3151938"/>
              <a:ext cx="551260" cy="549346"/>
            </a:xfrm>
            <a:prstGeom prst="rect">
              <a:avLst/>
            </a:prstGeom>
            <a:ln w="12700">
              <a:miter lim="400000"/>
            </a:ln>
          </p:spPr>
        </p:pic>
      </p:grpSp>
      <p:grpSp>
        <p:nvGrpSpPr>
          <p:cNvPr id="83" name="Group 82">
            <a:extLst>
              <a:ext uri="{FF2B5EF4-FFF2-40B4-BE49-F238E27FC236}">
                <a16:creationId xmlns:a16="http://schemas.microsoft.com/office/drawing/2014/main" id="{03E94328-514C-4867-954A-C90F986BD843}"/>
              </a:ext>
            </a:extLst>
          </p:cNvPr>
          <p:cNvGrpSpPr/>
          <p:nvPr/>
        </p:nvGrpSpPr>
        <p:grpSpPr>
          <a:xfrm>
            <a:off x="19069002" y="6116690"/>
            <a:ext cx="1344607" cy="1344605"/>
            <a:chOff x="8373048" y="2809083"/>
            <a:chExt cx="1110791" cy="1110790"/>
          </a:xfrm>
        </p:grpSpPr>
        <p:sp>
          <p:nvSpPr>
            <p:cNvPr id="84" name="Circle">
              <a:extLst>
                <a:ext uri="{FF2B5EF4-FFF2-40B4-BE49-F238E27FC236}">
                  <a16:creationId xmlns:a16="http://schemas.microsoft.com/office/drawing/2014/main" id="{12B84709-62E4-401A-8E35-077BCFEA0B54}"/>
                </a:ext>
              </a:extLst>
            </p:cNvPr>
            <p:cNvSpPr/>
            <p:nvPr/>
          </p:nvSpPr>
          <p:spPr>
            <a:xfrm>
              <a:off x="8373048" y="2809083"/>
              <a:ext cx="1110791"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85" name="Layer 0@3x.png" descr="Layer 0@3x.png">
              <a:extLst>
                <a:ext uri="{FF2B5EF4-FFF2-40B4-BE49-F238E27FC236}">
                  <a16:creationId xmlns:a16="http://schemas.microsoft.com/office/drawing/2014/main" id="{90B85E1B-2E78-4604-B993-575B561F0C4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652813" y="3138946"/>
              <a:ext cx="551260" cy="551261"/>
            </a:xfrm>
            <a:prstGeom prst="rect">
              <a:avLst/>
            </a:prstGeom>
            <a:ln w="12700">
              <a:miter lim="400000"/>
            </a:ln>
          </p:spPr>
        </p:pic>
      </p:grpSp>
      <p:grpSp>
        <p:nvGrpSpPr>
          <p:cNvPr id="86" name="Group 85">
            <a:extLst>
              <a:ext uri="{FF2B5EF4-FFF2-40B4-BE49-F238E27FC236}">
                <a16:creationId xmlns:a16="http://schemas.microsoft.com/office/drawing/2014/main" id="{B34042CB-59FE-4168-9036-3B0ED83E531C}"/>
              </a:ext>
            </a:extLst>
          </p:cNvPr>
          <p:cNvGrpSpPr/>
          <p:nvPr/>
        </p:nvGrpSpPr>
        <p:grpSpPr>
          <a:xfrm>
            <a:off x="5156834" y="6066688"/>
            <a:ext cx="1311287" cy="1311285"/>
            <a:chOff x="11158855" y="2809083"/>
            <a:chExt cx="1110791" cy="1110790"/>
          </a:xfrm>
        </p:grpSpPr>
        <p:sp>
          <p:nvSpPr>
            <p:cNvPr id="87" name="Circle">
              <a:extLst>
                <a:ext uri="{FF2B5EF4-FFF2-40B4-BE49-F238E27FC236}">
                  <a16:creationId xmlns:a16="http://schemas.microsoft.com/office/drawing/2014/main" id="{CE07D1E4-3BCB-4C94-82C5-A2BBC73CD55F}"/>
                </a:ext>
              </a:extLst>
            </p:cNvPr>
            <p:cNvSpPr/>
            <p:nvPr/>
          </p:nvSpPr>
          <p:spPr>
            <a:xfrm>
              <a:off x="11158855" y="2809083"/>
              <a:ext cx="1110791"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88" name="Group 1@3x.png" descr="Group 1@3x.png">
              <a:extLst>
                <a:ext uri="{FF2B5EF4-FFF2-40B4-BE49-F238E27FC236}">
                  <a16:creationId xmlns:a16="http://schemas.microsoft.com/office/drawing/2014/main" id="{B5F26150-5988-4B83-8729-449CCC9CF2F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441062" y="3160387"/>
              <a:ext cx="559692" cy="549347"/>
            </a:xfrm>
            <a:prstGeom prst="rect">
              <a:avLst/>
            </a:prstGeom>
            <a:ln w="12700">
              <a:miter lim="400000"/>
            </a:ln>
          </p:spPr>
        </p:pic>
      </p:grpSp>
      <p:grpSp>
        <p:nvGrpSpPr>
          <p:cNvPr id="89" name="Group 88">
            <a:extLst>
              <a:ext uri="{FF2B5EF4-FFF2-40B4-BE49-F238E27FC236}">
                <a16:creationId xmlns:a16="http://schemas.microsoft.com/office/drawing/2014/main" id="{B34042CB-59FE-4168-9036-3B0ED83E531C}"/>
              </a:ext>
            </a:extLst>
          </p:cNvPr>
          <p:cNvGrpSpPr/>
          <p:nvPr/>
        </p:nvGrpSpPr>
        <p:grpSpPr>
          <a:xfrm>
            <a:off x="20876126" y="6150010"/>
            <a:ext cx="1311287" cy="1311285"/>
            <a:chOff x="11158855" y="2809083"/>
            <a:chExt cx="1110791" cy="1110790"/>
          </a:xfrm>
        </p:grpSpPr>
        <p:sp>
          <p:nvSpPr>
            <p:cNvPr id="90" name="Circle">
              <a:extLst>
                <a:ext uri="{FF2B5EF4-FFF2-40B4-BE49-F238E27FC236}">
                  <a16:creationId xmlns:a16="http://schemas.microsoft.com/office/drawing/2014/main" id="{CE07D1E4-3BCB-4C94-82C5-A2BBC73CD55F}"/>
                </a:ext>
              </a:extLst>
            </p:cNvPr>
            <p:cNvSpPr/>
            <p:nvPr/>
          </p:nvSpPr>
          <p:spPr>
            <a:xfrm>
              <a:off x="11158855" y="2809083"/>
              <a:ext cx="1110791"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91" name="Group 1@3x.png" descr="Group 1@3x.png">
              <a:extLst>
                <a:ext uri="{FF2B5EF4-FFF2-40B4-BE49-F238E27FC236}">
                  <a16:creationId xmlns:a16="http://schemas.microsoft.com/office/drawing/2014/main" id="{B5F26150-5988-4B83-8729-449CCC9CF2F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441062" y="3160387"/>
              <a:ext cx="559692" cy="549347"/>
            </a:xfrm>
            <a:prstGeom prst="rect">
              <a:avLst/>
            </a:prstGeom>
            <a:ln w="12700">
              <a:miter lim="400000"/>
            </a:ln>
          </p:spPr>
        </p:pic>
      </p:grpSp>
      <p:pic>
        <p:nvPicPr>
          <p:cNvPr id="92" name="Picture 91">
            <a:extLst>
              <a:ext uri="{FF2B5EF4-FFF2-40B4-BE49-F238E27FC236}">
                <a16:creationId xmlns:a16="http://schemas.microsoft.com/office/drawing/2014/main" id="{11E452DA-7E2E-4922-B230-FE66FCF979EA}"/>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7851617" y="4925332"/>
            <a:ext cx="421239" cy="877889"/>
          </a:xfrm>
          <a:prstGeom prst="rect">
            <a:avLst/>
          </a:prstGeom>
        </p:spPr>
      </p:pic>
      <p:pic>
        <p:nvPicPr>
          <p:cNvPr id="93" name="Picture 92">
            <a:extLst>
              <a:ext uri="{FF2B5EF4-FFF2-40B4-BE49-F238E27FC236}">
                <a16:creationId xmlns:a16="http://schemas.microsoft.com/office/drawing/2014/main" id="{04D0A609-E151-4DA8-A23B-297DE206DD77}"/>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9291292" y="5028199"/>
            <a:ext cx="665342" cy="819390"/>
          </a:xfrm>
          <a:prstGeom prst="rect">
            <a:avLst/>
          </a:prstGeom>
        </p:spPr>
      </p:pic>
      <p:pic>
        <p:nvPicPr>
          <p:cNvPr id="94" name="Picture 93">
            <a:extLst>
              <a:ext uri="{FF2B5EF4-FFF2-40B4-BE49-F238E27FC236}">
                <a16:creationId xmlns:a16="http://schemas.microsoft.com/office/drawing/2014/main" id="{7E7959B9-0EC7-4DAF-BB51-E0EA28960D7C}"/>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0900873" y="5000060"/>
            <a:ext cx="735110" cy="905311"/>
          </a:xfrm>
          <a:prstGeom prst="rect">
            <a:avLst/>
          </a:prstGeom>
        </p:spPr>
      </p:pic>
      <p:cxnSp>
        <p:nvCxnSpPr>
          <p:cNvPr id="95" name="Straight Arrow Connector 94">
            <a:extLst>
              <a:ext uri="{FF2B5EF4-FFF2-40B4-BE49-F238E27FC236}">
                <a16:creationId xmlns:a16="http://schemas.microsoft.com/office/drawing/2014/main" id="{25C5FFD9-0945-4623-AE9A-4DB0BE7505CC}"/>
              </a:ext>
            </a:extLst>
          </p:cNvPr>
          <p:cNvCxnSpPr>
            <a:cxnSpLocks/>
          </p:cNvCxnSpPr>
          <p:nvPr/>
        </p:nvCxnSpPr>
        <p:spPr>
          <a:xfrm flipH="1">
            <a:off x="15384245" y="5979478"/>
            <a:ext cx="3002048" cy="3238329"/>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97" name="Straight Arrow Connector 96">
            <a:extLst>
              <a:ext uri="{FF2B5EF4-FFF2-40B4-BE49-F238E27FC236}">
                <a16:creationId xmlns:a16="http://schemas.microsoft.com/office/drawing/2014/main" id="{25C5FFD9-0945-4623-AE9A-4DB0BE7505CC}"/>
              </a:ext>
            </a:extLst>
          </p:cNvPr>
          <p:cNvCxnSpPr>
            <a:cxnSpLocks/>
          </p:cNvCxnSpPr>
          <p:nvPr/>
        </p:nvCxnSpPr>
        <p:spPr>
          <a:xfrm>
            <a:off x="3121356" y="5920214"/>
            <a:ext cx="3172790" cy="3170033"/>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99" name="Straight Arrow Connector 98">
            <a:extLst>
              <a:ext uri="{FF2B5EF4-FFF2-40B4-BE49-F238E27FC236}">
                <a16:creationId xmlns:a16="http://schemas.microsoft.com/office/drawing/2014/main" id="{25C5FFD9-0945-4623-AE9A-4DB0BE7505CC}"/>
              </a:ext>
            </a:extLst>
          </p:cNvPr>
          <p:cNvCxnSpPr>
            <a:cxnSpLocks/>
          </p:cNvCxnSpPr>
          <p:nvPr/>
        </p:nvCxnSpPr>
        <p:spPr>
          <a:xfrm flipV="1">
            <a:off x="15939515" y="6085950"/>
            <a:ext cx="2951989" cy="3194836"/>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117" name="Straight Arrow Connector 116">
            <a:extLst>
              <a:ext uri="{FF2B5EF4-FFF2-40B4-BE49-F238E27FC236}">
                <a16:creationId xmlns:a16="http://schemas.microsoft.com/office/drawing/2014/main" id="{25C5FFD9-0945-4623-AE9A-4DB0BE7505CC}"/>
              </a:ext>
            </a:extLst>
          </p:cNvPr>
          <p:cNvCxnSpPr>
            <a:cxnSpLocks/>
          </p:cNvCxnSpPr>
          <p:nvPr/>
        </p:nvCxnSpPr>
        <p:spPr>
          <a:xfrm>
            <a:off x="11891132" y="6778102"/>
            <a:ext cx="1" cy="2655083"/>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sp>
        <p:nvSpPr>
          <p:cNvPr id="96" name="TextBox 95"/>
          <p:cNvSpPr txBox="1"/>
          <p:nvPr/>
        </p:nvSpPr>
        <p:spPr>
          <a:xfrm>
            <a:off x="11959741" y="7023941"/>
            <a:ext cx="141531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r>
              <a:rPr kumimoji="0" lang="en-US" sz="9600" b="0" i="0" u="none" strike="noStrike" cap="none" spc="0" normalizeH="0" baseline="0" dirty="0">
                <a:ln>
                  <a:noFill/>
                </a:ln>
                <a:solidFill>
                  <a:srgbClr val="FF0000"/>
                </a:solidFill>
                <a:effectLst/>
                <a:uFillTx/>
                <a:latin typeface="Open Sans" charset="0"/>
                <a:ea typeface="Open Sans" charset="0"/>
                <a:cs typeface="Open Sans" charset="0"/>
                <a:sym typeface="Berthold Akzidenz Grotesk BE Me"/>
              </a:rPr>
              <a:t>?</a:t>
            </a:r>
          </a:p>
        </p:txBody>
      </p:sp>
      <p:sp>
        <p:nvSpPr>
          <p:cNvPr id="98" name="TextBox 97"/>
          <p:cNvSpPr txBox="1"/>
          <p:nvPr/>
        </p:nvSpPr>
        <p:spPr>
          <a:xfrm>
            <a:off x="5886992" y="6845383"/>
            <a:ext cx="141531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r>
              <a:rPr kumimoji="0" lang="en-US" sz="9600" b="0" i="0" u="none" strike="noStrike" cap="none" spc="0" normalizeH="0" baseline="0" dirty="0">
                <a:ln>
                  <a:noFill/>
                </a:ln>
                <a:solidFill>
                  <a:srgbClr val="FF0000"/>
                </a:solidFill>
                <a:effectLst/>
                <a:uFillTx/>
                <a:latin typeface="Open Sans" charset="0"/>
                <a:ea typeface="Open Sans" charset="0"/>
                <a:cs typeface="Open Sans" charset="0"/>
                <a:sym typeface="Berthold Akzidenz Grotesk BE Me"/>
              </a:rPr>
              <a:t>?</a:t>
            </a:r>
          </a:p>
        </p:txBody>
      </p:sp>
      <p:sp>
        <p:nvSpPr>
          <p:cNvPr id="100" name="TextBox 99"/>
          <p:cNvSpPr txBox="1"/>
          <p:nvPr/>
        </p:nvSpPr>
        <p:spPr>
          <a:xfrm>
            <a:off x="18090279" y="6879417"/>
            <a:ext cx="141531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r>
              <a:rPr kumimoji="0" lang="en-US" sz="9600" b="0" i="0" u="none" strike="noStrike" cap="none" spc="0" normalizeH="0" baseline="0" dirty="0">
                <a:ln>
                  <a:noFill/>
                </a:ln>
                <a:solidFill>
                  <a:srgbClr val="FF0000"/>
                </a:solidFill>
                <a:effectLst/>
                <a:uFillTx/>
                <a:latin typeface="Open Sans" charset="0"/>
                <a:ea typeface="Open Sans" charset="0"/>
                <a:cs typeface="Open Sans" charset="0"/>
                <a:sym typeface="Berthold Akzidenz Grotesk BE Me"/>
              </a:rPr>
              <a:t>?</a:t>
            </a:r>
          </a:p>
        </p:txBody>
      </p:sp>
      <p:sp>
        <p:nvSpPr>
          <p:cNvPr id="101" name="TextBox 100"/>
          <p:cNvSpPr txBox="1"/>
          <p:nvPr/>
        </p:nvSpPr>
        <p:spPr>
          <a:xfrm>
            <a:off x="14904668" y="3196955"/>
            <a:ext cx="141531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r>
              <a:rPr kumimoji="0" lang="en-US" sz="9600" b="0" i="0" u="none" strike="noStrike" cap="none" spc="0" normalizeH="0" baseline="0" dirty="0">
                <a:ln>
                  <a:noFill/>
                </a:ln>
                <a:solidFill>
                  <a:srgbClr val="FF0000"/>
                </a:solidFill>
                <a:effectLst/>
                <a:uFillTx/>
                <a:latin typeface="Open Sans" charset="0"/>
                <a:ea typeface="Open Sans" charset="0"/>
                <a:cs typeface="Open Sans" charset="0"/>
                <a:sym typeface="Berthold Akzidenz Grotesk BE Me"/>
              </a:rPr>
              <a:t>?</a:t>
            </a:r>
          </a:p>
        </p:txBody>
      </p:sp>
      <p:sp>
        <p:nvSpPr>
          <p:cNvPr id="103" name="TextBox 102"/>
          <p:cNvSpPr txBox="1"/>
          <p:nvPr/>
        </p:nvSpPr>
        <p:spPr>
          <a:xfrm>
            <a:off x="6974741" y="3013815"/>
            <a:ext cx="141531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r>
              <a:rPr kumimoji="0" lang="en-US" sz="9600" b="0" i="0" u="none" strike="noStrike" cap="none" spc="0" normalizeH="0" baseline="0" dirty="0">
                <a:ln>
                  <a:noFill/>
                </a:ln>
                <a:solidFill>
                  <a:srgbClr val="FF0000"/>
                </a:solidFill>
                <a:effectLst/>
                <a:uFillTx/>
                <a:latin typeface="Open Sans" charset="0"/>
                <a:ea typeface="Open Sans" charset="0"/>
                <a:cs typeface="Open Sans" charset="0"/>
                <a:sym typeface="Berthold Akzidenz Grotesk BE Me"/>
              </a:rPr>
              <a:t>?</a:t>
            </a:r>
          </a:p>
        </p:txBody>
      </p:sp>
      <p:grpSp>
        <p:nvGrpSpPr>
          <p:cNvPr id="2" name="Group 1">
            <a:extLst>
              <a:ext uri="{FF2B5EF4-FFF2-40B4-BE49-F238E27FC236}">
                <a16:creationId xmlns:a16="http://schemas.microsoft.com/office/drawing/2014/main" id="{F30F9890-0D05-E74C-BEFA-49EAD20CB84A}"/>
              </a:ext>
            </a:extLst>
          </p:cNvPr>
          <p:cNvGrpSpPr/>
          <p:nvPr/>
        </p:nvGrpSpPr>
        <p:grpSpPr>
          <a:xfrm>
            <a:off x="667522" y="9569079"/>
            <a:ext cx="2388951" cy="2488617"/>
            <a:chOff x="19291462" y="8064988"/>
            <a:chExt cx="2388951" cy="2488617"/>
          </a:xfrm>
        </p:grpSpPr>
        <p:pic>
          <p:nvPicPr>
            <p:cNvPr id="106" name="Picture 105">
              <a:extLst>
                <a:ext uri="{FF2B5EF4-FFF2-40B4-BE49-F238E27FC236}">
                  <a16:creationId xmlns:a16="http://schemas.microsoft.com/office/drawing/2014/main" id="{C7D308E7-884C-43BD-A023-69375AB23437}"/>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19291462" y="9387234"/>
              <a:ext cx="1146788" cy="1166371"/>
            </a:xfrm>
            <a:prstGeom prst="rect">
              <a:avLst/>
            </a:prstGeom>
          </p:spPr>
        </p:pic>
        <p:pic>
          <p:nvPicPr>
            <p:cNvPr id="107" name="Picture 106">
              <a:extLst>
                <a:ext uri="{FF2B5EF4-FFF2-40B4-BE49-F238E27FC236}">
                  <a16:creationId xmlns:a16="http://schemas.microsoft.com/office/drawing/2014/main" id="{2292DAA3-2D35-42E7-A4BC-8FFF35C1D424}"/>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20533625" y="9386490"/>
              <a:ext cx="1146788" cy="1166371"/>
            </a:xfrm>
            <a:prstGeom prst="rect">
              <a:avLst/>
            </a:prstGeom>
          </p:spPr>
        </p:pic>
        <p:pic>
          <p:nvPicPr>
            <p:cNvPr id="109" name="Picture 108">
              <a:extLst>
                <a:ext uri="{FF2B5EF4-FFF2-40B4-BE49-F238E27FC236}">
                  <a16:creationId xmlns:a16="http://schemas.microsoft.com/office/drawing/2014/main" id="{048ECB63-35FC-4532-A371-5EBF8342BF3C}"/>
                </a:ext>
              </a:extLst>
            </p:cNvPr>
            <p:cNvPicPr>
              <a:picLocks/>
            </p:cNvPicPr>
            <p:nvPr/>
          </p:nvPicPr>
          <p:blipFill>
            <a:blip r:embed="rId18" cstate="email">
              <a:extLst>
                <a:ext uri="{28A0092B-C50C-407E-A947-70E740481C1C}">
                  <a14:useLocalDpi xmlns:a14="http://schemas.microsoft.com/office/drawing/2010/main"/>
                </a:ext>
              </a:extLst>
            </a:blip>
            <a:stretch>
              <a:fillRect/>
            </a:stretch>
          </p:blipFill>
          <p:spPr>
            <a:xfrm>
              <a:off x="19317647" y="8064988"/>
              <a:ext cx="1096187" cy="1188780"/>
            </a:xfrm>
            <a:prstGeom prst="rect">
              <a:avLst/>
            </a:prstGeom>
          </p:spPr>
        </p:pic>
        <p:pic>
          <p:nvPicPr>
            <p:cNvPr id="110" name="Picture 109">
              <a:extLst>
                <a:ext uri="{FF2B5EF4-FFF2-40B4-BE49-F238E27FC236}">
                  <a16:creationId xmlns:a16="http://schemas.microsoft.com/office/drawing/2014/main" id="{3FE2BF31-6C00-4690-9342-73F7B8FFF18E}"/>
                </a:ext>
              </a:extLst>
            </p:cNvPr>
            <p:cNvPicPr>
              <a:picLocks/>
            </p:cNvPicPr>
            <p:nvPr/>
          </p:nvPicPr>
          <p:blipFill>
            <a:blip r:embed="rId19" cstate="email">
              <a:extLst>
                <a:ext uri="{28A0092B-C50C-407E-A947-70E740481C1C}">
                  <a14:useLocalDpi xmlns:a14="http://schemas.microsoft.com/office/drawing/2010/main"/>
                </a:ext>
              </a:extLst>
            </a:blip>
            <a:stretch>
              <a:fillRect/>
            </a:stretch>
          </p:blipFill>
          <p:spPr>
            <a:xfrm>
              <a:off x="20561243" y="8091410"/>
              <a:ext cx="1119170" cy="1162358"/>
            </a:xfrm>
            <a:prstGeom prst="rect">
              <a:avLst/>
            </a:prstGeom>
          </p:spPr>
        </p:pic>
      </p:grpSp>
      <p:pic>
        <p:nvPicPr>
          <p:cNvPr id="118" name="Picture 117">
            <a:extLst>
              <a:ext uri="{FF2B5EF4-FFF2-40B4-BE49-F238E27FC236}">
                <a16:creationId xmlns:a16="http://schemas.microsoft.com/office/drawing/2014/main" id="{02D9C641-6067-CF49-88F5-4077A15B80A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473291" y="4976827"/>
            <a:ext cx="791939" cy="791939"/>
          </a:xfrm>
          <a:prstGeom prst="rect">
            <a:avLst/>
          </a:prstGeom>
        </p:spPr>
      </p:pic>
      <p:pic>
        <p:nvPicPr>
          <p:cNvPr id="119" name="Picture 118">
            <a:extLst>
              <a:ext uri="{FF2B5EF4-FFF2-40B4-BE49-F238E27FC236}">
                <a16:creationId xmlns:a16="http://schemas.microsoft.com/office/drawing/2014/main" id="{49B84870-0CE4-3B4E-B96C-DDCF4D89B859}"/>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9062119" y="4993546"/>
            <a:ext cx="1608390" cy="1299729"/>
          </a:xfrm>
          <a:prstGeom prst="rect">
            <a:avLst/>
          </a:prstGeom>
        </p:spPr>
      </p:pic>
      <p:pic>
        <p:nvPicPr>
          <p:cNvPr id="121" name="Picture 120">
            <a:extLst>
              <a:ext uri="{FF2B5EF4-FFF2-40B4-BE49-F238E27FC236}">
                <a16:creationId xmlns:a16="http://schemas.microsoft.com/office/drawing/2014/main" id="{ADD1421A-8DA0-4649-80C5-AAC8F52BFBD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202383" y="5053155"/>
            <a:ext cx="965855" cy="965855"/>
          </a:xfrm>
          <a:prstGeom prst="rect">
            <a:avLst/>
          </a:prstGeom>
        </p:spPr>
      </p:pic>
      <p:cxnSp>
        <p:nvCxnSpPr>
          <p:cNvPr id="122" name="Straight Arrow Connector 121">
            <a:extLst>
              <a:ext uri="{FF2B5EF4-FFF2-40B4-BE49-F238E27FC236}">
                <a16:creationId xmlns:a16="http://schemas.microsoft.com/office/drawing/2014/main" id="{B9E8AC40-C4C1-1D47-9391-6B521199E975}"/>
              </a:ext>
            </a:extLst>
          </p:cNvPr>
          <p:cNvCxnSpPr>
            <a:cxnSpLocks/>
            <a:endCxn id="118" idx="1"/>
          </p:cNvCxnSpPr>
          <p:nvPr/>
        </p:nvCxnSpPr>
        <p:spPr>
          <a:xfrm flipV="1">
            <a:off x="12168238" y="5372797"/>
            <a:ext cx="1305053" cy="1"/>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123" name="Straight Arrow Connector 122">
            <a:extLst>
              <a:ext uri="{FF2B5EF4-FFF2-40B4-BE49-F238E27FC236}">
                <a16:creationId xmlns:a16="http://schemas.microsoft.com/office/drawing/2014/main" id="{75CB7300-0349-3946-A87E-CAE9C6CEEAEA}"/>
              </a:ext>
            </a:extLst>
          </p:cNvPr>
          <p:cNvCxnSpPr>
            <a:cxnSpLocks/>
          </p:cNvCxnSpPr>
          <p:nvPr/>
        </p:nvCxnSpPr>
        <p:spPr>
          <a:xfrm flipV="1">
            <a:off x="10293993" y="5369257"/>
            <a:ext cx="908390" cy="1673"/>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sp>
        <p:nvSpPr>
          <p:cNvPr id="124" name="TextBox 123">
            <a:extLst>
              <a:ext uri="{FF2B5EF4-FFF2-40B4-BE49-F238E27FC236}">
                <a16:creationId xmlns:a16="http://schemas.microsoft.com/office/drawing/2014/main" id="{423F92A6-CF86-E940-BCE0-122CA47B54E3}"/>
              </a:ext>
            </a:extLst>
          </p:cNvPr>
          <p:cNvSpPr txBox="1"/>
          <p:nvPr/>
        </p:nvSpPr>
        <p:spPr>
          <a:xfrm>
            <a:off x="13008415" y="5719978"/>
            <a:ext cx="1824452"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r>
              <a:rPr kumimoji="0" lang="en-US" sz="1500" i="0" u="none" strike="noStrike" cap="none" spc="0" normalizeH="0" baseline="0" dirty="0">
                <a:ln>
                  <a:noFill/>
                </a:ln>
                <a:solidFill>
                  <a:srgbClr val="4584EE"/>
                </a:solidFill>
                <a:effectLst/>
                <a:uFillTx/>
                <a:latin typeface="+mj-lt"/>
                <a:ea typeface="Berthold Akzidenz Grotesk BE Me"/>
                <a:cs typeface="Berthold Akzidenz Grotesk BE Me"/>
                <a:sym typeface="Berthold Akzidenz Grotesk BE Me"/>
              </a:rPr>
              <a:t>Google</a:t>
            </a:r>
          </a:p>
          <a:p>
            <a:pPr marL="0" marR="0" indent="0" algn="ctr" defTabSz="819150" rtl="0" fontAlgn="auto" latinLnBrk="0" hangingPunct="0">
              <a:lnSpc>
                <a:spcPct val="100000"/>
              </a:lnSpc>
              <a:spcBef>
                <a:spcPts val="0"/>
              </a:spcBef>
              <a:spcAft>
                <a:spcPts val="0"/>
              </a:spcAft>
              <a:buClrTx/>
              <a:buSzTx/>
              <a:buFontTx/>
              <a:buNone/>
              <a:tabLst/>
            </a:pPr>
            <a:r>
              <a:rPr lang="en-US" sz="1500" dirty="0">
                <a:solidFill>
                  <a:srgbClr val="4584EE"/>
                </a:solidFill>
                <a:latin typeface="+mj-lt"/>
              </a:rPr>
              <a:t>Dataflow</a:t>
            </a:r>
            <a:endParaRPr kumimoji="0" lang="en-US" sz="1500" i="0" u="none" strike="noStrike" cap="none" spc="0" normalizeH="0" baseline="0" dirty="0">
              <a:ln>
                <a:noFill/>
              </a:ln>
              <a:solidFill>
                <a:srgbClr val="4584EE"/>
              </a:solidFill>
              <a:effectLst/>
              <a:uFillTx/>
              <a:latin typeface="+mj-lt"/>
              <a:ea typeface="Berthold Akzidenz Grotesk BE Me"/>
              <a:cs typeface="Berthold Akzidenz Grotesk BE Me"/>
              <a:sym typeface="Berthold Akzidenz Grotesk BE Me"/>
            </a:endParaRPr>
          </a:p>
        </p:txBody>
      </p:sp>
      <p:sp>
        <p:nvSpPr>
          <p:cNvPr id="112" name="Rectangle 111">
            <a:extLst>
              <a:ext uri="{FF2B5EF4-FFF2-40B4-BE49-F238E27FC236}">
                <a16:creationId xmlns:a16="http://schemas.microsoft.com/office/drawing/2014/main" id="{A863814F-0BD0-FD4C-BBEB-2DE19B1183E4}"/>
              </a:ext>
            </a:extLst>
          </p:cNvPr>
          <p:cNvSpPr/>
          <p:nvPr/>
        </p:nvSpPr>
        <p:spPr>
          <a:xfrm>
            <a:off x="667521" y="903285"/>
            <a:ext cx="23196159" cy="1446550"/>
          </a:xfrm>
          <a:prstGeom prst="rect">
            <a:avLst/>
          </a:prstGeom>
        </p:spPr>
        <p:txBody>
          <a:bodyPr wrap="square">
            <a:spAutoFit/>
          </a:bodyPr>
          <a:lstStyle/>
          <a:p>
            <a:pPr lvl="0" defTabSz="457200" hangingPunct="1">
              <a:defRPr/>
            </a:pPr>
            <a:r>
              <a:rPr lang="en-US" sz="8800" b="1" dirty="0">
                <a:solidFill>
                  <a:srgbClr val="00C895"/>
                </a:solidFill>
                <a:effectLst>
                  <a:outerShdw blurRad="50800" dist="38100" dir="5400000" algn="t" rotWithShape="0">
                    <a:prstClr val="black">
                      <a:alpha val="40000"/>
                    </a:prstClr>
                  </a:outerShdw>
                </a:effectLst>
                <a:latin typeface="Times" charset="0"/>
                <a:sym typeface="Lucida Grande"/>
              </a:rPr>
              <a:t>Hybrid</a:t>
            </a:r>
            <a:r>
              <a:rPr lang="en-US" sz="8000" dirty="0">
                <a:solidFill>
                  <a:schemeClr val="bg1"/>
                </a:solidFill>
                <a:sym typeface="Lucida Grande"/>
              </a:rPr>
              <a:t> will be the most common usage of the cloud</a:t>
            </a:r>
            <a:endParaRPr lang="en-US" sz="8000" dirty="0">
              <a:solidFill>
                <a:schemeClr val="bg1"/>
              </a:solidFill>
            </a:endParaRPr>
          </a:p>
        </p:txBody>
      </p:sp>
    </p:spTree>
    <p:extLst>
      <p:ext uri="{BB962C8B-B14F-4D97-AF65-F5344CB8AC3E}">
        <p14:creationId xmlns:p14="http://schemas.microsoft.com/office/powerpoint/2010/main" val="107599733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1570182" y="903285"/>
            <a:ext cx="20070618" cy="1200329"/>
          </a:xfrm>
          <a:prstGeom prst="rect">
            <a:avLst/>
          </a:prstGeom>
        </p:spPr>
        <p:txBody>
          <a:bodyPr wrap="square">
            <a:spAutoFit/>
          </a:bodyPr>
          <a:lstStyle/>
          <a:p>
            <a:pPr algn="l"/>
            <a:r>
              <a:rPr lang="en-US" sz="7200" b="1" dirty="0">
                <a:solidFill>
                  <a:schemeClr val="tx1"/>
                </a:solidFill>
                <a:latin typeface="Times" charset="0"/>
                <a:ea typeface="Times" charset="0"/>
                <a:cs typeface="Times" charset="0"/>
              </a:rPr>
              <a:t>How will you do it? </a:t>
            </a:r>
            <a:endParaRPr lang="en-US" sz="7200" dirty="0">
              <a:solidFill>
                <a:schemeClr val="tx1"/>
              </a:solidFill>
              <a:latin typeface="Calibri" charset="0"/>
              <a:ea typeface="Calibri" charset="0"/>
              <a:cs typeface="Times New Roman" charset="0"/>
            </a:endParaRPr>
          </a:p>
        </p:txBody>
      </p:sp>
    </p:spTree>
    <p:extLst>
      <p:ext uri="{BB962C8B-B14F-4D97-AF65-F5344CB8AC3E}">
        <p14:creationId xmlns:p14="http://schemas.microsoft.com/office/powerpoint/2010/main" val="92914953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1570182" y="903285"/>
            <a:ext cx="20070618" cy="1200329"/>
          </a:xfrm>
          <a:prstGeom prst="rect">
            <a:avLst/>
          </a:prstGeom>
        </p:spPr>
        <p:txBody>
          <a:bodyPr wrap="square">
            <a:spAutoFit/>
          </a:bodyPr>
          <a:lstStyle/>
          <a:p>
            <a:pPr algn="l"/>
            <a:r>
              <a:rPr lang="en-US" sz="7200" b="1">
                <a:solidFill>
                  <a:schemeClr val="tx1"/>
                </a:solidFill>
                <a:latin typeface="Times" charset="0"/>
                <a:ea typeface="Times" charset="0"/>
                <a:cs typeface="Times" charset="0"/>
              </a:rPr>
              <a:t>How will you do it? </a:t>
            </a:r>
            <a:endParaRPr lang="en-US" sz="7200">
              <a:solidFill>
                <a:schemeClr val="tx1"/>
              </a:solidFill>
              <a:latin typeface="Calibri" charset="0"/>
              <a:ea typeface="Calibri" charset="0"/>
              <a:cs typeface="Times New Roman" charset="0"/>
            </a:endParaRPr>
          </a:p>
        </p:txBody>
      </p:sp>
      <p:sp>
        <p:nvSpPr>
          <p:cNvPr id="7" name="Text Placeholder 3">
            <a:extLst>
              <a:ext uri="{FF2B5EF4-FFF2-40B4-BE49-F238E27FC236}">
                <a16:creationId xmlns:a16="http://schemas.microsoft.com/office/drawing/2014/main" id="{047D18EE-2414-40E6-A0F4-7BC2771D0CDE}"/>
              </a:ext>
            </a:extLst>
          </p:cNvPr>
          <p:cNvSpPr>
            <a:spLocks noGrp="1"/>
          </p:cNvSpPr>
          <p:nvPr>
            <p:ph type="body" sz="quarter" idx="4294967295"/>
          </p:nvPr>
        </p:nvSpPr>
        <p:spPr>
          <a:xfrm>
            <a:off x="2285369" y="3084083"/>
            <a:ext cx="19736322" cy="5864078"/>
          </a:xfrm>
          <a:prstGeom prst="rect">
            <a:avLst/>
          </a:prstGeom>
        </p:spPr>
        <p:txBody>
          <a:bodyPr/>
          <a:lstStyle/>
          <a:p>
            <a:pPr marL="685800" indent="-685800">
              <a:lnSpc>
                <a:spcPct val="200000"/>
              </a:lnSpc>
              <a:buClr>
                <a:srgbClr val="00C895"/>
              </a:buClr>
              <a:buFont typeface="Arial" charset="0"/>
              <a:buChar char="•"/>
            </a:pPr>
            <a:r>
              <a:rPr lang="en-US" sz="5400">
                <a:solidFill>
                  <a:schemeClr val="tx1"/>
                </a:solidFill>
                <a:latin typeface="Open Sans Light" charset="0"/>
                <a:ea typeface="Open Sans Light" charset="0"/>
                <a:cs typeface="Open Sans Light" charset="0"/>
              </a:rPr>
              <a:t>How will you achieve uniform connectivity?</a:t>
            </a:r>
          </a:p>
          <a:p>
            <a:pPr marL="685800" indent="-685800">
              <a:lnSpc>
                <a:spcPct val="150000"/>
              </a:lnSpc>
              <a:buClr>
                <a:srgbClr val="00C895"/>
              </a:buClr>
              <a:buFont typeface="Arial" charset="0"/>
              <a:buChar char="•"/>
            </a:pPr>
            <a:endParaRPr lang="en-US" sz="4000" b="1">
              <a:solidFill>
                <a:schemeClr val="tx1"/>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201128029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1570182" y="903285"/>
            <a:ext cx="20070618" cy="1200329"/>
          </a:xfrm>
          <a:prstGeom prst="rect">
            <a:avLst/>
          </a:prstGeom>
        </p:spPr>
        <p:txBody>
          <a:bodyPr wrap="square">
            <a:spAutoFit/>
          </a:bodyPr>
          <a:lstStyle/>
          <a:p>
            <a:pPr algn="l"/>
            <a:r>
              <a:rPr lang="en-US" sz="7200" b="1">
                <a:solidFill>
                  <a:schemeClr val="tx1"/>
                </a:solidFill>
                <a:latin typeface="Times" charset="0"/>
                <a:ea typeface="Times" charset="0"/>
                <a:cs typeface="Times" charset="0"/>
              </a:rPr>
              <a:t>How will you do it? </a:t>
            </a:r>
            <a:endParaRPr lang="en-US" sz="7200">
              <a:solidFill>
                <a:schemeClr val="tx1"/>
              </a:solidFill>
              <a:latin typeface="Calibri" charset="0"/>
              <a:ea typeface="Calibri" charset="0"/>
              <a:cs typeface="Times New Roman" charset="0"/>
            </a:endParaRPr>
          </a:p>
        </p:txBody>
      </p:sp>
      <p:sp>
        <p:nvSpPr>
          <p:cNvPr id="7" name="Text Placeholder 3">
            <a:extLst>
              <a:ext uri="{FF2B5EF4-FFF2-40B4-BE49-F238E27FC236}">
                <a16:creationId xmlns:a16="http://schemas.microsoft.com/office/drawing/2014/main" id="{047D18EE-2414-40E6-A0F4-7BC2771D0CDE}"/>
              </a:ext>
            </a:extLst>
          </p:cNvPr>
          <p:cNvSpPr>
            <a:spLocks noGrp="1"/>
          </p:cNvSpPr>
          <p:nvPr>
            <p:ph type="body" sz="quarter" idx="4294967295"/>
          </p:nvPr>
        </p:nvSpPr>
        <p:spPr>
          <a:xfrm>
            <a:off x="2285369" y="3084083"/>
            <a:ext cx="19736322" cy="5864078"/>
          </a:xfrm>
          <a:prstGeom prst="rect">
            <a:avLst/>
          </a:prstGeom>
        </p:spPr>
        <p:txBody>
          <a:bodyPr/>
          <a:lstStyle/>
          <a:p>
            <a:pPr marL="685800" indent="-685800">
              <a:lnSpc>
                <a:spcPct val="200000"/>
              </a:lnSpc>
              <a:buClr>
                <a:srgbClr val="00C895"/>
              </a:buClr>
              <a:buFont typeface="Arial" charset="0"/>
              <a:buChar char="•"/>
            </a:pPr>
            <a:r>
              <a:rPr lang="en-US" sz="5400">
                <a:solidFill>
                  <a:schemeClr val="tx1"/>
                </a:solidFill>
                <a:latin typeface="Open Sans Light" charset="0"/>
                <a:ea typeface="Open Sans Light" charset="0"/>
                <a:cs typeface="Open Sans Light" charset="0"/>
              </a:rPr>
              <a:t>How will you achieve uniform connectivity?</a:t>
            </a:r>
          </a:p>
          <a:p>
            <a:pPr marL="685800" indent="-685800">
              <a:lnSpc>
                <a:spcPct val="200000"/>
              </a:lnSpc>
              <a:buClr>
                <a:srgbClr val="00C895"/>
              </a:buClr>
              <a:buFont typeface="Arial" charset="0"/>
              <a:buChar char="•"/>
            </a:pPr>
            <a:r>
              <a:rPr lang="en-US" sz="5400">
                <a:solidFill>
                  <a:schemeClr val="tx1"/>
                </a:solidFill>
                <a:latin typeface="Open Sans Light" charset="0"/>
                <a:ea typeface="Open Sans Light" charset="0"/>
                <a:cs typeface="Open Sans Light" charset="0"/>
              </a:rPr>
              <a:t>How will you scale it? Make it robust and secure?</a:t>
            </a:r>
          </a:p>
          <a:p>
            <a:pPr marL="685800" indent="-685800">
              <a:lnSpc>
                <a:spcPct val="150000"/>
              </a:lnSpc>
              <a:buClr>
                <a:srgbClr val="00C895"/>
              </a:buClr>
              <a:buFont typeface="Arial" charset="0"/>
              <a:buChar char="•"/>
            </a:pPr>
            <a:endParaRPr lang="en-US" sz="4000" b="1">
              <a:solidFill>
                <a:schemeClr val="tx1"/>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125237895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1570182" y="903285"/>
            <a:ext cx="20070618" cy="1200329"/>
          </a:xfrm>
          <a:prstGeom prst="rect">
            <a:avLst/>
          </a:prstGeom>
        </p:spPr>
        <p:txBody>
          <a:bodyPr wrap="square">
            <a:spAutoFit/>
          </a:bodyPr>
          <a:lstStyle/>
          <a:p>
            <a:pPr algn="l"/>
            <a:r>
              <a:rPr lang="en-US" sz="7200" b="1">
                <a:solidFill>
                  <a:schemeClr val="tx1"/>
                </a:solidFill>
                <a:latin typeface="Times" charset="0"/>
                <a:ea typeface="Times" charset="0"/>
                <a:cs typeface="Times" charset="0"/>
              </a:rPr>
              <a:t>How will you do it? </a:t>
            </a:r>
            <a:endParaRPr lang="en-US" sz="7200">
              <a:solidFill>
                <a:schemeClr val="tx1"/>
              </a:solidFill>
              <a:latin typeface="Calibri" charset="0"/>
              <a:ea typeface="Calibri" charset="0"/>
              <a:cs typeface="Times New Roman" charset="0"/>
            </a:endParaRPr>
          </a:p>
        </p:txBody>
      </p:sp>
      <p:sp>
        <p:nvSpPr>
          <p:cNvPr id="7" name="Text Placeholder 3">
            <a:extLst>
              <a:ext uri="{FF2B5EF4-FFF2-40B4-BE49-F238E27FC236}">
                <a16:creationId xmlns:a16="http://schemas.microsoft.com/office/drawing/2014/main" id="{047D18EE-2414-40E6-A0F4-7BC2771D0CDE}"/>
              </a:ext>
            </a:extLst>
          </p:cNvPr>
          <p:cNvSpPr>
            <a:spLocks noGrp="1"/>
          </p:cNvSpPr>
          <p:nvPr>
            <p:ph type="body" sz="quarter" idx="4294967295"/>
          </p:nvPr>
        </p:nvSpPr>
        <p:spPr>
          <a:xfrm>
            <a:off x="2285369" y="3084083"/>
            <a:ext cx="19736322" cy="5864078"/>
          </a:xfrm>
          <a:prstGeom prst="rect">
            <a:avLst/>
          </a:prstGeom>
        </p:spPr>
        <p:txBody>
          <a:bodyPr/>
          <a:lstStyle/>
          <a:p>
            <a:pPr marL="685800" indent="-685800">
              <a:lnSpc>
                <a:spcPct val="200000"/>
              </a:lnSpc>
              <a:buClr>
                <a:srgbClr val="00C895"/>
              </a:buClr>
              <a:buFont typeface="Arial" charset="0"/>
              <a:buChar char="•"/>
            </a:pPr>
            <a:r>
              <a:rPr lang="en-US" sz="5400" dirty="0">
                <a:solidFill>
                  <a:schemeClr val="tx1"/>
                </a:solidFill>
                <a:latin typeface="Open Sans Light" charset="0"/>
                <a:ea typeface="Open Sans Light" charset="0"/>
                <a:cs typeface="Open Sans Light" charset="0"/>
              </a:rPr>
              <a:t>How will you achieve uniform connectivity?</a:t>
            </a:r>
          </a:p>
          <a:p>
            <a:pPr marL="685800" indent="-685800">
              <a:lnSpc>
                <a:spcPct val="200000"/>
              </a:lnSpc>
              <a:buClr>
                <a:srgbClr val="00C895"/>
              </a:buClr>
              <a:buFont typeface="Arial" charset="0"/>
              <a:buChar char="•"/>
            </a:pPr>
            <a:r>
              <a:rPr lang="en-US" sz="5400" dirty="0">
                <a:solidFill>
                  <a:schemeClr val="tx1"/>
                </a:solidFill>
                <a:latin typeface="Open Sans Light" charset="0"/>
                <a:ea typeface="Open Sans Light" charset="0"/>
                <a:cs typeface="Open Sans Light" charset="0"/>
              </a:rPr>
              <a:t>How will you scale it? Make it robust and secure?</a:t>
            </a:r>
          </a:p>
          <a:p>
            <a:pPr marL="685800" indent="-685800">
              <a:lnSpc>
                <a:spcPct val="200000"/>
              </a:lnSpc>
              <a:buClr>
                <a:srgbClr val="00C895"/>
              </a:buClr>
              <a:buFont typeface="Arial" charset="0"/>
              <a:buChar char="•"/>
            </a:pPr>
            <a:r>
              <a:rPr lang="en-US" sz="5400" dirty="0">
                <a:solidFill>
                  <a:schemeClr val="tx1"/>
                </a:solidFill>
                <a:latin typeface="Open Sans Light" charset="0"/>
                <a:ea typeface="Open Sans Light" charset="0"/>
                <a:cs typeface="Open Sans Light" charset="0"/>
              </a:rPr>
              <a:t>How will you ensure proper governance?</a:t>
            </a:r>
          </a:p>
          <a:p>
            <a:pPr marL="685800" indent="-685800">
              <a:lnSpc>
                <a:spcPct val="150000"/>
              </a:lnSpc>
              <a:buClr>
                <a:srgbClr val="00C895"/>
              </a:buClr>
              <a:buFont typeface="Arial" charset="0"/>
              <a:buChar char="•"/>
            </a:pPr>
            <a:endParaRPr lang="en-US" sz="4000" b="1" dirty="0">
              <a:solidFill>
                <a:schemeClr val="tx1"/>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124582201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56" y="1"/>
            <a:ext cx="10565544" cy="13715230"/>
          </a:xfrm>
          <a:custGeom>
            <a:avLst/>
            <a:gdLst/>
            <a:ahLst/>
            <a:cxnLst/>
            <a:rect l="l" t="t" r="r" b="b"/>
            <a:pathLst>
              <a:path w="10041890" h="11308715">
                <a:moveTo>
                  <a:pt x="0" y="11308556"/>
                </a:moveTo>
                <a:lnTo>
                  <a:pt x="10041579" y="11308556"/>
                </a:lnTo>
                <a:lnTo>
                  <a:pt x="10041579" y="0"/>
                </a:lnTo>
                <a:lnTo>
                  <a:pt x="0" y="0"/>
                </a:lnTo>
                <a:lnTo>
                  <a:pt x="0" y="11308556"/>
                </a:lnTo>
                <a:close/>
              </a:path>
            </a:pathLst>
          </a:custGeom>
          <a:solidFill>
            <a:srgbClr val="00C895"/>
          </a:solidFill>
        </p:spPr>
        <p:txBody>
          <a:bodyPr wrap="square" lIns="0" tIns="0" rIns="0" bIns="0" rtlCol="0"/>
          <a:lstStyle/>
          <a:p>
            <a:endParaRPr sz="6549"/>
          </a:p>
        </p:txBody>
      </p:sp>
      <p:sp>
        <p:nvSpPr>
          <p:cNvPr id="3" name="object 3"/>
          <p:cNvSpPr/>
          <p:nvPr/>
        </p:nvSpPr>
        <p:spPr>
          <a:xfrm>
            <a:off x="21515706" y="12385441"/>
            <a:ext cx="2165148" cy="527965"/>
          </a:xfrm>
          <a:prstGeom prst="rect">
            <a:avLst/>
          </a:prstGeom>
          <a:blipFill>
            <a:blip r:embed="rId3" cstate="print"/>
            <a:stretch>
              <a:fillRect/>
            </a:stretch>
          </a:blipFill>
        </p:spPr>
        <p:txBody>
          <a:bodyPr wrap="square" lIns="0" tIns="0" rIns="0" bIns="0" rtlCol="0"/>
          <a:lstStyle/>
          <a:p>
            <a:endParaRPr sz="6549"/>
          </a:p>
        </p:txBody>
      </p:sp>
      <p:sp>
        <p:nvSpPr>
          <p:cNvPr id="4" name="object 4"/>
          <p:cNvSpPr txBox="1"/>
          <p:nvPr/>
        </p:nvSpPr>
        <p:spPr>
          <a:xfrm>
            <a:off x="12430113" y="4516079"/>
            <a:ext cx="8423384" cy="2657262"/>
          </a:xfrm>
          <a:prstGeom prst="rect">
            <a:avLst/>
          </a:prstGeom>
        </p:spPr>
        <p:txBody>
          <a:bodyPr vert="horz" wrap="square" lIns="0" tIns="17712" rIns="0" bIns="0" rtlCol="0">
            <a:spAutoFit/>
          </a:bodyPr>
          <a:lstStyle/>
          <a:p>
            <a:pPr marL="529753" marR="6161" lvl="0" indent="-514350" algn="l" defTabSz="914400" eaLnBrk="1" fontAlgn="auto" latinLnBrk="0" hangingPunct="1">
              <a:lnSpc>
                <a:spcPct val="200000"/>
              </a:lnSpc>
              <a:spcBef>
                <a:spcPts val="138"/>
              </a:spcBef>
              <a:spcAft>
                <a:spcPts val="0"/>
              </a:spcAft>
              <a:buClrTx/>
              <a:buSzPct val="120000"/>
              <a:buFontTx/>
              <a:buNone/>
              <a:tabLst/>
              <a:defRPr/>
            </a:pPr>
            <a:r>
              <a:rPr lang="en-US" sz="10000">
                <a:latin typeface="Open Sans"/>
                <a:cs typeface="Open Sans"/>
              </a:rPr>
              <a:t>The Event Mesh </a:t>
            </a:r>
            <a:endParaRPr sz="10000">
              <a:latin typeface="Open Sans"/>
              <a:cs typeface="Open Sans"/>
            </a:endParaRPr>
          </a:p>
        </p:txBody>
      </p:sp>
      <p:sp>
        <p:nvSpPr>
          <p:cNvPr id="6" name="object 6"/>
          <p:cNvSpPr/>
          <p:nvPr/>
        </p:nvSpPr>
        <p:spPr>
          <a:xfrm>
            <a:off x="6446264" y="1878906"/>
            <a:ext cx="4444687" cy="4279599"/>
          </a:xfrm>
          <a:prstGeom prst="rect">
            <a:avLst/>
          </a:prstGeom>
          <a:blipFill>
            <a:blip r:embed="rId4" cstate="print"/>
            <a:stretch>
              <a:fillRect/>
            </a:stretch>
          </a:blipFill>
        </p:spPr>
        <p:txBody>
          <a:bodyPr wrap="square" lIns="0" tIns="0" rIns="0" bIns="0" rtlCol="0"/>
          <a:lstStyle/>
          <a:p>
            <a:endParaRPr sz="6549"/>
          </a:p>
        </p:txBody>
      </p:sp>
      <p:sp>
        <p:nvSpPr>
          <p:cNvPr id="7" name="object 7"/>
          <p:cNvSpPr txBox="1">
            <a:spLocks noGrp="1"/>
          </p:cNvSpPr>
          <p:nvPr>
            <p:ph type="sldNum" sz="quarter" idx="4294967295"/>
          </p:nvPr>
        </p:nvSpPr>
        <p:spPr>
          <a:xfrm>
            <a:off x="1227262" y="12484934"/>
            <a:ext cx="410479" cy="2534206"/>
          </a:xfrm>
          <a:prstGeom prst="rect">
            <a:avLst/>
          </a:prstGeom>
        </p:spPr>
        <p:txBody>
          <a:bodyPr vert="horz" wrap="square" lIns="0" tIns="40817" rIns="0" bIns="0" rtlCol="0">
            <a:spAutoFit/>
          </a:bodyPr>
          <a:lstStyle/>
          <a:p>
            <a:pPr marL="30805">
              <a:spcBef>
                <a:spcPts val="321"/>
              </a:spcBef>
            </a:pPr>
            <a:fld id="{81D60167-4931-47E6-BA6A-407CBD079E47}" type="slidenum">
              <a:rPr spc="12" dirty="0"/>
              <a:pPr marL="30805">
                <a:spcBef>
                  <a:spcPts val="321"/>
                </a:spcBef>
              </a:pPr>
              <a:t>25</a:t>
            </a:fld>
            <a:endParaRPr spc="12"/>
          </a:p>
        </p:txBody>
      </p:sp>
      <p:sp>
        <p:nvSpPr>
          <p:cNvPr id="9" name="object 4"/>
          <p:cNvSpPr txBox="1">
            <a:spLocks/>
          </p:cNvSpPr>
          <p:nvPr/>
        </p:nvSpPr>
        <p:spPr>
          <a:xfrm>
            <a:off x="1227263" y="5311594"/>
            <a:ext cx="6214938" cy="1861747"/>
          </a:xfrm>
          <a:prstGeom prst="rect">
            <a:avLst/>
          </a:prstGeom>
        </p:spPr>
        <p:txBody>
          <a:bodyPr vert="horz" wrap="square" lIns="0" tIns="13862" rIns="0" bIns="0" rtlCol="0" anchor="t">
            <a:spAutoFit/>
          </a:bodyPr>
          <a:lstStyle>
            <a:lvl1pPr marL="0" marR="0" indent="0" algn="l" defTabSz="819150" latinLnBrk="0">
              <a:lnSpc>
                <a:spcPct val="100000"/>
              </a:lnSpc>
              <a:spcBef>
                <a:spcPts val="0"/>
              </a:spcBef>
              <a:spcAft>
                <a:spcPts val="0"/>
              </a:spcAft>
              <a:buClrTx/>
              <a:buSzTx/>
              <a:buFontTx/>
              <a:buNone/>
              <a:tabLst/>
              <a:defRPr sz="8000" b="0" i="0" u="none" strike="noStrike" cap="none" spc="0" baseline="0">
                <a:ln>
                  <a:noFill/>
                </a:ln>
                <a:solidFill>
                  <a:srgbClr val="474747"/>
                </a:solidFill>
                <a:uFillTx/>
                <a:latin typeface="Open Sans" panose="020B0606030504020204" pitchFamily="34" charset="0"/>
                <a:ea typeface="Open Sans" panose="020B0606030504020204" pitchFamily="34" charset="0"/>
                <a:cs typeface="Open Sans" panose="020B0606030504020204" pitchFamily="34" charset="0"/>
                <a:sym typeface="Gill Sans"/>
              </a:defRPr>
            </a:lvl1pPr>
            <a:lvl2pPr marL="0" marR="0" indent="2286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2pPr>
            <a:lvl3pPr marL="0" marR="0" indent="4572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3pPr>
            <a:lvl4pPr marL="0" marR="0" indent="6858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4pPr>
            <a:lvl5pPr marL="0" marR="0" indent="9144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5pPr>
            <a:lvl6pPr marL="0" marR="0" indent="11430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6pPr>
            <a:lvl7pPr marL="0" marR="0" indent="13716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7pPr>
            <a:lvl8pPr marL="0" marR="0" indent="16002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8pPr>
            <a:lvl9pPr marL="0" marR="0" indent="18288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9pPr>
          </a:lstStyle>
          <a:p>
            <a:pPr marL="15403" hangingPunct="1">
              <a:spcBef>
                <a:spcPts val="109"/>
              </a:spcBef>
            </a:pPr>
            <a:r>
              <a:rPr lang="en-US" sz="12007" b="1" spc="-230">
                <a:solidFill>
                  <a:schemeClr val="bg1"/>
                </a:solidFill>
                <a:latin typeface="Times" charset="0"/>
                <a:ea typeface="Times" charset="0"/>
                <a:cs typeface="Times" charset="0"/>
              </a:rPr>
              <a:t>Solution</a:t>
            </a:r>
            <a:endParaRPr lang="en-US" sz="12007" b="1">
              <a:solidFill>
                <a:schemeClr val="bg1"/>
              </a:solidFill>
              <a:latin typeface="Times" charset="0"/>
              <a:ea typeface="Times" charset="0"/>
              <a:cs typeface="Times" charset="0"/>
            </a:endParaRPr>
          </a:p>
        </p:txBody>
      </p:sp>
      <p:sp>
        <p:nvSpPr>
          <p:cNvPr id="10" name="Oval 9"/>
          <p:cNvSpPr/>
          <p:nvPr/>
        </p:nvSpPr>
        <p:spPr>
          <a:xfrm>
            <a:off x="6537677" y="6158505"/>
            <a:ext cx="711200" cy="711200"/>
          </a:xfrm>
          <a:prstGeom prst="ellipse">
            <a:avLst/>
          </a:prstGeom>
          <a:solidFill>
            <a:schemeClr val="bg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76300" rtl="0" fontAlgn="auto" latinLnBrk="0" hangingPunct="0">
              <a:lnSpc>
                <a:spcPct val="100000"/>
              </a:lnSpc>
              <a:spcBef>
                <a:spcPts val="0"/>
              </a:spcBef>
              <a:spcAft>
                <a:spcPts val="0"/>
              </a:spcAft>
              <a:buClrTx/>
              <a:buSzTx/>
              <a:buFontTx/>
              <a:buNone/>
              <a:tabLst/>
            </a:pPr>
            <a:endParaRPr kumimoji="0" lang="en-US"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endParaRPr>
          </a:p>
        </p:txBody>
      </p:sp>
    </p:spTree>
    <p:extLst>
      <p:ext uri="{BB962C8B-B14F-4D97-AF65-F5344CB8AC3E}">
        <p14:creationId xmlns:p14="http://schemas.microsoft.com/office/powerpoint/2010/main" val="8966557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045670" y="2914965"/>
            <a:ext cx="19522214" cy="4524315"/>
          </a:xfrm>
          <a:prstGeom prst="rect">
            <a:avLst/>
          </a:prstGeom>
        </p:spPr>
        <p:txBody>
          <a:bodyPr wrap="square" anchor="t">
            <a:spAutoFit/>
          </a:bodyPr>
          <a:lstStyle/>
          <a:p>
            <a:pPr algn="l"/>
            <a:r>
              <a:rPr lang="en-US" sz="7200" b="1" dirty="0">
                <a:solidFill>
                  <a:schemeClr val="bg1"/>
                </a:solidFill>
                <a:latin typeface="Times" charset="0"/>
                <a:ea typeface="Times" charset="0"/>
                <a:cs typeface="Times" charset="0"/>
              </a:rPr>
              <a:t>The Event Mesh is an architectural layer that routes events across your apps in a flexible, reliable and distributed manner, no matter where they are deployed. </a:t>
            </a:r>
            <a:endParaRPr lang="en-US" sz="7200" dirty="0">
              <a:solidFill>
                <a:schemeClr val="bg1"/>
              </a:solidFill>
              <a:latin typeface="Calibri" charset="0"/>
              <a:ea typeface="Calibri" charset="0"/>
              <a:cs typeface="Times New Roman"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4032" y="7909560"/>
            <a:ext cx="10058400" cy="4707331"/>
          </a:xfrm>
          <a:prstGeom prst="rect">
            <a:avLst/>
          </a:prstGeom>
        </p:spPr>
      </p:pic>
    </p:spTree>
    <p:extLst>
      <p:ext uri="{BB962C8B-B14F-4D97-AF65-F5344CB8AC3E}">
        <p14:creationId xmlns:p14="http://schemas.microsoft.com/office/powerpoint/2010/main" val="154591217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3_Event Mesh Diagram Animation">
            <a:hlinkClick r:id="" action="ppaction://media"/>
            <a:extLst>
              <a:ext uri="{FF2B5EF4-FFF2-40B4-BE49-F238E27FC236}">
                <a16:creationId xmlns:a16="http://schemas.microsoft.com/office/drawing/2014/main" id="{64FE1B70-E9E4-6644-BBB0-43D2320B718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225" y="6350"/>
            <a:ext cx="24384000" cy="13716000"/>
          </a:xfrm>
          <a:prstGeom prst="rect">
            <a:avLst/>
          </a:prstGeom>
        </p:spPr>
      </p:pic>
    </p:spTree>
    <p:extLst>
      <p:ext uri="{BB962C8B-B14F-4D97-AF65-F5344CB8AC3E}">
        <p14:creationId xmlns:p14="http://schemas.microsoft.com/office/powerpoint/2010/main" val="13935194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3" name="Group 362">
            <a:extLst>
              <a:ext uri="{FF2B5EF4-FFF2-40B4-BE49-F238E27FC236}">
                <a16:creationId xmlns:a16="http://schemas.microsoft.com/office/drawing/2014/main" id="{81F491B6-6114-482C-AD18-BAE1D9A756B3}"/>
              </a:ext>
            </a:extLst>
          </p:cNvPr>
          <p:cNvGrpSpPr/>
          <p:nvPr/>
        </p:nvGrpSpPr>
        <p:grpSpPr>
          <a:xfrm rot="1498882">
            <a:off x="17988432" y="8328295"/>
            <a:ext cx="7049485" cy="4010335"/>
            <a:chOff x="5383396" y="999254"/>
            <a:chExt cx="18112054" cy="10551539"/>
          </a:xfrm>
          <a:scene3d>
            <a:camera prst="orthographicFront">
              <a:rot lat="2400000" lon="1200000" rev="1200000"/>
            </a:camera>
            <a:lightRig rig="threePt" dir="t"/>
          </a:scene3d>
        </p:grpSpPr>
        <p:grpSp>
          <p:nvGrpSpPr>
            <p:cNvPr id="364" name="Group 363">
              <a:extLst>
                <a:ext uri="{FF2B5EF4-FFF2-40B4-BE49-F238E27FC236}">
                  <a16:creationId xmlns:a16="http://schemas.microsoft.com/office/drawing/2014/main" id="{42ECF392-2071-4B44-9DC2-7BB8D845560F}"/>
                </a:ext>
              </a:extLst>
            </p:cNvPr>
            <p:cNvGrpSpPr/>
            <p:nvPr/>
          </p:nvGrpSpPr>
          <p:grpSpPr>
            <a:xfrm rot="21018813">
              <a:off x="5383396" y="2022154"/>
              <a:ext cx="15655637" cy="6719454"/>
              <a:chOff x="6712527" y="3678382"/>
              <a:chExt cx="15655637" cy="6719454"/>
            </a:xfrm>
          </p:grpSpPr>
          <p:sp>
            <p:nvSpPr>
              <p:cNvPr id="431" name="Freeform 197">
                <a:extLst>
                  <a:ext uri="{FF2B5EF4-FFF2-40B4-BE49-F238E27FC236}">
                    <a16:creationId xmlns:a16="http://schemas.microsoft.com/office/drawing/2014/main" id="{10C14B75-3EB5-445E-99E6-3BDE3E05CA48}"/>
                  </a:ext>
                </a:extLst>
              </p:cNvPr>
              <p:cNvSpPr/>
              <p:nvPr/>
            </p:nvSpPr>
            <p:spPr>
              <a:xfrm>
                <a:off x="6712527" y="36783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432" name="Freeform 198">
                <a:extLst>
                  <a:ext uri="{FF2B5EF4-FFF2-40B4-BE49-F238E27FC236}">
                    <a16:creationId xmlns:a16="http://schemas.microsoft.com/office/drawing/2014/main" id="{A1984EE2-D9AB-450C-A164-B45D56A0336E}"/>
                  </a:ext>
                </a:extLst>
              </p:cNvPr>
              <p:cNvSpPr/>
              <p:nvPr/>
            </p:nvSpPr>
            <p:spPr>
              <a:xfrm>
                <a:off x="6864927" y="38307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433" name="Freeform 199">
                <a:extLst>
                  <a:ext uri="{FF2B5EF4-FFF2-40B4-BE49-F238E27FC236}">
                    <a16:creationId xmlns:a16="http://schemas.microsoft.com/office/drawing/2014/main" id="{557A9E15-4E07-4DD7-B3E8-3EDCC12309C8}"/>
                  </a:ext>
                </a:extLst>
              </p:cNvPr>
              <p:cNvSpPr/>
              <p:nvPr/>
            </p:nvSpPr>
            <p:spPr>
              <a:xfrm>
                <a:off x="7017327" y="39831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434" name="Freeform 200">
                <a:extLst>
                  <a:ext uri="{FF2B5EF4-FFF2-40B4-BE49-F238E27FC236}">
                    <a16:creationId xmlns:a16="http://schemas.microsoft.com/office/drawing/2014/main" id="{29D89F74-F022-43F5-B75C-1C60604A8744}"/>
                  </a:ext>
                </a:extLst>
              </p:cNvPr>
              <p:cNvSpPr/>
              <p:nvPr/>
            </p:nvSpPr>
            <p:spPr>
              <a:xfrm>
                <a:off x="7169727" y="41355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435" name="Freeform 201">
                <a:extLst>
                  <a:ext uri="{FF2B5EF4-FFF2-40B4-BE49-F238E27FC236}">
                    <a16:creationId xmlns:a16="http://schemas.microsoft.com/office/drawing/2014/main" id="{F1BB2FDD-DC12-4A3E-9E48-7801AFDDDE84}"/>
                  </a:ext>
                </a:extLst>
              </p:cNvPr>
              <p:cNvSpPr/>
              <p:nvPr/>
            </p:nvSpPr>
            <p:spPr>
              <a:xfrm>
                <a:off x="7322127" y="42879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436" name="Freeform 202">
                <a:extLst>
                  <a:ext uri="{FF2B5EF4-FFF2-40B4-BE49-F238E27FC236}">
                    <a16:creationId xmlns:a16="http://schemas.microsoft.com/office/drawing/2014/main" id="{1FD659D1-B5D3-4D39-827F-46088B02EA9E}"/>
                  </a:ext>
                </a:extLst>
              </p:cNvPr>
              <p:cNvSpPr/>
              <p:nvPr/>
            </p:nvSpPr>
            <p:spPr>
              <a:xfrm>
                <a:off x="7474527" y="44403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437" name="Freeform 203">
                <a:extLst>
                  <a:ext uri="{FF2B5EF4-FFF2-40B4-BE49-F238E27FC236}">
                    <a16:creationId xmlns:a16="http://schemas.microsoft.com/office/drawing/2014/main" id="{2E943BA5-CDEF-4FF0-8E2A-4FF2A712ED70}"/>
                  </a:ext>
                </a:extLst>
              </p:cNvPr>
              <p:cNvSpPr/>
              <p:nvPr/>
            </p:nvSpPr>
            <p:spPr>
              <a:xfrm>
                <a:off x="7626927" y="45927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438" name="Freeform 204">
                <a:extLst>
                  <a:ext uri="{FF2B5EF4-FFF2-40B4-BE49-F238E27FC236}">
                    <a16:creationId xmlns:a16="http://schemas.microsoft.com/office/drawing/2014/main" id="{DBF02AA7-B79B-484F-AAC0-F8B3610412EE}"/>
                  </a:ext>
                </a:extLst>
              </p:cNvPr>
              <p:cNvSpPr/>
              <p:nvPr/>
            </p:nvSpPr>
            <p:spPr>
              <a:xfrm>
                <a:off x="7779327" y="47451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439" name="Freeform 205">
                <a:extLst>
                  <a:ext uri="{FF2B5EF4-FFF2-40B4-BE49-F238E27FC236}">
                    <a16:creationId xmlns:a16="http://schemas.microsoft.com/office/drawing/2014/main" id="{F2C18673-FFF0-41E0-B584-C814A1E52238}"/>
                  </a:ext>
                </a:extLst>
              </p:cNvPr>
              <p:cNvSpPr/>
              <p:nvPr/>
            </p:nvSpPr>
            <p:spPr>
              <a:xfrm>
                <a:off x="7931727" y="48975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440" name="Freeform 206">
                <a:extLst>
                  <a:ext uri="{FF2B5EF4-FFF2-40B4-BE49-F238E27FC236}">
                    <a16:creationId xmlns:a16="http://schemas.microsoft.com/office/drawing/2014/main" id="{31BFC9AF-37FB-48D5-BED4-51624A4FB798}"/>
                  </a:ext>
                </a:extLst>
              </p:cNvPr>
              <p:cNvSpPr/>
              <p:nvPr/>
            </p:nvSpPr>
            <p:spPr>
              <a:xfrm>
                <a:off x="8084127" y="50499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441" name="Freeform 207">
                <a:extLst>
                  <a:ext uri="{FF2B5EF4-FFF2-40B4-BE49-F238E27FC236}">
                    <a16:creationId xmlns:a16="http://schemas.microsoft.com/office/drawing/2014/main" id="{23102B36-8BCA-4B36-95FB-1B6E774C3008}"/>
                  </a:ext>
                </a:extLst>
              </p:cNvPr>
              <p:cNvSpPr/>
              <p:nvPr/>
            </p:nvSpPr>
            <p:spPr>
              <a:xfrm>
                <a:off x="8236527" y="52023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442" name="Freeform 208">
                <a:extLst>
                  <a:ext uri="{FF2B5EF4-FFF2-40B4-BE49-F238E27FC236}">
                    <a16:creationId xmlns:a16="http://schemas.microsoft.com/office/drawing/2014/main" id="{AE9A4528-AE81-418C-9738-CD601F79D131}"/>
                  </a:ext>
                </a:extLst>
              </p:cNvPr>
              <p:cNvSpPr/>
              <p:nvPr/>
            </p:nvSpPr>
            <p:spPr>
              <a:xfrm>
                <a:off x="8388927" y="53547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443" name="Freeform 209">
                <a:extLst>
                  <a:ext uri="{FF2B5EF4-FFF2-40B4-BE49-F238E27FC236}">
                    <a16:creationId xmlns:a16="http://schemas.microsoft.com/office/drawing/2014/main" id="{95C007C3-88E8-4A07-BA5A-4BD7A838DA4D}"/>
                  </a:ext>
                </a:extLst>
              </p:cNvPr>
              <p:cNvSpPr/>
              <p:nvPr/>
            </p:nvSpPr>
            <p:spPr>
              <a:xfrm>
                <a:off x="8541327" y="55071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444" name="Freeform 210">
                <a:extLst>
                  <a:ext uri="{FF2B5EF4-FFF2-40B4-BE49-F238E27FC236}">
                    <a16:creationId xmlns:a16="http://schemas.microsoft.com/office/drawing/2014/main" id="{F3DE666B-66C4-445D-B6E6-D3DB3406C123}"/>
                  </a:ext>
                </a:extLst>
              </p:cNvPr>
              <p:cNvSpPr/>
              <p:nvPr/>
            </p:nvSpPr>
            <p:spPr>
              <a:xfrm>
                <a:off x="8693727" y="56595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grpSp>
        <p:grpSp>
          <p:nvGrpSpPr>
            <p:cNvPr id="365" name="Group 364">
              <a:extLst>
                <a:ext uri="{FF2B5EF4-FFF2-40B4-BE49-F238E27FC236}">
                  <a16:creationId xmlns:a16="http://schemas.microsoft.com/office/drawing/2014/main" id="{79C3519E-BDBB-4E91-A203-AC1970E5D99A}"/>
                </a:ext>
              </a:extLst>
            </p:cNvPr>
            <p:cNvGrpSpPr/>
            <p:nvPr/>
          </p:nvGrpSpPr>
          <p:grpSpPr>
            <a:xfrm>
              <a:off x="5998950" y="4897582"/>
              <a:ext cx="8111904" cy="6653211"/>
              <a:chOff x="7706818" y="3995070"/>
              <a:chExt cx="8111904" cy="6653211"/>
            </a:xfrm>
          </p:grpSpPr>
          <p:sp>
            <p:nvSpPr>
              <p:cNvPr id="415" name="Freeform 181">
                <a:extLst>
                  <a:ext uri="{FF2B5EF4-FFF2-40B4-BE49-F238E27FC236}">
                    <a16:creationId xmlns:a16="http://schemas.microsoft.com/office/drawing/2014/main" id="{ADFB32AF-4635-41AC-AAA3-AB746F2BD4AE}"/>
                  </a:ext>
                </a:extLst>
              </p:cNvPr>
              <p:cNvSpPr/>
              <p:nvPr/>
            </p:nvSpPr>
            <p:spPr>
              <a:xfrm rot="5400000">
                <a:off x="7688504" y="589171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416" name="Freeform 182">
                <a:extLst>
                  <a:ext uri="{FF2B5EF4-FFF2-40B4-BE49-F238E27FC236}">
                    <a16:creationId xmlns:a16="http://schemas.microsoft.com/office/drawing/2014/main" id="{1E399EB0-0AFD-4F81-90CE-7CEA52E52D31}"/>
                  </a:ext>
                </a:extLst>
              </p:cNvPr>
              <p:cNvSpPr/>
              <p:nvPr/>
            </p:nvSpPr>
            <p:spPr>
              <a:xfrm rot="5400000">
                <a:off x="7913414" y="5766492"/>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417" name="Freeform 183">
                <a:extLst>
                  <a:ext uri="{FF2B5EF4-FFF2-40B4-BE49-F238E27FC236}">
                    <a16:creationId xmlns:a16="http://schemas.microsoft.com/office/drawing/2014/main" id="{BA8622E9-116B-4BC5-857F-3D03C2D6D884}"/>
                  </a:ext>
                </a:extLst>
              </p:cNvPr>
              <p:cNvSpPr/>
              <p:nvPr/>
            </p:nvSpPr>
            <p:spPr>
              <a:xfrm rot="5400000">
                <a:off x="8138324" y="5641270"/>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418" name="Freeform 184">
                <a:extLst>
                  <a:ext uri="{FF2B5EF4-FFF2-40B4-BE49-F238E27FC236}">
                    <a16:creationId xmlns:a16="http://schemas.microsoft.com/office/drawing/2014/main" id="{8E7E46D6-FB8E-406B-8C21-D823DA7025F8}"/>
                  </a:ext>
                </a:extLst>
              </p:cNvPr>
              <p:cNvSpPr/>
              <p:nvPr/>
            </p:nvSpPr>
            <p:spPr>
              <a:xfrm rot="5400000">
                <a:off x="8363234" y="5516048"/>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419" name="Freeform 185">
                <a:extLst>
                  <a:ext uri="{FF2B5EF4-FFF2-40B4-BE49-F238E27FC236}">
                    <a16:creationId xmlns:a16="http://schemas.microsoft.com/office/drawing/2014/main" id="{93B0CCF1-D463-42E7-91D8-9B5D54E891BA}"/>
                  </a:ext>
                </a:extLst>
              </p:cNvPr>
              <p:cNvSpPr/>
              <p:nvPr/>
            </p:nvSpPr>
            <p:spPr>
              <a:xfrm rot="5400000">
                <a:off x="8588144" y="5390826"/>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420" name="Freeform 186">
                <a:extLst>
                  <a:ext uri="{FF2B5EF4-FFF2-40B4-BE49-F238E27FC236}">
                    <a16:creationId xmlns:a16="http://schemas.microsoft.com/office/drawing/2014/main" id="{232758FD-37A7-49C9-ACD1-106CC2267A9F}"/>
                  </a:ext>
                </a:extLst>
              </p:cNvPr>
              <p:cNvSpPr/>
              <p:nvPr/>
            </p:nvSpPr>
            <p:spPr>
              <a:xfrm rot="5400000">
                <a:off x="8813054" y="526560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421" name="Freeform 187">
                <a:extLst>
                  <a:ext uri="{FF2B5EF4-FFF2-40B4-BE49-F238E27FC236}">
                    <a16:creationId xmlns:a16="http://schemas.microsoft.com/office/drawing/2014/main" id="{8A0F0010-EDB8-49B8-A25A-A3DE385D4484}"/>
                  </a:ext>
                </a:extLst>
              </p:cNvPr>
              <p:cNvSpPr/>
              <p:nvPr/>
            </p:nvSpPr>
            <p:spPr>
              <a:xfrm rot="5400000">
                <a:off x="9037964" y="5140382"/>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422" name="Freeform 188">
                <a:extLst>
                  <a:ext uri="{FF2B5EF4-FFF2-40B4-BE49-F238E27FC236}">
                    <a16:creationId xmlns:a16="http://schemas.microsoft.com/office/drawing/2014/main" id="{1CFE4C5A-2C12-49A7-A1B3-E85B2E8A370B}"/>
                  </a:ext>
                </a:extLst>
              </p:cNvPr>
              <p:cNvSpPr/>
              <p:nvPr/>
            </p:nvSpPr>
            <p:spPr>
              <a:xfrm rot="5400000">
                <a:off x="9262874" y="5015160"/>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423" name="Freeform 189">
                <a:extLst>
                  <a:ext uri="{FF2B5EF4-FFF2-40B4-BE49-F238E27FC236}">
                    <a16:creationId xmlns:a16="http://schemas.microsoft.com/office/drawing/2014/main" id="{F6C29255-7342-4960-B959-9C6B924C023A}"/>
                  </a:ext>
                </a:extLst>
              </p:cNvPr>
              <p:cNvSpPr/>
              <p:nvPr/>
            </p:nvSpPr>
            <p:spPr>
              <a:xfrm rot="5400000">
                <a:off x="9487784" y="4889938"/>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424" name="Freeform 190">
                <a:extLst>
                  <a:ext uri="{FF2B5EF4-FFF2-40B4-BE49-F238E27FC236}">
                    <a16:creationId xmlns:a16="http://schemas.microsoft.com/office/drawing/2014/main" id="{BC51EFFA-429E-4678-B955-032283A7FAE0}"/>
                  </a:ext>
                </a:extLst>
              </p:cNvPr>
              <p:cNvSpPr/>
              <p:nvPr/>
            </p:nvSpPr>
            <p:spPr>
              <a:xfrm rot="5400000">
                <a:off x="9712694" y="4764716"/>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425" name="Freeform 191">
                <a:extLst>
                  <a:ext uri="{FF2B5EF4-FFF2-40B4-BE49-F238E27FC236}">
                    <a16:creationId xmlns:a16="http://schemas.microsoft.com/office/drawing/2014/main" id="{259194A8-8ED6-4DFB-90BA-433094B93377}"/>
                  </a:ext>
                </a:extLst>
              </p:cNvPr>
              <p:cNvSpPr/>
              <p:nvPr/>
            </p:nvSpPr>
            <p:spPr>
              <a:xfrm rot="5400000">
                <a:off x="9937604" y="463949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426" name="Freeform 192">
                <a:extLst>
                  <a:ext uri="{FF2B5EF4-FFF2-40B4-BE49-F238E27FC236}">
                    <a16:creationId xmlns:a16="http://schemas.microsoft.com/office/drawing/2014/main" id="{999AFDEE-6C32-464D-9EDD-998C7E1C2496}"/>
                  </a:ext>
                </a:extLst>
              </p:cNvPr>
              <p:cNvSpPr/>
              <p:nvPr/>
            </p:nvSpPr>
            <p:spPr>
              <a:xfrm rot="5400000">
                <a:off x="10162514" y="4514272"/>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427" name="Freeform 193">
                <a:extLst>
                  <a:ext uri="{FF2B5EF4-FFF2-40B4-BE49-F238E27FC236}">
                    <a16:creationId xmlns:a16="http://schemas.microsoft.com/office/drawing/2014/main" id="{7D130FD8-01D6-406E-A64B-5AC2695F7DBA}"/>
                  </a:ext>
                </a:extLst>
              </p:cNvPr>
              <p:cNvSpPr/>
              <p:nvPr/>
            </p:nvSpPr>
            <p:spPr>
              <a:xfrm rot="5400000">
                <a:off x="10387424" y="4389050"/>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428" name="Freeform 194">
                <a:extLst>
                  <a:ext uri="{FF2B5EF4-FFF2-40B4-BE49-F238E27FC236}">
                    <a16:creationId xmlns:a16="http://schemas.microsoft.com/office/drawing/2014/main" id="{DA67C9F3-A2D5-41EE-90A8-7B12933C3A2D}"/>
                  </a:ext>
                </a:extLst>
              </p:cNvPr>
              <p:cNvSpPr/>
              <p:nvPr/>
            </p:nvSpPr>
            <p:spPr>
              <a:xfrm rot="5400000">
                <a:off x="10612334" y="4263828"/>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429" name="Freeform 195">
                <a:extLst>
                  <a:ext uri="{FF2B5EF4-FFF2-40B4-BE49-F238E27FC236}">
                    <a16:creationId xmlns:a16="http://schemas.microsoft.com/office/drawing/2014/main" id="{C4352483-9CBE-455B-9FC0-8ED4A070E148}"/>
                  </a:ext>
                </a:extLst>
              </p:cNvPr>
              <p:cNvSpPr/>
              <p:nvPr/>
            </p:nvSpPr>
            <p:spPr>
              <a:xfrm rot="5400000">
                <a:off x="10837244" y="4138606"/>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430" name="Freeform 196">
                <a:extLst>
                  <a:ext uri="{FF2B5EF4-FFF2-40B4-BE49-F238E27FC236}">
                    <a16:creationId xmlns:a16="http://schemas.microsoft.com/office/drawing/2014/main" id="{025467BC-9776-4329-AAAD-C2EB3A74F4DF}"/>
                  </a:ext>
                </a:extLst>
              </p:cNvPr>
              <p:cNvSpPr/>
              <p:nvPr/>
            </p:nvSpPr>
            <p:spPr>
              <a:xfrm rot="5400000">
                <a:off x="11062154" y="401338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grpSp>
        <p:grpSp>
          <p:nvGrpSpPr>
            <p:cNvPr id="366" name="Group 365">
              <a:extLst>
                <a:ext uri="{FF2B5EF4-FFF2-40B4-BE49-F238E27FC236}">
                  <a16:creationId xmlns:a16="http://schemas.microsoft.com/office/drawing/2014/main" id="{0507CFEF-46DF-4A1D-9993-CDD2515A0446}"/>
                </a:ext>
              </a:extLst>
            </p:cNvPr>
            <p:cNvGrpSpPr/>
            <p:nvPr/>
          </p:nvGrpSpPr>
          <p:grpSpPr>
            <a:xfrm>
              <a:off x="9666069" y="2948418"/>
              <a:ext cx="8111904" cy="6653211"/>
              <a:chOff x="7706818" y="3995070"/>
              <a:chExt cx="8111904" cy="6653211"/>
            </a:xfrm>
          </p:grpSpPr>
          <p:sp>
            <p:nvSpPr>
              <p:cNvPr id="399" name="Freeform 165">
                <a:extLst>
                  <a:ext uri="{FF2B5EF4-FFF2-40B4-BE49-F238E27FC236}">
                    <a16:creationId xmlns:a16="http://schemas.microsoft.com/office/drawing/2014/main" id="{3F33D350-1BE9-4957-AACE-7ADB21B35536}"/>
                  </a:ext>
                </a:extLst>
              </p:cNvPr>
              <p:cNvSpPr/>
              <p:nvPr/>
            </p:nvSpPr>
            <p:spPr>
              <a:xfrm rot="5400000">
                <a:off x="7688504" y="589171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400" name="Freeform 166">
                <a:extLst>
                  <a:ext uri="{FF2B5EF4-FFF2-40B4-BE49-F238E27FC236}">
                    <a16:creationId xmlns:a16="http://schemas.microsoft.com/office/drawing/2014/main" id="{F66F7B36-78D8-47D7-B0FD-C756AA3306B1}"/>
                  </a:ext>
                </a:extLst>
              </p:cNvPr>
              <p:cNvSpPr/>
              <p:nvPr/>
            </p:nvSpPr>
            <p:spPr>
              <a:xfrm rot="5400000">
                <a:off x="7913414" y="5766492"/>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401" name="Freeform 167">
                <a:extLst>
                  <a:ext uri="{FF2B5EF4-FFF2-40B4-BE49-F238E27FC236}">
                    <a16:creationId xmlns:a16="http://schemas.microsoft.com/office/drawing/2014/main" id="{6027773D-1AC2-4493-9CAD-34E7A015F8DC}"/>
                  </a:ext>
                </a:extLst>
              </p:cNvPr>
              <p:cNvSpPr/>
              <p:nvPr/>
            </p:nvSpPr>
            <p:spPr>
              <a:xfrm rot="5400000">
                <a:off x="8138324" y="5641270"/>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402" name="Freeform 168">
                <a:extLst>
                  <a:ext uri="{FF2B5EF4-FFF2-40B4-BE49-F238E27FC236}">
                    <a16:creationId xmlns:a16="http://schemas.microsoft.com/office/drawing/2014/main" id="{889FB639-5FA4-4AE5-A263-10FAF1162911}"/>
                  </a:ext>
                </a:extLst>
              </p:cNvPr>
              <p:cNvSpPr/>
              <p:nvPr/>
            </p:nvSpPr>
            <p:spPr>
              <a:xfrm rot="5400000">
                <a:off x="8363234" y="5516048"/>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403" name="Freeform 169">
                <a:extLst>
                  <a:ext uri="{FF2B5EF4-FFF2-40B4-BE49-F238E27FC236}">
                    <a16:creationId xmlns:a16="http://schemas.microsoft.com/office/drawing/2014/main" id="{60C8F7C0-0BD9-4D30-A04C-5C8198EED840}"/>
                  </a:ext>
                </a:extLst>
              </p:cNvPr>
              <p:cNvSpPr/>
              <p:nvPr/>
            </p:nvSpPr>
            <p:spPr>
              <a:xfrm rot="5400000">
                <a:off x="8588144" y="5390826"/>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404" name="Freeform 170">
                <a:extLst>
                  <a:ext uri="{FF2B5EF4-FFF2-40B4-BE49-F238E27FC236}">
                    <a16:creationId xmlns:a16="http://schemas.microsoft.com/office/drawing/2014/main" id="{C651F110-C7B4-46ED-BEC8-10B6A9EC74C6}"/>
                  </a:ext>
                </a:extLst>
              </p:cNvPr>
              <p:cNvSpPr/>
              <p:nvPr/>
            </p:nvSpPr>
            <p:spPr>
              <a:xfrm rot="5400000">
                <a:off x="8813054" y="526560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405" name="Freeform 171">
                <a:extLst>
                  <a:ext uri="{FF2B5EF4-FFF2-40B4-BE49-F238E27FC236}">
                    <a16:creationId xmlns:a16="http://schemas.microsoft.com/office/drawing/2014/main" id="{272413B2-D14B-44A3-8B90-0751CE27795B}"/>
                  </a:ext>
                </a:extLst>
              </p:cNvPr>
              <p:cNvSpPr/>
              <p:nvPr/>
            </p:nvSpPr>
            <p:spPr>
              <a:xfrm rot="5400000">
                <a:off x="9037964" y="5140382"/>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406" name="Freeform 172">
                <a:extLst>
                  <a:ext uri="{FF2B5EF4-FFF2-40B4-BE49-F238E27FC236}">
                    <a16:creationId xmlns:a16="http://schemas.microsoft.com/office/drawing/2014/main" id="{7246465D-F59B-452B-9807-3ED11834C083}"/>
                  </a:ext>
                </a:extLst>
              </p:cNvPr>
              <p:cNvSpPr/>
              <p:nvPr/>
            </p:nvSpPr>
            <p:spPr>
              <a:xfrm rot="5400000">
                <a:off x="9262874" y="5015160"/>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407" name="Freeform 173">
                <a:extLst>
                  <a:ext uri="{FF2B5EF4-FFF2-40B4-BE49-F238E27FC236}">
                    <a16:creationId xmlns:a16="http://schemas.microsoft.com/office/drawing/2014/main" id="{31077EEB-DEED-4875-8DA0-D27008F0BAD3}"/>
                  </a:ext>
                </a:extLst>
              </p:cNvPr>
              <p:cNvSpPr/>
              <p:nvPr/>
            </p:nvSpPr>
            <p:spPr>
              <a:xfrm rot="5400000">
                <a:off x="9487784" y="4889938"/>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408" name="Freeform 174">
                <a:extLst>
                  <a:ext uri="{FF2B5EF4-FFF2-40B4-BE49-F238E27FC236}">
                    <a16:creationId xmlns:a16="http://schemas.microsoft.com/office/drawing/2014/main" id="{9CA21637-947F-4315-862C-F2513CBFF5CE}"/>
                  </a:ext>
                </a:extLst>
              </p:cNvPr>
              <p:cNvSpPr/>
              <p:nvPr/>
            </p:nvSpPr>
            <p:spPr>
              <a:xfrm rot="5400000">
                <a:off x="9712694" y="4764716"/>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409" name="Freeform 175">
                <a:extLst>
                  <a:ext uri="{FF2B5EF4-FFF2-40B4-BE49-F238E27FC236}">
                    <a16:creationId xmlns:a16="http://schemas.microsoft.com/office/drawing/2014/main" id="{7F9238D1-163E-4A18-9A1F-FBB62805B6BA}"/>
                  </a:ext>
                </a:extLst>
              </p:cNvPr>
              <p:cNvSpPr/>
              <p:nvPr/>
            </p:nvSpPr>
            <p:spPr>
              <a:xfrm rot="5400000">
                <a:off x="9937604" y="463949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410" name="Freeform 176">
                <a:extLst>
                  <a:ext uri="{FF2B5EF4-FFF2-40B4-BE49-F238E27FC236}">
                    <a16:creationId xmlns:a16="http://schemas.microsoft.com/office/drawing/2014/main" id="{7E39C440-FFEF-44D7-ADEA-C623F5ED8E28}"/>
                  </a:ext>
                </a:extLst>
              </p:cNvPr>
              <p:cNvSpPr/>
              <p:nvPr/>
            </p:nvSpPr>
            <p:spPr>
              <a:xfrm rot="5400000">
                <a:off x="10162514" y="4514272"/>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411" name="Freeform 177">
                <a:extLst>
                  <a:ext uri="{FF2B5EF4-FFF2-40B4-BE49-F238E27FC236}">
                    <a16:creationId xmlns:a16="http://schemas.microsoft.com/office/drawing/2014/main" id="{CA93FF7B-2B41-43B7-82DB-104AE79BCC6B}"/>
                  </a:ext>
                </a:extLst>
              </p:cNvPr>
              <p:cNvSpPr/>
              <p:nvPr/>
            </p:nvSpPr>
            <p:spPr>
              <a:xfrm rot="5400000">
                <a:off x="10387424" y="4389050"/>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412" name="Freeform 178">
                <a:extLst>
                  <a:ext uri="{FF2B5EF4-FFF2-40B4-BE49-F238E27FC236}">
                    <a16:creationId xmlns:a16="http://schemas.microsoft.com/office/drawing/2014/main" id="{FB9960D2-A848-4555-BEE3-E0E612B7BAE5}"/>
                  </a:ext>
                </a:extLst>
              </p:cNvPr>
              <p:cNvSpPr/>
              <p:nvPr/>
            </p:nvSpPr>
            <p:spPr>
              <a:xfrm rot="5400000">
                <a:off x="10612334" y="4263828"/>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413" name="Freeform 179">
                <a:extLst>
                  <a:ext uri="{FF2B5EF4-FFF2-40B4-BE49-F238E27FC236}">
                    <a16:creationId xmlns:a16="http://schemas.microsoft.com/office/drawing/2014/main" id="{48EAC682-6EED-4828-8AA8-5B353F77BF04}"/>
                  </a:ext>
                </a:extLst>
              </p:cNvPr>
              <p:cNvSpPr/>
              <p:nvPr/>
            </p:nvSpPr>
            <p:spPr>
              <a:xfrm rot="5400000">
                <a:off x="10837244" y="4138606"/>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414" name="Freeform 180">
                <a:extLst>
                  <a:ext uri="{FF2B5EF4-FFF2-40B4-BE49-F238E27FC236}">
                    <a16:creationId xmlns:a16="http://schemas.microsoft.com/office/drawing/2014/main" id="{15537742-646F-4AE4-91F9-332B7FA22C65}"/>
                  </a:ext>
                </a:extLst>
              </p:cNvPr>
              <p:cNvSpPr/>
              <p:nvPr/>
            </p:nvSpPr>
            <p:spPr>
              <a:xfrm rot="5400000">
                <a:off x="11062154" y="401338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grpSp>
        <p:grpSp>
          <p:nvGrpSpPr>
            <p:cNvPr id="367" name="Group 366">
              <a:extLst>
                <a:ext uri="{FF2B5EF4-FFF2-40B4-BE49-F238E27FC236}">
                  <a16:creationId xmlns:a16="http://schemas.microsoft.com/office/drawing/2014/main" id="{712DAB41-F90B-4A1D-864B-424758A937DB}"/>
                </a:ext>
              </a:extLst>
            </p:cNvPr>
            <p:cNvGrpSpPr/>
            <p:nvPr/>
          </p:nvGrpSpPr>
          <p:grpSpPr>
            <a:xfrm>
              <a:off x="13333189" y="999254"/>
              <a:ext cx="8111904" cy="6653211"/>
              <a:chOff x="7706818" y="3995070"/>
              <a:chExt cx="8111904" cy="6653211"/>
            </a:xfrm>
          </p:grpSpPr>
          <p:sp>
            <p:nvSpPr>
              <p:cNvPr id="383" name="Freeform 149">
                <a:extLst>
                  <a:ext uri="{FF2B5EF4-FFF2-40B4-BE49-F238E27FC236}">
                    <a16:creationId xmlns:a16="http://schemas.microsoft.com/office/drawing/2014/main" id="{B95F65EE-DC71-42CC-BCAB-3DD8929D5B61}"/>
                  </a:ext>
                </a:extLst>
              </p:cNvPr>
              <p:cNvSpPr/>
              <p:nvPr/>
            </p:nvSpPr>
            <p:spPr>
              <a:xfrm rot="5400000">
                <a:off x="7688504" y="589171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84" name="Freeform 150">
                <a:extLst>
                  <a:ext uri="{FF2B5EF4-FFF2-40B4-BE49-F238E27FC236}">
                    <a16:creationId xmlns:a16="http://schemas.microsoft.com/office/drawing/2014/main" id="{AAF15B21-0C39-4119-8E4D-807462F5FD2A}"/>
                  </a:ext>
                </a:extLst>
              </p:cNvPr>
              <p:cNvSpPr/>
              <p:nvPr/>
            </p:nvSpPr>
            <p:spPr>
              <a:xfrm rot="5400000">
                <a:off x="7913414" y="5766492"/>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85" name="Freeform 151">
                <a:extLst>
                  <a:ext uri="{FF2B5EF4-FFF2-40B4-BE49-F238E27FC236}">
                    <a16:creationId xmlns:a16="http://schemas.microsoft.com/office/drawing/2014/main" id="{80CFDEB8-29FF-43F5-AA91-CAF1E014277B}"/>
                  </a:ext>
                </a:extLst>
              </p:cNvPr>
              <p:cNvSpPr/>
              <p:nvPr/>
            </p:nvSpPr>
            <p:spPr>
              <a:xfrm rot="5400000">
                <a:off x="8138324" y="5641270"/>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86" name="Freeform 152">
                <a:extLst>
                  <a:ext uri="{FF2B5EF4-FFF2-40B4-BE49-F238E27FC236}">
                    <a16:creationId xmlns:a16="http://schemas.microsoft.com/office/drawing/2014/main" id="{3266F5D7-C731-4B95-8D10-374FD2EC08DB}"/>
                  </a:ext>
                </a:extLst>
              </p:cNvPr>
              <p:cNvSpPr/>
              <p:nvPr/>
            </p:nvSpPr>
            <p:spPr>
              <a:xfrm rot="5400000">
                <a:off x="8363234" y="5516048"/>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87" name="Freeform 153">
                <a:extLst>
                  <a:ext uri="{FF2B5EF4-FFF2-40B4-BE49-F238E27FC236}">
                    <a16:creationId xmlns:a16="http://schemas.microsoft.com/office/drawing/2014/main" id="{003E3D6D-EB8F-4CCD-99E8-660E36A11620}"/>
                  </a:ext>
                </a:extLst>
              </p:cNvPr>
              <p:cNvSpPr/>
              <p:nvPr/>
            </p:nvSpPr>
            <p:spPr>
              <a:xfrm rot="5400000">
                <a:off x="8588144" y="5390826"/>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88" name="Freeform 154">
                <a:extLst>
                  <a:ext uri="{FF2B5EF4-FFF2-40B4-BE49-F238E27FC236}">
                    <a16:creationId xmlns:a16="http://schemas.microsoft.com/office/drawing/2014/main" id="{9F571894-CAB9-4619-B210-4BB3CF5B25C7}"/>
                  </a:ext>
                </a:extLst>
              </p:cNvPr>
              <p:cNvSpPr/>
              <p:nvPr/>
            </p:nvSpPr>
            <p:spPr>
              <a:xfrm rot="5400000">
                <a:off x="8813054" y="526560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89" name="Freeform 155">
                <a:extLst>
                  <a:ext uri="{FF2B5EF4-FFF2-40B4-BE49-F238E27FC236}">
                    <a16:creationId xmlns:a16="http://schemas.microsoft.com/office/drawing/2014/main" id="{1BCF283B-BBB0-4AAC-813A-2114150DB4A6}"/>
                  </a:ext>
                </a:extLst>
              </p:cNvPr>
              <p:cNvSpPr/>
              <p:nvPr/>
            </p:nvSpPr>
            <p:spPr>
              <a:xfrm rot="5400000">
                <a:off x="9037964" y="5140382"/>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90" name="Freeform 156">
                <a:extLst>
                  <a:ext uri="{FF2B5EF4-FFF2-40B4-BE49-F238E27FC236}">
                    <a16:creationId xmlns:a16="http://schemas.microsoft.com/office/drawing/2014/main" id="{31D41AEB-E270-4A55-92CA-DBB31B1A74C1}"/>
                  </a:ext>
                </a:extLst>
              </p:cNvPr>
              <p:cNvSpPr/>
              <p:nvPr/>
            </p:nvSpPr>
            <p:spPr>
              <a:xfrm rot="5400000">
                <a:off x="9262874" y="5015160"/>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91" name="Freeform 157">
                <a:extLst>
                  <a:ext uri="{FF2B5EF4-FFF2-40B4-BE49-F238E27FC236}">
                    <a16:creationId xmlns:a16="http://schemas.microsoft.com/office/drawing/2014/main" id="{89D3FAF1-4FB5-40D0-A31F-F5665D94830F}"/>
                  </a:ext>
                </a:extLst>
              </p:cNvPr>
              <p:cNvSpPr/>
              <p:nvPr/>
            </p:nvSpPr>
            <p:spPr>
              <a:xfrm rot="5400000">
                <a:off x="9487784" y="4889938"/>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92" name="Freeform 158">
                <a:extLst>
                  <a:ext uri="{FF2B5EF4-FFF2-40B4-BE49-F238E27FC236}">
                    <a16:creationId xmlns:a16="http://schemas.microsoft.com/office/drawing/2014/main" id="{0B28F432-DFE6-4D12-BC5D-4B4A9D3510CC}"/>
                  </a:ext>
                </a:extLst>
              </p:cNvPr>
              <p:cNvSpPr/>
              <p:nvPr/>
            </p:nvSpPr>
            <p:spPr>
              <a:xfrm rot="5400000">
                <a:off x="9712694" y="4764716"/>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93" name="Freeform 159">
                <a:extLst>
                  <a:ext uri="{FF2B5EF4-FFF2-40B4-BE49-F238E27FC236}">
                    <a16:creationId xmlns:a16="http://schemas.microsoft.com/office/drawing/2014/main" id="{407E9DE5-2E26-416C-9FEE-88620A243570}"/>
                  </a:ext>
                </a:extLst>
              </p:cNvPr>
              <p:cNvSpPr/>
              <p:nvPr/>
            </p:nvSpPr>
            <p:spPr>
              <a:xfrm rot="5400000">
                <a:off x="9937604" y="463949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94" name="Freeform 160">
                <a:extLst>
                  <a:ext uri="{FF2B5EF4-FFF2-40B4-BE49-F238E27FC236}">
                    <a16:creationId xmlns:a16="http://schemas.microsoft.com/office/drawing/2014/main" id="{00AB988B-BDDD-4B1A-AB08-7E9D8555FCF5}"/>
                  </a:ext>
                </a:extLst>
              </p:cNvPr>
              <p:cNvSpPr/>
              <p:nvPr/>
            </p:nvSpPr>
            <p:spPr>
              <a:xfrm rot="5400000">
                <a:off x="10162514" y="4514272"/>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95" name="Freeform 161">
                <a:extLst>
                  <a:ext uri="{FF2B5EF4-FFF2-40B4-BE49-F238E27FC236}">
                    <a16:creationId xmlns:a16="http://schemas.microsoft.com/office/drawing/2014/main" id="{87B95BE2-C761-40DE-9F1C-934FD3EDC7AB}"/>
                  </a:ext>
                </a:extLst>
              </p:cNvPr>
              <p:cNvSpPr/>
              <p:nvPr/>
            </p:nvSpPr>
            <p:spPr>
              <a:xfrm rot="5400000">
                <a:off x="10387424" y="4389050"/>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96" name="Freeform 162">
                <a:extLst>
                  <a:ext uri="{FF2B5EF4-FFF2-40B4-BE49-F238E27FC236}">
                    <a16:creationId xmlns:a16="http://schemas.microsoft.com/office/drawing/2014/main" id="{E7B6488E-0241-46B7-B4E2-B95920ABE40F}"/>
                  </a:ext>
                </a:extLst>
              </p:cNvPr>
              <p:cNvSpPr/>
              <p:nvPr/>
            </p:nvSpPr>
            <p:spPr>
              <a:xfrm rot="5400000">
                <a:off x="10612334" y="4263828"/>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97" name="Freeform 163">
                <a:extLst>
                  <a:ext uri="{FF2B5EF4-FFF2-40B4-BE49-F238E27FC236}">
                    <a16:creationId xmlns:a16="http://schemas.microsoft.com/office/drawing/2014/main" id="{DDFD9C8F-2C91-4D70-AF05-7241B68C1FBE}"/>
                  </a:ext>
                </a:extLst>
              </p:cNvPr>
              <p:cNvSpPr/>
              <p:nvPr/>
            </p:nvSpPr>
            <p:spPr>
              <a:xfrm rot="5400000">
                <a:off x="10837244" y="4138606"/>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98" name="Freeform 164">
                <a:extLst>
                  <a:ext uri="{FF2B5EF4-FFF2-40B4-BE49-F238E27FC236}">
                    <a16:creationId xmlns:a16="http://schemas.microsoft.com/office/drawing/2014/main" id="{F343AE47-D694-483A-98DD-69BAEF9BE73F}"/>
                  </a:ext>
                </a:extLst>
              </p:cNvPr>
              <p:cNvSpPr/>
              <p:nvPr/>
            </p:nvSpPr>
            <p:spPr>
              <a:xfrm rot="5400000">
                <a:off x="11062154" y="401338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grpSp>
        <p:grpSp>
          <p:nvGrpSpPr>
            <p:cNvPr id="368" name="Group 367">
              <a:extLst>
                <a:ext uri="{FF2B5EF4-FFF2-40B4-BE49-F238E27FC236}">
                  <a16:creationId xmlns:a16="http://schemas.microsoft.com/office/drawing/2014/main" id="{0772E88C-DC60-4CF1-AC0C-FAE991081609}"/>
                </a:ext>
              </a:extLst>
            </p:cNvPr>
            <p:cNvGrpSpPr/>
            <p:nvPr/>
          </p:nvGrpSpPr>
          <p:grpSpPr>
            <a:xfrm rot="21000815">
              <a:off x="7839813" y="3770160"/>
              <a:ext cx="15655637" cy="6719454"/>
              <a:chOff x="6712527" y="3678382"/>
              <a:chExt cx="15655637" cy="6719454"/>
            </a:xfrm>
          </p:grpSpPr>
          <p:sp>
            <p:nvSpPr>
              <p:cNvPr id="369" name="Freeform 135">
                <a:extLst>
                  <a:ext uri="{FF2B5EF4-FFF2-40B4-BE49-F238E27FC236}">
                    <a16:creationId xmlns:a16="http://schemas.microsoft.com/office/drawing/2014/main" id="{EE68BECD-7166-4216-9656-94CCC7DD684B}"/>
                  </a:ext>
                </a:extLst>
              </p:cNvPr>
              <p:cNvSpPr/>
              <p:nvPr/>
            </p:nvSpPr>
            <p:spPr>
              <a:xfrm>
                <a:off x="6712527" y="36783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70" name="Freeform 136">
                <a:extLst>
                  <a:ext uri="{FF2B5EF4-FFF2-40B4-BE49-F238E27FC236}">
                    <a16:creationId xmlns:a16="http://schemas.microsoft.com/office/drawing/2014/main" id="{0DF27E40-8180-4D96-B4C7-F70A8C7AEAC6}"/>
                  </a:ext>
                </a:extLst>
              </p:cNvPr>
              <p:cNvSpPr/>
              <p:nvPr/>
            </p:nvSpPr>
            <p:spPr>
              <a:xfrm>
                <a:off x="6864927" y="38307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71" name="Freeform 137">
                <a:extLst>
                  <a:ext uri="{FF2B5EF4-FFF2-40B4-BE49-F238E27FC236}">
                    <a16:creationId xmlns:a16="http://schemas.microsoft.com/office/drawing/2014/main" id="{6ED785B5-E540-488D-B960-D11F272B0238}"/>
                  </a:ext>
                </a:extLst>
              </p:cNvPr>
              <p:cNvSpPr/>
              <p:nvPr/>
            </p:nvSpPr>
            <p:spPr>
              <a:xfrm>
                <a:off x="7017327" y="39831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72" name="Freeform 138">
                <a:extLst>
                  <a:ext uri="{FF2B5EF4-FFF2-40B4-BE49-F238E27FC236}">
                    <a16:creationId xmlns:a16="http://schemas.microsoft.com/office/drawing/2014/main" id="{105CEBAF-23F7-4B63-A775-722D581B30F0}"/>
                  </a:ext>
                </a:extLst>
              </p:cNvPr>
              <p:cNvSpPr/>
              <p:nvPr/>
            </p:nvSpPr>
            <p:spPr>
              <a:xfrm>
                <a:off x="7169727" y="41355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73" name="Freeform 139">
                <a:extLst>
                  <a:ext uri="{FF2B5EF4-FFF2-40B4-BE49-F238E27FC236}">
                    <a16:creationId xmlns:a16="http://schemas.microsoft.com/office/drawing/2014/main" id="{4C3AD942-96E7-4B42-BB42-EB62328EFDFB}"/>
                  </a:ext>
                </a:extLst>
              </p:cNvPr>
              <p:cNvSpPr/>
              <p:nvPr/>
            </p:nvSpPr>
            <p:spPr>
              <a:xfrm>
                <a:off x="7322127" y="42879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74" name="Freeform 140">
                <a:extLst>
                  <a:ext uri="{FF2B5EF4-FFF2-40B4-BE49-F238E27FC236}">
                    <a16:creationId xmlns:a16="http://schemas.microsoft.com/office/drawing/2014/main" id="{AC2CB4C4-D67D-46A8-B621-489B9FBF0F07}"/>
                  </a:ext>
                </a:extLst>
              </p:cNvPr>
              <p:cNvSpPr/>
              <p:nvPr/>
            </p:nvSpPr>
            <p:spPr>
              <a:xfrm>
                <a:off x="7474527" y="44403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75" name="Freeform 141">
                <a:extLst>
                  <a:ext uri="{FF2B5EF4-FFF2-40B4-BE49-F238E27FC236}">
                    <a16:creationId xmlns:a16="http://schemas.microsoft.com/office/drawing/2014/main" id="{6B8F964D-555C-4D82-8A9D-AF7C436D2076}"/>
                  </a:ext>
                </a:extLst>
              </p:cNvPr>
              <p:cNvSpPr/>
              <p:nvPr/>
            </p:nvSpPr>
            <p:spPr>
              <a:xfrm>
                <a:off x="7626927" y="45927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76" name="Freeform 142">
                <a:extLst>
                  <a:ext uri="{FF2B5EF4-FFF2-40B4-BE49-F238E27FC236}">
                    <a16:creationId xmlns:a16="http://schemas.microsoft.com/office/drawing/2014/main" id="{C687A073-7430-4A02-90B8-A7491E5F5268}"/>
                  </a:ext>
                </a:extLst>
              </p:cNvPr>
              <p:cNvSpPr/>
              <p:nvPr/>
            </p:nvSpPr>
            <p:spPr>
              <a:xfrm>
                <a:off x="7779327" y="47451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77" name="Freeform 143">
                <a:extLst>
                  <a:ext uri="{FF2B5EF4-FFF2-40B4-BE49-F238E27FC236}">
                    <a16:creationId xmlns:a16="http://schemas.microsoft.com/office/drawing/2014/main" id="{9D808757-9DC6-4D48-B976-8AD8149A879E}"/>
                  </a:ext>
                </a:extLst>
              </p:cNvPr>
              <p:cNvSpPr/>
              <p:nvPr/>
            </p:nvSpPr>
            <p:spPr>
              <a:xfrm>
                <a:off x="7931727" y="48975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78" name="Freeform 144">
                <a:extLst>
                  <a:ext uri="{FF2B5EF4-FFF2-40B4-BE49-F238E27FC236}">
                    <a16:creationId xmlns:a16="http://schemas.microsoft.com/office/drawing/2014/main" id="{49C799D2-3162-4688-8E5F-53E9C1B172E6}"/>
                  </a:ext>
                </a:extLst>
              </p:cNvPr>
              <p:cNvSpPr/>
              <p:nvPr/>
            </p:nvSpPr>
            <p:spPr>
              <a:xfrm>
                <a:off x="8084127" y="50499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79" name="Freeform 145">
                <a:extLst>
                  <a:ext uri="{FF2B5EF4-FFF2-40B4-BE49-F238E27FC236}">
                    <a16:creationId xmlns:a16="http://schemas.microsoft.com/office/drawing/2014/main" id="{C056BA71-1006-4E18-8592-8C5F97A5AC04}"/>
                  </a:ext>
                </a:extLst>
              </p:cNvPr>
              <p:cNvSpPr/>
              <p:nvPr/>
            </p:nvSpPr>
            <p:spPr>
              <a:xfrm>
                <a:off x="8236527" y="52023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80" name="Freeform 146">
                <a:extLst>
                  <a:ext uri="{FF2B5EF4-FFF2-40B4-BE49-F238E27FC236}">
                    <a16:creationId xmlns:a16="http://schemas.microsoft.com/office/drawing/2014/main" id="{10E2ED23-E8C0-428F-9A76-7739368DCF02}"/>
                  </a:ext>
                </a:extLst>
              </p:cNvPr>
              <p:cNvSpPr/>
              <p:nvPr/>
            </p:nvSpPr>
            <p:spPr>
              <a:xfrm>
                <a:off x="8388927" y="53547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81" name="Freeform 147">
                <a:extLst>
                  <a:ext uri="{FF2B5EF4-FFF2-40B4-BE49-F238E27FC236}">
                    <a16:creationId xmlns:a16="http://schemas.microsoft.com/office/drawing/2014/main" id="{BDF2E37A-21CE-47E9-92EE-006BA93410BA}"/>
                  </a:ext>
                </a:extLst>
              </p:cNvPr>
              <p:cNvSpPr/>
              <p:nvPr/>
            </p:nvSpPr>
            <p:spPr>
              <a:xfrm>
                <a:off x="8541327" y="55071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82" name="Freeform 148">
                <a:extLst>
                  <a:ext uri="{FF2B5EF4-FFF2-40B4-BE49-F238E27FC236}">
                    <a16:creationId xmlns:a16="http://schemas.microsoft.com/office/drawing/2014/main" id="{061A6C82-7A27-437A-9570-A0B51E99B362}"/>
                  </a:ext>
                </a:extLst>
              </p:cNvPr>
              <p:cNvSpPr/>
              <p:nvPr/>
            </p:nvSpPr>
            <p:spPr>
              <a:xfrm>
                <a:off x="8693727" y="56595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grpSp>
      </p:grpSp>
      <p:sp>
        <p:nvSpPr>
          <p:cNvPr id="2" name="Title 1">
            <a:extLst>
              <a:ext uri="{FF2B5EF4-FFF2-40B4-BE49-F238E27FC236}">
                <a16:creationId xmlns:a16="http://schemas.microsoft.com/office/drawing/2014/main" id="{DFC67E5A-1BF9-4643-A29C-663ACD55D67B}"/>
              </a:ext>
            </a:extLst>
          </p:cNvPr>
          <p:cNvSpPr>
            <a:spLocks noGrp="1"/>
          </p:cNvSpPr>
          <p:nvPr>
            <p:ph type="title"/>
          </p:nvPr>
        </p:nvSpPr>
        <p:spPr/>
        <p:txBody>
          <a:bodyPr/>
          <a:lstStyle/>
          <a:p>
            <a:r>
              <a:rPr lang="en-US"/>
              <a:t>4 Ways an Event Mesh Supports</a:t>
            </a:r>
            <a:br>
              <a:rPr lang="en-US"/>
            </a:br>
            <a:r>
              <a:rPr lang="en-US"/>
              <a:t>your Application Architecture</a:t>
            </a:r>
          </a:p>
        </p:txBody>
      </p:sp>
      <p:sp>
        <p:nvSpPr>
          <p:cNvPr id="3" name="Slide Number Placeholder 2">
            <a:extLst>
              <a:ext uri="{FF2B5EF4-FFF2-40B4-BE49-F238E27FC236}">
                <a16:creationId xmlns:a16="http://schemas.microsoft.com/office/drawing/2014/main" id="{B35F1598-5B67-F544-BD79-F6A68C89FF5F}"/>
              </a:ext>
            </a:extLst>
          </p:cNvPr>
          <p:cNvSpPr>
            <a:spLocks noGrp="1"/>
          </p:cNvSpPr>
          <p:nvPr>
            <p:ph type="sldNum" sz="quarter" idx="2"/>
          </p:nvPr>
        </p:nvSpPr>
        <p:spPr/>
        <p:txBody>
          <a:bodyPr/>
          <a:lstStyle/>
          <a:p>
            <a:fld id="{86CB4B4D-7CA3-9044-876B-883B54F8677D}" type="slidenum">
              <a:rPr lang="en-US" smtClean="0"/>
              <a:pPr/>
              <a:t>28</a:t>
            </a:fld>
            <a:endParaRPr lang="en-US"/>
          </a:p>
        </p:txBody>
      </p:sp>
      <p:sp>
        <p:nvSpPr>
          <p:cNvPr id="4" name="Footer Placeholder 3">
            <a:extLst>
              <a:ext uri="{FF2B5EF4-FFF2-40B4-BE49-F238E27FC236}">
                <a16:creationId xmlns:a16="http://schemas.microsoft.com/office/drawing/2014/main" id="{5C3BFBAA-FD50-D444-8CAC-E170991D8D84}"/>
              </a:ext>
            </a:extLst>
          </p:cNvPr>
          <p:cNvSpPr>
            <a:spLocks noGrp="1"/>
          </p:cNvSpPr>
          <p:nvPr>
            <p:ph type="ftr" sz="quarter" idx="3"/>
          </p:nvPr>
        </p:nvSpPr>
        <p:spPr/>
        <p:txBody>
          <a:bodyPr/>
          <a:lstStyle/>
          <a:p>
            <a:r>
              <a:rPr lang="en-US"/>
              <a:t>© Solace</a:t>
            </a:r>
          </a:p>
          <a:p>
            <a:r>
              <a:rPr lang="en-US"/>
              <a:t>Proprietary &amp; Confidential</a:t>
            </a:r>
          </a:p>
        </p:txBody>
      </p:sp>
      <p:grpSp>
        <p:nvGrpSpPr>
          <p:cNvPr id="52" name="Group 51">
            <a:extLst>
              <a:ext uri="{FF2B5EF4-FFF2-40B4-BE49-F238E27FC236}">
                <a16:creationId xmlns:a16="http://schemas.microsoft.com/office/drawing/2014/main" id="{D3045047-7CFE-4284-B1EF-79BA78E9A000}"/>
              </a:ext>
            </a:extLst>
          </p:cNvPr>
          <p:cNvGrpSpPr/>
          <p:nvPr/>
        </p:nvGrpSpPr>
        <p:grpSpPr>
          <a:xfrm rot="1498882">
            <a:off x="-756542" y="4803392"/>
            <a:ext cx="7049485" cy="4010335"/>
            <a:chOff x="5383396" y="999254"/>
            <a:chExt cx="18112054" cy="10551539"/>
          </a:xfrm>
          <a:scene3d>
            <a:camera prst="orthographicFront">
              <a:rot lat="2400000" lon="1200000" rev="1200000"/>
            </a:camera>
            <a:lightRig rig="threePt" dir="t"/>
          </a:scene3d>
        </p:grpSpPr>
        <p:grpSp>
          <p:nvGrpSpPr>
            <p:cNvPr id="53" name="Group 52">
              <a:extLst>
                <a:ext uri="{FF2B5EF4-FFF2-40B4-BE49-F238E27FC236}">
                  <a16:creationId xmlns:a16="http://schemas.microsoft.com/office/drawing/2014/main" id="{BAC47533-4A26-4ABA-8616-5B0EE2F0730E}"/>
                </a:ext>
              </a:extLst>
            </p:cNvPr>
            <p:cNvGrpSpPr/>
            <p:nvPr/>
          </p:nvGrpSpPr>
          <p:grpSpPr>
            <a:xfrm rot="21018813">
              <a:off x="5383396" y="2022154"/>
              <a:ext cx="15655637" cy="6719454"/>
              <a:chOff x="6712527" y="3678382"/>
              <a:chExt cx="15655637" cy="6719454"/>
            </a:xfrm>
          </p:grpSpPr>
          <p:sp>
            <p:nvSpPr>
              <p:cNvPr id="133" name="Freeform 197">
                <a:extLst>
                  <a:ext uri="{FF2B5EF4-FFF2-40B4-BE49-F238E27FC236}">
                    <a16:creationId xmlns:a16="http://schemas.microsoft.com/office/drawing/2014/main" id="{25519320-F3C9-4CEC-9974-47660889C130}"/>
                  </a:ext>
                </a:extLst>
              </p:cNvPr>
              <p:cNvSpPr/>
              <p:nvPr/>
            </p:nvSpPr>
            <p:spPr>
              <a:xfrm>
                <a:off x="6712527" y="36783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34" name="Freeform 198">
                <a:extLst>
                  <a:ext uri="{FF2B5EF4-FFF2-40B4-BE49-F238E27FC236}">
                    <a16:creationId xmlns:a16="http://schemas.microsoft.com/office/drawing/2014/main" id="{AE72C254-5E1F-4845-B31E-CEAAAB19D90A}"/>
                  </a:ext>
                </a:extLst>
              </p:cNvPr>
              <p:cNvSpPr/>
              <p:nvPr/>
            </p:nvSpPr>
            <p:spPr>
              <a:xfrm>
                <a:off x="6864927" y="38307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35" name="Freeform 199">
                <a:extLst>
                  <a:ext uri="{FF2B5EF4-FFF2-40B4-BE49-F238E27FC236}">
                    <a16:creationId xmlns:a16="http://schemas.microsoft.com/office/drawing/2014/main" id="{DE19A2AC-2532-48D0-9753-63F38CA27AA0}"/>
                  </a:ext>
                </a:extLst>
              </p:cNvPr>
              <p:cNvSpPr/>
              <p:nvPr/>
            </p:nvSpPr>
            <p:spPr>
              <a:xfrm>
                <a:off x="7017327" y="39831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36" name="Freeform 200">
                <a:extLst>
                  <a:ext uri="{FF2B5EF4-FFF2-40B4-BE49-F238E27FC236}">
                    <a16:creationId xmlns:a16="http://schemas.microsoft.com/office/drawing/2014/main" id="{AE1F4432-FEFC-4BE4-9E65-04FB0DF7718C}"/>
                  </a:ext>
                </a:extLst>
              </p:cNvPr>
              <p:cNvSpPr/>
              <p:nvPr/>
            </p:nvSpPr>
            <p:spPr>
              <a:xfrm>
                <a:off x="7169727" y="41355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37" name="Freeform 201">
                <a:extLst>
                  <a:ext uri="{FF2B5EF4-FFF2-40B4-BE49-F238E27FC236}">
                    <a16:creationId xmlns:a16="http://schemas.microsoft.com/office/drawing/2014/main" id="{7B06C5B9-3EC0-405A-99A2-017FD257738C}"/>
                  </a:ext>
                </a:extLst>
              </p:cNvPr>
              <p:cNvSpPr/>
              <p:nvPr/>
            </p:nvSpPr>
            <p:spPr>
              <a:xfrm>
                <a:off x="7322127" y="42879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38" name="Freeform 202">
                <a:extLst>
                  <a:ext uri="{FF2B5EF4-FFF2-40B4-BE49-F238E27FC236}">
                    <a16:creationId xmlns:a16="http://schemas.microsoft.com/office/drawing/2014/main" id="{8D591DC3-E7D0-4F67-A739-95B79F371DD3}"/>
                  </a:ext>
                </a:extLst>
              </p:cNvPr>
              <p:cNvSpPr/>
              <p:nvPr/>
            </p:nvSpPr>
            <p:spPr>
              <a:xfrm>
                <a:off x="7474527" y="44403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39" name="Freeform 203">
                <a:extLst>
                  <a:ext uri="{FF2B5EF4-FFF2-40B4-BE49-F238E27FC236}">
                    <a16:creationId xmlns:a16="http://schemas.microsoft.com/office/drawing/2014/main" id="{B41932E3-20D3-4171-BDB2-43D9742A2E80}"/>
                  </a:ext>
                </a:extLst>
              </p:cNvPr>
              <p:cNvSpPr/>
              <p:nvPr/>
            </p:nvSpPr>
            <p:spPr>
              <a:xfrm>
                <a:off x="7626927" y="45927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40" name="Freeform 204">
                <a:extLst>
                  <a:ext uri="{FF2B5EF4-FFF2-40B4-BE49-F238E27FC236}">
                    <a16:creationId xmlns:a16="http://schemas.microsoft.com/office/drawing/2014/main" id="{8AF1A79A-7EB6-4EAA-8D22-9744B318F40A}"/>
                  </a:ext>
                </a:extLst>
              </p:cNvPr>
              <p:cNvSpPr/>
              <p:nvPr/>
            </p:nvSpPr>
            <p:spPr>
              <a:xfrm>
                <a:off x="7779327" y="47451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41" name="Freeform 205">
                <a:extLst>
                  <a:ext uri="{FF2B5EF4-FFF2-40B4-BE49-F238E27FC236}">
                    <a16:creationId xmlns:a16="http://schemas.microsoft.com/office/drawing/2014/main" id="{90E88246-F27B-470C-8AC7-9879D83E5B14}"/>
                  </a:ext>
                </a:extLst>
              </p:cNvPr>
              <p:cNvSpPr/>
              <p:nvPr/>
            </p:nvSpPr>
            <p:spPr>
              <a:xfrm>
                <a:off x="7931727" y="48975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42" name="Freeform 206">
                <a:extLst>
                  <a:ext uri="{FF2B5EF4-FFF2-40B4-BE49-F238E27FC236}">
                    <a16:creationId xmlns:a16="http://schemas.microsoft.com/office/drawing/2014/main" id="{D1AE33D8-B31E-46C4-8AB4-A51E8C2627C3}"/>
                  </a:ext>
                </a:extLst>
              </p:cNvPr>
              <p:cNvSpPr/>
              <p:nvPr/>
            </p:nvSpPr>
            <p:spPr>
              <a:xfrm>
                <a:off x="8084127" y="50499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43" name="Freeform 207">
                <a:extLst>
                  <a:ext uri="{FF2B5EF4-FFF2-40B4-BE49-F238E27FC236}">
                    <a16:creationId xmlns:a16="http://schemas.microsoft.com/office/drawing/2014/main" id="{906DA93D-B9C4-4852-890B-FBA56AE5005E}"/>
                  </a:ext>
                </a:extLst>
              </p:cNvPr>
              <p:cNvSpPr/>
              <p:nvPr/>
            </p:nvSpPr>
            <p:spPr>
              <a:xfrm>
                <a:off x="8236527" y="52023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44" name="Freeform 208">
                <a:extLst>
                  <a:ext uri="{FF2B5EF4-FFF2-40B4-BE49-F238E27FC236}">
                    <a16:creationId xmlns:a16="http://schemas.microsoft.com/office/drawing/2014/main" id="{F6266F4D-AC67-4B77-BC18-E49013E52963}"/>
                  </a:ext>
                </a:extLst>
              </p:cNvPr>
              <p:cNvSpPr/>
              <p:nvPr/>
            </p:nvSpPr>
            <p:spPr>
              <a:xfrm>
                <a:off x="8388927" y="53547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45" name="Freeform 209">
                <a:extLst>
                  <a:ext uri="{FF2B5EF4-FFF2-40B4-BE49-F238E27FC236}">
                    <a16:creationId xmlns:a16="http://schemas.microsoft.com/office/drawing/2014/main" id="{EE36B0D4-1379-4DF1-BD46-0FDFBC786701}"/>
                  </a:ext>
                </a:extLst>
              </p:cNvPr>
              <p:cNvSpPr/>
              <p:nvPr/>
            </p:nvSpPr>
            <p:spPr>
              <a:xfrm>
                <a:off x="8541327" y="55071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46" name="Freeform 210">
                <a:extLst>
                  <a:ext uri="{FF2B5EF4-FFF2-40B4-BE49-F238E27FC236}">
                    <a16:creationId xmlns:a16="http://schemas.microsoft.com/office/drawing/2014/main" id="{6C0259A8-C5C5-4028-A863-9F08E33C2A4F}"/>
                  </a:ext>
                </a:extLst>
              </p:cNvPr>
              <p:cNvSpPr/>
              <p:nvPr/>
            </p:nvSpPr>
            <p:spPr>
              <a:xfrm>
                <a:off x="8693727" y="56595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grpSp>
        <p:grpSp>
          <p:nvGrpSpPr>
            <p:cNvPr id="54" name="Group 53">
              <a:extLst>
                <a:ext uri="{FF2B5EF4-FFF2-40B4-BE49-F238E27FC236}">
                  <a16:creationId xmlns:a16="http://schemas.microsoft.com/office/drawing/2014/main" id="{0E8FC1B7-9192-45BA-9B91-010F0630EC87}"/>
                </a:ext>
              </a:extLst>
            </p:cNvPr>
            <p:cNvGrpSpPr/>
            <p:nvPr/>
          </p:nvGrpSpPr>
          <p:grpSpPr>
            <a:xfrm>
              <a:off x="5998950" y="4897582"/>
              <a:ext cx="8111904" cy="6653211"/>
              <a:chOff x="7706818" y="3995070"/>
              <a:chExt cx="8111904" cy="6653211"/>
            </a:xfrm>
          </p:grpSpPr>
          <p:sp>
            <p:nvSpPr>
              <p:cNvPr id="117" name="Freeform 181">
                <a:extLst>
                  <a:ext uri="{FF2B5EF4-FFF2-40B4-BE49-F238E27FC236}">
                    <a16:creationId xmlns:a16="http://schemas.microsoft.com/office/drawing/2014/main" id="{2999E95D-C86E-4307-88B6-F889CC4854C6}"/>
                  </a:ext>
                </a:extLst>
              </p:cNvPr>
              <p:cNvSpPr/>
              <p:nvPr/>
            </p:nvSpPr>
            <p:spPr>
              <a:xfrm rot="5400000">
                <a:off x="7688504" y="589171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18" name="Freeform 182">
                <a:extLst>
                  <a:ext uri="{FF2B5EF4-FFF2-40B4-BE49-F238E27FC236}">
                    <a16:creationId xmlns:a16="http://schemas.microsoft.com/office/drawing/2014/main" id="{08BB9039-1986-4A0B-B99D-46F839156C26}"/>
                  </a:ext>
                </a:extLst>
              </p:cNvPr>
              <p:cNvSpPr/>
              <p:nvPr/>
            </p:nvSpPr>
            <p:spPr>
              <a:xfrm rot="5400000">
                <a:off x="7913414" y="5766492"/>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19" name="Freeform 183">
                <a:extLst>
                  <a:ext uri="{FF2B5EF4-FFF2-40B4-BE49-F238E27FC236}">
                    <a16:creationId xmlns:a16="http://schemas.microsoft.com/office/drawing/2014/main" id="{BD71E6F4-5BB9-458B-8E49-AA75D1BA4C70}"/>
                  </a:ext>
                </a:extLst>
              </p:cNvPr>
              <p:cNvSpPr/>
              <p:nvPr/>
            </p:nvSpPr>
            <p:spPr>
              <a:xfrm rot="5400000">
                <a:off x="8138324" y="5641270"/>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20" name="Freeform 184">
                <a:extLst>
                  <a:ext uri="{FF2B5EF4-FFF2-40B4-BE49-F238E27FC236}">
                    <a16:creationId xmlns:a16="http://schemas.microsoft.com/office/drawing/2014/main" id="{7119637A-BA7E-48E2-BBF8-111C5E71364E}"/>
                  </a:ext>
                </a:extLst>
              </p:cNvPr>
              <p:cNvSpPr/>
              <p:nvPr/>
            </p:nvSpPr>
            <p:spPr>
              <a:xfrm rot="5400000">
                <a:off x="8363234" y="5516048"/>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21" name="Freeform 185">
                <a:extLst>
                  <a:ext uri="{FF2B5EF4-FFF2-40B4-BE49-F238E27FC236}">
                    <a16:creationId xmlns:a16="http://schemas.microsoft.com/office/drawing/2014/main" id="{FD387634-C5A5-4FE3-9A63-A3E3F1C4087C}"/>
                  </a:ext>
                </a:extLst>
              </p:cNvPr>
              <p:cNvSpPr/>
              <p:nvPr/>
            </p:nvSpPr>
            <p:spPr>
              <a:xfrm rot="5400000">
                <a:off x="8588144" y="5390826"/>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22" name="Freeform 186">
                <a:extLst>
                  <a:ext uri="{FF2B5EF4-FFF2-40B4-BE49-F238E27FC236}">
                    <a16:creationId xmlns:a16="http://schemas.microsoft.com/office/drawing/2014/main" id="{29FB26D6-E6F5-4E64-BB80-BFBAB6B15B3C}"/>
                  </a:ext>
                </a:extLst>
              </p:cNvPr>
              <p:cNvSpPr/>
              <p:nvPr/>
            </p:nvSpPr>
            <p:spPr>
              <a:xfrm rot="5400000">
                <a:off x="8813054" y="526560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23" name="Freeform 187">
                <a:extLst>
                  <a:ext uri="{FF2B5EF4-FFF2-40B4-BE49-F238E27FC236}">
                    <a16:creationId xmlns:a16="http://schemas.microsoft.com/office/drawing/2014/main" id="{9160EA42-125F-4D27-A70C-DF3F0C97FCDB}"/>
                  </a:ext>
                </a:extLst>
              </p:cNvPr>
              <p:cNvSpPr/>
              <p:nvPr/>
            </p:nvSpPr>
            <p:spPr>
              <a:xfrm rot="5400000">
                <a:off x="9037964" y="5140382"/>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24" name="Freeform 188">
                <a:extLst>
                  <a:ext uri="{FF2B5EF4-FFF2-40B4-BE49-F238E27FC236}">
                    <a16:creationId xmlns:a16="http://schemas.microsoft.com/office/drawing/2014/main" id="{01D242EC-EDE0-4FA3-973B-C07E0BD2CA15}"/>
                  </a:ext>
                </a:extLst>
              </p:cNvPr>
              <p:cNvSpPr/>
              <p:nvPr/>
            </p:nvSpPr>
            <p:spPr>
              <a:xfrm rot="5400000">
                <a:off x="9262874" y="5015160"/>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25" name="Freeform 189">
                <a:extLst>
                  <a:ext uri="{FF2B5EF4-FFF2-40B4-BE49-F238E27FC236}">
                    <a16:creationId xmlns:a16="http://schemas.microsoft.com/office/drawing/2014/main" id="{978C9723-CA35-4DEC-A45E-4F3DC243B344}"/>
                  </a:ext>
                </a:extLst>
              </p:cNvPr>
              <p:cNvSpPr/>
              <p:nvPr/>
            </p:nvSpPr>
            <p:spPr>
              <a:xfrm rot="5400000">
                <a:off x="9487784" y="4889938"/>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26" name="Freeform 190">
                <a:extLst>
                  <a:ext uri="{FF2B5EF4-FFF2-40B4-BE49-F238E27FC236}">
                    <a16:creationId xmlns:a16="http://schemas.microsoft.com/office/drawing/2014/main" id="{A6CA4166-7AFF-4813-8EAC-769001B80304}"/>
                  </a:ext>
                </a:extLst>
              </p:cNvPr>
              <p:cNvSpPr/>
              <p:nvPr/>
            </p:nvSpPr>
            <p:spPr>
              <a:xfrm rot="5400000">
                <a:off x="9712694" y="4764716"/>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27" name="Freeform 191">
                <a:extLst>
                  <a:ext uri="{FF2B5EF4-FFF2-40B4-BE49-F238E27FC236}">
                    <a16:creationId xmlns:a16="http://schemas.microsoft.com/office/drawing/2014/main" id="{FC7AE01F-058E-49E6-A327-A51C27D80871}"/>
                  </a:ext>
                </a:extLst>
              </p:cNvPr>
              <p:cNvSpPr/>
              <p:nvPr/>
            </p:nvSpPr>
            <p:spPr>
              <a:xfrm rot="5400000">
                <a:off x="9937604" y="463949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28" name="Freeform 192">
                <a:extLst>
                  <a:ext uri="{FF2B5EF4-FFF2-40B4-BE49-F238E27FC236}">
                    <a16:creationId xmlns:a16="http://schemas.microsoft.com/office/drawing/2014/main" id="{E739A513-8680-482E-A938-BADEF74AA006}"/>
                  </a:ext>
                </a:extLst>
              </p:cNvPr>
              <p:cNvSpPr/>
              <p:nvPr/>
            </p:nvSpPr>
            <p:spPr>
              <a:xfrm rot="5400000">
                <a:off x="10162514" y="4514272"/>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29" name="Freeform 193">
                <a:extLst>
                  <a:ext uri="{FF2B5EF4-FFF2-40B4-BE49-F238E27FC236}">
                    <a16:creationId xmlns:a16="http://schemas.microsoft.com/office/drawing/2014/main" id="{C74405DE-BB45-4A34-A801-AF05B25AAAAB}"/>
                  </a:ext>
                </a:extLst>
              </p:cNvPr>
              <p:cNvSpPr/>
              <p:nvPr/>
            </p:nvSpPr>
            <p:spPr>
              <a:xfrm rot="5400000">
                <a:off x="10387424" y="4389050"/>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30" name="Freeform 194">
                <a:extLst>
                  <a:ext uri="{FF2B5EF4-FFF2-40B4-BE49-F238E27FC236}">
                    <a16:creationId xmlns:a16="http://schemas.microsoft.com/office/drawing/2014/main" id="{70B9C8C4-7B87-4E41-BA0D-78E153322AA5}"/>
                  </a:ext>
                </a:extLst>
              </p:cNvPr>
              <p:cNvSpPr/>
              <p:nvPr/>
            </p:nvSpPr>
            <p:spPr>
              <a:xfrm rot="5400000">
                <a:off x="10612334" y="4263828"/>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31" name="Freeform 195">
                <a:extLst>
                  <a:ext uri="{FF2B5EF4-FFF2-40B4-BE49-F238E27FC236}">
                    <a16:creationId xmlns:a16="http://schemas.microsoft.com/office/drawing/2014/main" id="{F9566D38-B6A1-400C-94E6-6603D08A3F4D}"/>
                  </a:ext>
                </a:extLst>
              </p:cNvPr>
              <p:cNvSpPr/>
              <p:nvPr/>
            </p:nvSpPr>
            <p:spPr>
              <a:xfrm rot="5400000">
                <a:off x="10837244" y="4138606"/>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32" name="Freeform 196">
                <a:extLst>
                  <a:ext uri="{FF2B5EF4-FFF2-40B4-BE49-F238E27FC236}">
                    <a16:creationId xmlns:a16="http://schemas.microsoft.com/office/drawing/2014/main" id="{ED48266D-A580-477A-B040-95505FA271D8}"/>
                  </a:ext>
                </a:extLst>
              </p:cNvPr>
              <p:cNvSpPr/>
              <p:nvPr/>
            </p:nvSpPr>
            <p:spPr>
              <a:xfrm rot="5400000">
                <a:off x="11062154" y="401338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grpSp>
        <p:grpSp>
          <p:nvGrpSpPr>
            <p:cNvPr id="55" name="Group 54">
              <a:extLst>
                <a:ext uri="{FF2B5EF4-FFF2-40B4-BE49-F238E27FC236}">
                  <a16:creationId xmlns:a16="http://schemas.microsoft.com/office/drawing/2014/main" id="{6F3AAC10-8E04-4712-B5D3-880BCF56C0D0}"/>
                </a:ext>
              </a:extLst>
            </p:cNvPr>
            <p:cNvGrpSpPr/>
            <p:nvPr/>
          </p:nvGrpSpPr>
          <p:grpSpPr>
            <a:xfrm>
              <a:off x="9666069" y="2948418"/>
              <a:ext cx="8111904" cy="6653211"/>
              <a:chOff x="7706818" y="3995070"/>
              <a:chExt cx="8111904" cy="6653211"/>
            </a:xfrm>
          </p:grpSpPr>
          <p:sp>
            <p:nvSpPr>
              <p:cNvPr id="101" name="Freeform 165">
                <a:extLst>
                  <a:ext uri="{FF2B5EF4-FFF2-40B4-BE49-F238E27FC236}">
                    <a16:creationId xmlns:a16="http://schemas.microsoft.com/office/drawing/2014/main" id="{E0379A42-277E-447E-AC74-D3A61E713B84}"/>
                  </a:ext>
                </a:extLst>
              </p:cNvPr>
              <p:cNvSpPr/>
              <p:nvPr/>
            </p:nvSpPr>
            <p:spPr>
              <a:xfrm rot="5400000">
                <a:off x="7688504" y="589171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02" name="Freeform 166">
                <a:extLst>
                  <a:ext uri="{FF2B5EF4-FFF2-40B4-BE49-F238E27FC236}">
                    <a16:creationId xmlns:a16="http://schemas.microsoft.com/office/drawing/2014/main" id="{919F61EC-B830-43EB-B85D-8B132BFD0AAF}"/>
                  </a:ext>
                </a:extLst>
              </p:cNvPr>
              <p:cNvSpPr/>
              <p:nvPr/>
            </p:nvSpPr>
            <p:spPr>
              <a:xfrm rot="5400000">
                <a:off x="7913414" y="5766492"/>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03" name="Freeform 167">
                <a:extLst>
                  <a:ext uri="{FF2B5EF4-FFF2-40B4-BE49-F238E27FC236}">
                    <a16:creationId xmlns:a16="http://schemas.microsoft.com/office/drawing/2014/main" id="{1F3B5034-21B2-471A-AD77-4F3F35EF6E70}"/>
                  </a:ext>
                </a:extLst>
              </p:cNvPr>
              <p:cNvSpPr/>
              <p:nvPr/>
            </p:nvSpPr>
            <p:spPr>
              <a:xfrm rot="5400000">
                <a:off x="8138324" y="5641270"/>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04" name="Freeform 168">
                <a:extLst>
                  <a:ext uri="{FF2B5EF4-FFF2-40B4-BE49-F238E27FC236}">
                    <a16:creationId xmlns:a16="http://schemas.microsoft.com/office/drawing/2014/main" id="{E8165DAC-2EBA-457F-B86D-5906EB7D7228}"/>
                  </a:ext>
                </a:extLst>
              </p:cNvPr>
              <p:cNvSpPr/>
              <p:nvPr/>
            </p:nvSpPr>
            <p:spPr>
              <a:xfrm rot="5400000">
                <a:off x="8363234" y="5516048"/>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05" name="Freeform 169">
                <a:extLst>
                  <a:ext uri="{FF2B5EF4-FFF2-40B4-BE49-F238E27FC236}">
                    <a16:creationId xmlns:a16="http://schemas.microsoft.com/office/drawing/2014/main" id="{D7CAA10E-EA48-4549-819E-6CF0346307CD}"/>
                  </a:ext>
                </a:extLst>
              </p:cNvPr>
              <p:cNvSpPr/>
              <p:nvPr/>
            </p:nvSpPr>
            <p:spPr>
              <a:xfrm rot="5400000">
                <a:off x="8588144" y="5390826"/>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06" name="Freeform 170">
                <a:extLst>
                  <a:ext uri="{FF2B5EF4-FFF2-40B4-BE49-F238E27FC236}">
                    <a16:creationId xmlns:a16="http://schemas.microsoft.com/office/drawing/2014/main" id="{D81B24A8-B947-4DFE-9A9F-661CD53DD05D}"/>
                  </a:ext>
                </a:extLst>
              </p:cNvPr>
              <p:cNvSpPr/>
              <p:nvPr/>
            </p:nvSpPr>
            <p:spPr>
              <a:xfrm rot="5400000">
                <a:off x="8813054" y="526560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07" name="Freeform 171">
                <a:extLst>
                  <a:ext uri="{FF2B5EF4-FFF2-40B4-BE49-F238E27FC236}">
                    <a16:creationId xmlns:a16="http://schemas.microsoft.com/office/drawing/2014/main" id="{F2F57DE3-CCEE-41C8-9D59-A0325EB78C65}"/>
                  </a:ext>
                </a:extLst>
              </p:cNvPr>
              <p:cNvSpPr/>
              <p:nvPr/>
            </p:nvSpPr>
            <p:spPr>
              <a:xfrm rot="5400000">
                <a:off x="9037964" y="5140382"/>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08" name="Freeform 172">
                <a:extLst>
                  <a:ext uri="{FF2B5EF4-FFF2-40B4-BE49-F238E27FC236}">
                    <a16:creationId xmlns:a16="http://schemas.microsoft.com/office/drawing/2014/main" id="{85A23528-CB26-47DD-8C78-B75176A21452}"/>
                  </a:ext>
                </a:extLst>
              </p:cNvPr>
              <p:cNvSpPr/>
              <p:nvPr/>
            </p:nvSpPr>
            <p:spPr>
              <a:xfrm rot="5400000">
                <a:off x="9262874" y="5015160"/>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09" name="Freeform 173">
                <a:extLst>
                  <a:ext uri="{FF2B5EF4-FFF2-40B4-BE49-F238E27FC236}">
                    <a16:creationId xmlns:a16="http://schemas.microsoft.com/office/drawing/2014/main" id="{405D9E6C-6F56-4D7F-928B-703AEB6AAC56}"/>
                  </a:ext>
                </a:extLst>
              </p:cNvPr>
              <p:cNvSpPr/>
              <p:nvPr/>
            </p:nvSpPr>
            <p:spPr>
              <a:xfrm rot="5400000">
                <a:off x="9487784" y="4889938"/>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10" name="Freeform 174">
                <a:extLst>
                  <a:ext uri="{FF2B5EF4-FFF2-40B4-BE49-F238E27FC236}">
                    <a16:creationId xmlns:a16="http://schemas.microsoft.com/office/drawing/2014/main" id="{469A5C4D-61B1-44B4-90B5-048B4E14D27D}"/>
                  </a:ext>
                </a:extLst>
              </p:cNvPr>
              <p:cNvSpPr/>
              <p:nvPr/>
            </p:nvSpPr>
            <p:spPr>
              <a:xfrm rot="5400000">
                <a:off x="9712694" y="4764716"/>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11" name="Freeform 175">
                <a:extLst>
                  <a:ext uri="{FF2B5EF4-FFF2-40B4-BE49-F238E27FC236}">
                    <a16:creationId xmlns:a16="http://schemas.microsoft.com/office/drawing/2014/main" id="{A1B4D768-A388-474F-B2B8-2FA1B6440816}"/>
                  </a:ext>
                </a:extLst>
              </p:cNvPr>
              <p:cNvSpPr/>
              <p:nvPr/>
            </p:nvSpPr>
            <p:spPr>
              <a:xfrm rot="5400000">
                <a:off x="9937604" y="463949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12" name="Freeform 176">
                <a:extLst>
                  <a:ext uri="{FF2B5EF4-FFF2-40B4-BE49-F238E27FC236}">
                    <a16:creationId xmlns:a16="http://schemas.microsoft.com/office/drawing/2014/main" id="{0E344140-2473-4AE7-8199-72AA4652415F}"/>
                  </a:ext>
                </a:extLst>
              </p:cNvPr>
              <p:cNvSpPr/>
              <p:nvPr/>
            </p:nvSpPr>
            <p:spPr>
              <a:xfrm rot="5400000">
                <a:off x="10162514" y="4514272"/>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13" name="Freeform 177">
                <a:extLst>
                  <a:ext uri="{FF2B5EF4-FFF2-40B4-BE49-F238E27FC236}">
                    <a16:creationId xmlns:a16="http://schemas.microsoft.com/office/drawing/2014/main" id="{9209831E-297D-472B-8A8E-1266FFC0860E}"/>
                  </a:ext>
                </a:extLst>
              </p:cNvPr>
              <p:cNvSpPr/>
              <p:nvPr/>
            </p:nvSpPr>
            <p:spPr>
              <a:xfrm rot="5400000">
                <a:off x="10387424" y="4389050"/>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14" name="Freeform 178">
                <a:extLst>
                  <a:ext uri="{FF2B5EF4-FFF2-40B4-BE49-F238E27FC236}">
                    <a16:creationId xmlns:a16="http://schemas.microsoft.com/office/drawing/2014/main" id="{E3EE5ADE-A05D-445E-A6A4-C8BC5CE7475E}"/>
                  </a:ext>
                </a:extLst>
              </p:cNvPr>
              <p:cNvSpPr/>
              <p:nvPr/>
            </p:nvSpPr>
            <p:spPr>
              <a:xfrm rot="5400000">
                <a:off x="10612334" y="4263828"/>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15" name="Freeform 179">
                <a:extLst>
                  <a:ext uri="{FF2B5EF4-FFF2-40B4-BE49-F238E27FC236}">
                    <a16:creationId xmlns:a16="http://schemas.microsoft.com/office/drawing/2014/main" id="{638061F5-F98A-43BB-ACBF-2A80E066D913}"/>
                  </a:ext>
                </a:extLst>
              </p:cNvPr>
              <p:cNvSpPr/>
              <p:nvPr/>
            </p:nvSpPr>
            <p:spPr>
              <a:xfrm rot="5400000">
                <a:off x="10837244" y="4138606"/>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16" name="Freeform 180">
                <a:extLst>
                  <a:ext uri="{FF2B5EF4-FFF2-40B4-BE49-F238E27FC236}">
                    <a16:creationId xmlns:a16="http://schemas.microsoft.com/office/drawing/2014/main" id="{6EAD7C1B-9EE0-4F75-9F38-FBFD5EC7BD1B}"/>
                  </a:ext>
                </a:extLst>
              </p:cNvPr>
              <p:cNvSpPr/>
              <p:nvPr/>
            </p:nvSpPr>
            <p:spPr>
              <a:xfrm rot="5400000">
                <a:off x="11062154" y="401338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grpSp>
        <p:grpSp>
          <p:nvGrpSpPr>
            <p:cNvPr id="58" name="Group 57">
              <a:extLst>
                <a:ext uri="{FF2B5EF4-FFF2-40B4-BE49-F238E27FC236}">
                  <a16:creationId xmlns:a16="http://schemas.microsoft.com/office/drawing/2014/main" id="{ECF301DE-0886-41B6-AFEE-900CB25CC15C}"/>
                </a:ext>
              </a:extLst>
            </p:cNvPr>
            <p:cNvGrpSpPr/>
            <p:nvPr/>
          </p:nvGrpSpPr>
          <p:grpSpPr>
            <a:xfrm>
              <a:off x="13333189" y="999254"/>
              <a:ext cx="8111904" cy="6653211"/>
              <a:chOff x="7706818" y="3995070"/>
              <a:chExt cx="8111904" cy="6653211"/>
            </a:xfrm>
          </p:grpSpPr>
          <p:sp>
            <p:nvSpPr>
              <p:cNvPr id="77" name="Freeform 149">
                <a:extLst>
                  <a:ext uri="{FF2B5EF4-FFF2-40B4-BE49-F238E27FC236}">
                    <a16:creationId xmlns:a16="http://schemas.microsoft.com/office/drawing/2014/main" id="{743EC1C2-3EDB-4A35-9210-3D4E7E53EBE0}"/>
                  </a:ext>
                </a:extLst>
              </p:cNvPr>
              <p:cNvSpPr/>
              <p:nvPr/>
            </p:nvSpPr>
            <p:spPr>
              <a:xfrm rot="5400000">
                <a:off x="7688504" y="589171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81" name="Freeform 150">
                <a:extLst>
                  <a:ext uri="{FF2B5EF4-FFF2-40B4-BE49-F238E27FC236}">
                    <a16:creationId xmlns:a16="http://schemas.microsoft.com/office/drawing/2014/main" id="{71771FEF-D653-4C4E-BF16-C8680A9906A6}"/>
                  </a:ext>
                </a:extLst>
              </p:cNvPr>
              <p:cNvSpPr/>
              <p:nvPr/>
            </p:nvSpPr>
            <p:spPr>
              <a:xfrm rot="5400000">
                <a:off x="7913414" y="5766492"/>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82" name="Freeform 151">
                <a:extLst>
                  <a:ext uri="{FF2B5EF4-FFF2-40B4-BE49-F238E27FC236}">
                    <a16:creationId xmlns:a16="http://schemas.microsoft.com/office/drawing/2014/main" id="{FFC97B18-3624-4C39-BB7E-AB994A5F99B7}"/>
                  </a:ext>
                </a:extLst>
              </p:cNvPr>
              <p:cNvSpPr/>
              <p:nvPr/>
            </p:nvSpPr>
            <p:spPr>
              <a:xfrm rot="5400000">
                <a:off x="8138324" y="5641270"/>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83" name="Freeform 152">
                <a:extLst>
                  <a:ext uri="{FF2B5EF4-FFF2-40B4-BE49-F238E27FC236}">
                    <a16:creationId xmlns:a16="http://schemas.microsoft.com/office/drawing/2014/main" id="{640605B0-A0FF-43D5-AA17-B0C0D7BEF6A4}"/>
                  </a:ext>
                </a:extLst>
              </p:cNvPr>
              <p:cNvSpPr/>
              <p:nvPr/>
            </p:nvSpPr>
            <p:spPr>
              <a:xfrm rot="5400000">
                <a:off x="8363234" y="5516048"/>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84" name="Freeform 153">
                <a:extLst>
                  <a:ext uri="{FF2B5EF4-FFF2-40B4-BE49-F238E27FC236}">
                    <a16:creationId xmlns:a16="http://schemas.microsoft.com/office/drawing/2014/main" id="{12DFD453-DFBF-4B46-9395-5D99E107B2FC}"/>
                  </a:ext>
                </a:extLst>
              </p:cNvPr>
              <p:cNvSpPr/>
              <p:nvPr/>
            </p:nvSpPr>
            <p:spPr>
              <a:xfrm rot="5400000">
                <a:off x="8588144" y="5390826"/>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85" name="Freeform 154">
                <a:extLst>
                  <a:ext uri="{FF2B5EF4-FFF2-40B4-BE49-F238E27FC236}">
                    <a16:creationId xmlns:a16="http://schemas.microsoft.com/office/drawing/2014/main" id="{F59516D7-4DA7-49EF-83FC-BB9E9C901AB1}"/>
                  </a:ext>
                </a:extLst>
              </p:cNvPr>
              <p:cNvSpPr/>
              <p:nvPr/>
            </p:nvSpPr>
            <p:spPr>
              <a:xfrm rot="5400000">
                <a:off x="8813054" y="526560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86" name="Freeform 155">
                <a:extLst>
                  <a:ext uri="{FF2B5EF4-FFF2-40B4-BE49-F238E27FC236}">
                    <a16:creationId xmlns:a16="http://schemas.microsoft.com/office/drawing/2014/main" id="{E2C45834-1046-4372-AECB-BC5579552022}"/>
                  </a:ext>
                </a:extLst>
              </p:cNvPr>
              <p:cNvSpPr/>
              <p:nvPr/>
            </p:nvSpPr>
            <p:spPr>
              <a:xfrm rot="5400000">
                <a:off x="9037964" y="5140382"/>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88" name="Freeform 156">
                <a:extLst>
                  <a:ext uri="{FF2B5EF4-FFF2-40B4-BE49-F238E27FC236}">
                    <a16:creationId xmlns:a16="http://schemas.microsoft.com/office/drawing/2014/main" id="{1ED38A82-3648-4E1D-BA1E-B86871E1683F}"/>
                  </a:ext>
                </a:extLst>
              </p:cNvPr>
              <p:cNvSpPr/>
              <p:nvPr/>
            </p:nvSpPr>
            <p:spPr>
              <a:xfrm rot="5400000">
                <a:off x="9262874" y="5015160"/>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92" name="Freeform 157">
                <a:extLst>
                  <a:ext uri="{FF2B5EF4-FFF2-40B4-BE49-F238E27FC236}">
                    <a16:creationId xmlns:a16="http://schemas.microsoft.com/office/drawing/2014/main" id="{E5E95CF9-FBD4-4914-B7A1-093D4133E822}"/>
                  </a:ext>
                </a:extLst>
              </p:cNvPr>
              <p:cNvSpPr/>
              <p:nvPr/>
            </p:nvSpPr>
            <p:spPr>
              <a:xfrm rot="5400000">
                <a:off x="9487784" y="4889938"/>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93" name="Freeform 158">
                <a:extLst>
                  <a:ext uri="{FF2B5EF4-FFF2-40B4-BE49-F238E27FC236}">
                    <a16:creationId xmlns:a16="http://schemas.microsoft.com/office/drawing/2014/main" id="{64BFFEBF-90A7-48D4-B91C-8F6BEB6D8CAF}"/>
                  </a:ext>
                </a:extLst>
              </p:cNvPr>
              <p:cNvSpPr/>
              <p:nvPr/>
            </p:nvSpPr>
            <p:spPr>
              <a:xfrm rot="5400000">
                <a:off x="9712694" y="4764716"/>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94" name="Freeform 159">
                <a:extLst>
                  <a:ext uri="{FF2B5EF4-FFF2-40B4-BE49-F238E27FC236}">
                    <a16:creationId xmlns:a16="http://schemas.microsoft.com/office/drawing/2014/main" id="{FC30546C-54AD-4940-B34D-5BC1E2611A04}"/>
                  </a:ext>
                </a:extLst>
              </p:cNvPr>
              <p:cNvSpPr/>
              <p:nvPr/>
            </p:nvSpPr>
            <p:spPr>
              <a:xfrm rot="5400000">
                <a:off x="9937604" y="463949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95" name="Freeform 160">
                <a:extLst>
                  <a:ext uri="{FF2B5EF4-FFF2-40B4-BE49-F238E27FC236}">
                    <a16:creationId xmlns:a16="http://schemas.microsoft.com/office/drawing/2014/main" id="{54FDAEAF-5833-48CB-9213-86C80D2D443D}"/>
                  </a:ext>
                </a:extLst>
              </p:cNvPr>
              <p:cNvSpPr/>
              <p:nvPr/>
            </p:nvSpPr>
            <p:spPr>
              <a:xfrm rot="5400000">
                <a:off x="10162514" y="4514272"/>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96" name="Freeform 161">
                <a:extLst>
                  <a:ext uri="{FF2B5EF4-FFF2-40B4-BE49-F238E27FC236}">
                    <a16:creationId xmlns:a16="http://schemas.microsoft.com/office/drawing/2014/main" id="{2ED60700-3045-4C44-ABFF-1EBEC01B03C5}"/>
                  </a:ext>
                </a:extLst>
              </p:cNvPr>
              <p:cNvSpPr/>
              <p:nvPr/>
            </p:nvSpPr>
            <p:spPr>
              <a:xfrm rot="5400000">
                <a:off x="10387424" y="4389050"/>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97" name="Freeform 162">
                <a:extLst>
                  <a:ext uri="{FF2B5EF4-FFF2-40B4-BE49-F238E27FC236}">
                    <a16:creationId xmlns:a16="http://schemas.microsoft.com/office/drawing/2014/main" id="{3DD28F24-5F0F-4500-887F-9A7B57B62F81}"/>
                  </a:ext>
                </a:extLst>
              </p:cNvPr>
              <p:cNvSpPr/>
              <p:nvPr/>
            </p:nvSpPr>
            <p:spPr>
              <a:xfrm rot="5400000">
                <a:off x="10612334" y="4263828"/>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98" name="Freeform 163">
                <a:extLst>
                  <a:ext uri="{FF2B5EF4-FFF2-40B4-BE49-F238E27FC236}">
                    <a16:creationId xmlns:a16="http://schemas.microsoft.com/office/drawing/2014/main" id="{938FD854-B26E-448C-8875-08C00BC6F2BD}"/>
                  </a:ext>
                </a:extLst>
              </p:cNvPr>
              <p:cNvSpPr/>
              <p:nvPr/>
            </p:nvSpPr>
            <p:spPr>
              <a:xfrm rot="5400000">
                <a:off x="10837244" y="4138606"/>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99" name="Freeform 164">
                <a:extLst>
                  <a:ext uri="{FF2B5EF4-FFF2-40B4-BE49-F238E27FC236}">
                    <a16:creationId xmlns:a16="http://schemas.microsoft.com/office/drawing/2014/main" id="{FDE09B31-750B-41CE-8056-2F4B805C4D68}"/>
                  </a:ext>
                </a:extLst>
              </p:cNvPr>
              <p:cNvSpPr/>
              <p:nvPr/>
            </p:nvSpPr>
            <p:spPr>
              <a:xfrm rot="5400000">
                <a:off x="11062154" y="401338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grpSp>
        <p:grpSp>
          <p:nvGrpSpPr>
            <p:cNvPr id="59" name="Group 58">
              <a:extLst>
                <a:ext uri="{FF2B5EF4-FFF2-40B4-BE49-F238E27FC236}">
                  <a16:creationId xmlns:a16="http://schemas.microsoft.com/office/drawing/2014/main" id="{FC4C5D93-416A-4D99-92FE-CBD6F5D72B78}"/>
                </a:ext>
              </a:extLst>
            </p:cNvPr>
            <p:cNvGrpSpPr/>
            <p:nvPr/>
          </p:nvGrpSpPr>
          <p:grpSpPr>
            <a:xfrm rot="21000815">
              <a:off x="7839813" y="3770160"/>
              <a:ext cx="15655637" cy="6719454"/>
              <a:chOff x="6712527" y="3678382"/>
              <a:chExt cx="15655637" cy="6719454"/>
            </a:xfrm>
          </p:grpSpPr>
          <p:sp>
            <p:nvSpPr>
              <p:cNvPr id="60" name="Freeform 135">
                <a:extLst>
                  <a:ext uri="{FF2B5EF4-FFF2-40B4-BE49-F238E27FC236}">
                    <a16:creationId xmlns:a16="http://schemas.microsoft.com/office/drawing/2014/main" id="{50033150-B6A5-4652-8753-9E486E49DE48}"/>
                  </a:ext>
                </a:extLst>
              </p:cNvPr>
              <p:cNvSpPr/>
              <p:nvPr/>
            </p:nvSpPr>
            <p:spPr>
              <a:xfrm>
                <a:off x="6712527" y="36783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61" name="Freeform 136">
                <a:extLst>
                  <a:ext uri="{FF2B5EF4-FFF2-40B4-BE49-F238E27FC236}">
                    <a16:creationId xmlns:a16="http://schemas.microsoft.com/office/drawing/2014/main" id="{69CF92C8-CE3A-4FA2-B89D-119205F7ECF0}"/>
                  </a:ext>
                </a:extLst>
              </p:cNvPr>
              <p:cNvSpPr/>
              <p:nvPr/>
            </p:nvSpPr>
            <p:spPr>
              <a:xfrm>
                <a:off x="6864927" y="38307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62" name="Freeform 137">
                <a:extLst>
                  <a:ext uri="{FF2B5EF4-FFF2-40B4-BE49-F238E27FC236}">
                    <a16:creationId xmlns:a16="http://schemas.microsoft.com/office/drawing/2014/main" id="{3292C5A9-5D4C-47AC-A8AD-FCDE89C7103E}"/>
                  </a:ext>
                </a:extLst>
              </p:cNvPr>
              <p:cNvSpPr/>
              <p:nvPr/>
            </p:nvSpPr>
            <p:spPr>
              <a:xfrm>
                <a:off x="7017327" y="39831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63" name="Freeform 138">
                <a:extLst>
                  <a:ext uri="{FF2B5EF4-FFF2-40B4-BE49-F238E27FC236}">
                    <a16:creationId xmlns:a16="http://schemas.microsoft.com/office/drawing/2014/main" id="{BF3B913D-6189-48C6-932F-A2D2572BF7FE}"/>
                  </a:ext>
                </a:extLst>
              </p:cNvPr>
              <p:cNvSpPr/>
              <p:nvPr/>
            </p:nvSpPr>
            <p:spPr>
              <a:xfrm>
                <a:off x="7169727" y="41355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64" name="Freeform 139">
                <a:extLst>
                  <a:ext uri="{FF2B5EF4-FFF2-40B4-BE49-F238E27FC236}">
                    <a16:creationId xmlns:a16="http://schemas.microsoft.com/office/drawing/2014/main" id="{8877C011-01B7-4A1B-86D1-212282D4854E}"/>
                  </a:ext>
                </a:extLst>
              </p:cNvPr>
              <p:cNvSpPr/>
              <p:nvPr/>
            </p:nvSpPr>
            <p:spPr>
              <a:xfrm>
                <a:off x="7322127" y="42879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65" name="Freeform 140">
                <a:extLst>
                  <a:ext uri="{FF2B5EF4-FFF2-40B4-BE49-F238E27FC236}">
                    <a16:creationId xmlns:a16="http://schemas.microsoft.com/office/drawing/2014/main" id="{963651CB-F1A9-4401-A999-0A8D699626D1}"/>
                  </a:ext>
                </a:extLst>
              </p:cNvPr>
              <p:cNvSpPr/>
              <p:nvPr/>
            </p:nvSpPr>
            <p:spPr>
              <a:xfrm>
                <a:off x="7474527" y="44403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66" name="Freeform 141">
                <a:extLst>
                  <a:ext uri="{FF2B5EF4-FFF2-40B4-BE49-F238E27FC236}">
                    <a16:creationId xmlns:a16="http://schemas.microsoft.com/office/drawing/2014/main" id="{A4BD6357-0F85-47E0-852B-F1EEB34C2EF2}"/>
                  </a:ext>
                </a:extLst>
              </p:cNvPr>
              <p:cNvSpPr/>
              <p:nvPr/>
            </p:nvSpPr>
            <p:spPr>
              <a:xfrm>
                <a:off x="7626927" y="45927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67" name="Freeform 142">
                <a:extLst>
                  <a:ext uri="{FF2B5EF4-FFF2-40B4-BE49-F238E27FC236}">
                    <a16:creationId xmlns:a16="http://schemas.microsoft.com/office/drawing/2014/main" id="{A9451411-F516-4489-B8E2-84991E380EA2}"/>
                  </a:ext>
                </a:extLst>
              </p:cNvPr>
              <p:cNvSpPr/>
              <p:nvPr/>
            </p:nvSpPr>
            <p:spPr>
              <a:xfrm>
                <a:off x="7779327" y="47451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68" name="Freeform 143">
                <a:extLst>
                  <a:ext uri="{FF2B5EF4-FFF2-40B4-BE49-F238E27FC236}">
                    <a16:creationId xmlns:a16="http://schemas.microsoft.com/office/drawing/2014/main" id="{8BC4E33B-EFC9-451C-8239-0138F3989DD6}"/>
                  </a:ext>
                </a:extLst>
              </p:cNvPr>
              <p:cNvSpPr/>
              <p:nvPr/>
            </p:nvSpPr>
            <p:spPr>
              <a:xfrm>
                <a:off x="7931727" y="48975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72" name="Freeform 144">
                <a:extLst>
                  <a:ext uri="{FF2B5EF4-FFF2-40B4-BE49-F238E27FC236}">
                    <a16:creationId xmlns:a16="http://schemas.microsoft.com/office/drawing/2014/main" id="{E936F18B-87A1-4482-A792-3E332FF8ACAC}"/>
                  </a:ext>
                </a:extLst>
              </p:cNvPr>
              <p:cNvSpPr/>
              <p:nvPr/>
            </p:nvSpPr>
            <p:spPr>
              <a:xfrm>
                <a:off x="8084127" y="50499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73" name="Freeform 145">
                <a:extLst>
                  <a:ext uri="{FF2B5EF4-FFF2-40B4-BE49-F238E27FC236}">
                    <a16:creationId xmlns:a16="http://schemas.microsoft.com/office/drawing/2014/main" id="{A8B64B35-3366-41D4-B54C-648AE48C7B86}"/>
                  </a:ext>
                </a:extLst>
              </p:cNvPr>
              <p:cNvSpPr/>
              <p:nvPr/>
            </p:nvSpPr>
            <p:spPr>
              <a:xfrm>
                <a:off x="8236527" y="52023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74" name="Freeform 146">
                <a:extLst>
                  <a:ext uri="{FF2B5EF4-FFF2-40B4-BE49-F238E27FC236}">
                    <a16:creationId xmlns:a16="http://schemas.microsoft.com/office/drawing/2014/main" id="{D663C60E-36E8-471C-8AC2-4CC8C1A3F61E}"/>
                  </a:ext>
                </a:extLst>
              </p:cNvPr>
              <p:cNvSpPr/>
              <p:nvPr/>
            </p:nvSpPr>
            <p:spPr>
              <a:xfrm>
                <a:off x="8388927" y="53547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75" name="Freeform 147">
                <a:extLst>
                  <a:ext uri="{FF2B5EF4-FFF2-40B4-BE49-F238E27FC236}">
                    <a16:creationId xmlns:a16="http://schemas.microsoft.com/office/drawing/2014/main" id="{50E71CCA-DE7B-4ED7-A018-F22071DE7479}"/>
                  </a:ext>
                </a:extLst>
              </p:cNvPr>
              <p:cNvSpPr/>
              <p:nvPr/>
            </p:nvSpPr>
            <p:spPr>
              <a:xfrm>
                <a:off x="8541327" y="55071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76" name="Freeform 148">
                <a:extLst>
                  <a:ext uri="{FF2B5EF4-FFF2-40B4-BE49-F238E27FC236}">
                    <a16:creationId xmlns:a16="http://schemas.microsoft.com/office/drawing/2014/main" id="{7AAB2339-9904-400F-8038-879EAA1CBBF1}"/>
                  </a:ext>
                </a:extLst>
              </p:cNvPr>
              <p:cNvSpPr/>
              <p:nvPr/>
            </p:nvSpPr>
            <p:spPr>
              <a:xfrm>
                <a:off x="8693727" y="56595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grpSp>
      </p:grpSp>
      <p:grpSp>
        <p:nvGrpSpPr>
          <p:cNvPr id="24" name="Group 23">
            <a:extLst>
              <a:ext uri="{FF2B5EF4-FFF2-40B4-BE49-F238E27FC236}">
                <a16:creationId xmlns:a16="http://schemas.microsoft.com/office/drawing/2014/main" id="{E7A50923-9A58-4AA1-B73C-4C346286981B}"/>
              </a:ext>
            </a:extLst>
          </p:cNvPr>
          <p:cNvGrpSpPr/>
          <p:nvPr/>
        </p:nvGrpSpPr>
        <p:grpSpPr>
          <a:xfrm>
            <a:off x="2328423" y="7784697"/>
            <a:ext cx="1073237" cy="1261775"/>
            <a:chOff x="11158855" y="2809083"/>
            <a:chExt cx="1110791" cy="1110790"/>
          </a:xfrm>
        </p:grpSpPr>
        <p:sp>
          <p:nvSpPr>
            <p:cNvPr id="25" name="Circle">
              <a:extLst>
                <a:ext uri="{FF2B5EF4-FFF2-40B4-BE49-F238E27FC236}">
                  <a16:creationId xmlns:a16="http://schemas.microsoft.com/office/drawing/2014/main" id="{BC3379DC-214D-4533-9D7C-0D354B7423F2}"/>
                </a:ext>
              </a:extLst>
            </p:cNvPr>
            <p:cNvSpPr/>
            <p:nvPr/>
          </p:nvSpPr>
          <p:spPr>
            <a:xfrm>
              <a:off x="11158855" y="2809083"/>
              <a:ext cx="1110791"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26" name="Group 1@3x.png" descr="Group 1@3x.png">
              <a:extLst>
                <a:ext uri="{FF2B5EF4-FFF2-40B4-BE49-F238E27FC236}">
                  <a16:creationId xmlns:a16="http://schemas.microsoft.com/office/drawing/2014/main" id="{43700A4E-576A-45C3-874A-6A16A8712F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41062" y="3160387"/>
              <a:ext cx="559692" cy="549347"/>
            </a:xfrm>
            <a:prstGeom prst="rect">
              <a:avLst/>
            </a:prstGeom>
            <a:ln w="12700">
              <a:miter lim="400000"/>
            </a:ln>
          </p:spPr>
        </p:pic>
      </p:grpSp>
      <p:sp>
        <p:nvSpPr>
          <p:cNvPr id="30" name="Title 1">
            <a:extLst>
              <a:ext uri="{FF2B5EF4-FFF2-40B4-BE49-F238E27FC236}">
                <a16:creationId xmlns:a16="http://schemas.microsoft.com/office/drawing/2014/main" id="{DFC67E5A-1BF9-4643-A29C-663ACD55D67B}"/>
              </a:ext>
            </a:extLst>
          </p:cNvPr>
          <p:cNvSpPr txBox="1">
            <a:spLocks/>
          </p:cNvSpPr>
          <p:nvPr/>
        </p:nvSpPr>
        <p:spPr>
          <a:xfrm>
            <a:off x="399129" y="2799620"/>
            <a:ext cx="5071530" cy="1693710"/>
          </a:xfrm>
          <a:prstGeom prst="rect">
            <a:avLst/>
          </a:prstGeom>
          <a:ln w="12700">
            <a:miter lim="400000"/>
          </a:ln>
          <a:extLst>
            <a:ext uri="{C572A759-6A51-4108-AA02-DFA0A04FC94B}">
              <ma14:wrappingTextBoxFlag xmlns="" xmlns:ma14="http://schemas.microsoft.com/office/mac/drawingml/2011/main" val="1"/>
            </a:ext>
          </a:extLst>
        </p:spPr>
        <p:txBody>
          <a:bodyPr lIns="76200" tIns="76200" rIns="76200" bIns="76200" anchor="ctr" anchorCtr="0"/>
          <a:lstStyle>
            <a:lvl1pPr marL="0" marR="0" indent="0" algn="l" defTabSz="819150" latinLnBrk="0">
              <a:lnSpc>
                <a:spcPct val="90000"/>
              </a:lnSpc>
              <a:spcBef>
                <a:spcPts val="0"/>
              </a:spcBef>
              <a:spcAft>
                <a:spcPts val="0"/>
              </a:spcAft>
              <a:buClrTx/>
              <a:buSzTx/>
              <a:buFontTx/>
              <a:buNone/>
              <a:tabLst/>
              <a:defRPr sz="6600" b="0" i="0" u="none" strike="noStrike" cap="none" spc="0" baseline="0">
                <a:ln>
                  <a:noFill/>
                </a:ln>
                <a:solidFill>
                  <a:srgbClr val="474747"/>
                </a:solidFill>
                <a:uFillTx/>
                <a:latin typeface="Open Sans" panose="020B0606030504020204" pitchFamily="34" charset="0"/>
                <a:ea typeface="Open Sans" panose="020B0606030504020204" pitchFamily="34" charset="0"/>
                <a:cs typeface="Open Sans" panose="020B0606030504020204" pitchFamily="34" charset="0"/>
                <a:sym typeface="Gill Sans"/>
              </a:defRPr>
            </a:lvl1pPr>
            <a:lvl2pPr marL="0" marR="0" indent="2286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2pPr>
            <a:lvl3pPr marL="0" marR="0" indent="4572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3pPr>
            <a:lvl4pPr marL="0" marR="0" indent="6858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4pPr>
            <a:lvl5pPr marL="0" marR="0" indent="9144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5pPr>
            <a:lvl6pPr marL="0" marR="0" indent="11430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6pPr>
            <a:lvl7pPr marL="0" marR="0" indent="13716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7pPr>
            <a:lvl8pPr marL="0" marR="0" indent="16002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8pPr>
            <a:lvl9pPr marL="0" marR="0" indent="18288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9pPr>
          </a:lstStyle>
          <a:p>
            <a:pPr algn="ctr" hangingPunct="1"/>
            <a:r>
              <a:rPr lang="en-US" sz="4400"/>
              <a:t>Connecting</a:t>
            </a:r>
            <a:br>
              <a:rPr lang="en-US" sz="4400"/>
            </a:br>
            <a:r>
              <a:rPr lang="en-US" sz="4400"/>
              <a:t>and Orchestrating Microservices</a:t>
            </a:r>
          </a:p>
        </p:txBody>
      </p:sp>
      <p:grpSp>
        <p:nvGrpSpPr>
          <p:cNvPr id="89" name="Group 88">
            <a:extLst>
              <a:ext uri="{FF2B5EF4-FFF2-40B4-BE49-F238E27FC236}">
                <a16:creationId xmlns:a16="http://schemas.microsoft.com/office/drawing/2014/main" id="{E7A50923-9A58-4AA1-B73C-4C346286981B}"/>
              </a:ext>
            </a:extLst>
          </p:cNvPr>
          <p:cNvGrpSpPr/>
          <p:nvPr/>
        </p:nvGrpSpPr>
        <p:grpSpPr>
          <a:xfrm>
            <a:off x="3014917" y="4688545"/>
            <a:ext cx="1073237" cy="1261775"/>
            <a:chOff x="11158855" y="2809083"/>
            <a:chExt cx="1110791" cy="1110790"/>
          </a:xfrm>
        </p:grpSpPr>
        <p:sp>
          <p:nvSpPr>
            <p:cNvPr id="90" name="Circle">
              <a:extLst>
                <a:ext uri="{FF2B5EF4-FFF2-40B4-BE49-F238E27FC236}">
                  <a16:creationId xmlns:a16="http://schemas.microsoft.com/office/drawing/2014/main" id="{BC3379DC-214D-4533-9D7C-0D354B7423F2}"/>
                </a:ext>
              </a:extLst>
            </p:cNvPr>
            <p:cNvSpPr/>
            <p:nvPr/>
          </p:nvSpPr>
          <p:spPr>
            <a:xfrm>
              <a:off x="11158855" y="2809083"/>
              <a:ext cx="1110791"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91" name="Group 1@3x.png" descr="Group 1@3x.png">
              <a:extLst>
                <a:ext uri="{FF2B5EF4-FFF2-40B4-BE49-F238E27FC236}">
                  <a16:creationId xmlns:a16="http://schemas.microsoft.com/office/drawing/2014/main" id="{43700A4E-576A-45C3-874A-6A16A8712F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41062" y="3160387"/>
              <a:ext cx="559692" cy="549347"/>
            </a:xfrm>
            <a:prstGeom prst="rect">
              <a:avLst/>
            </a:prstGeom>
            <a:ln w="12700">
              <a:miter lim="400000"/>
            </a:ln>
          </p:spPr>
        </p:pic>
      </p:grpSp>
      <p:grpSp>
        <p:nvGrpSpPr>
          <p:cNvPr id="192" name="Group 191">
            <a:extLst>
              <a:ext uri="{FF2B5EF4-FFF2-40B4-BE49-F238E27FC236}">
                <a16:creationId xmlns:a16="http://schemas.microsoft.com/office/drawing/2014/main" id="{F2A321D9-CE43-4F9C-9847-2FDCC1DD3A1A}"/>
              </a:ext>
            </a:extLst>
          </p:cNvPr>
          <p:cNvGrpSpPr/>
          <p:nvPr/>
        </p:nvGrpSpPr>
        <p:grpSpPr>
          <a:xfrm>
            <a:off x="955433" y="7784697"/>
            <a:ext cx="1073237" cy="1261775"/>
            <a:chOff x="8373048" y="2809083"/>
            <a:chExt cx="1110791" cy="1110790"/>
          </a:xfrm>
        </p:grpSpPr>
        <p:sp>
          <p:nvSpPr>
            <p:cNvPr id="193" name="Circle">
              <a:extLst>
                <a:ext uri="{FF2B5EF4-FFF2-40B4-BE49-F238E27FC236}">
                  <a16:creationId xmlns:a16="http://schemas.microsoft.com/office/drawing/2014/main" id="{73AA9E1E-8BD8-4590-BFDE-9B673E9A4A98}"/>
                </a:ext>
              </a:extLst>
            </p:cNvPr>
            <p:cNvSpPr/>
            <p:nvPr/>
          </p:nvSpPr>
          <p:spPr>
            <a:xfrm>
              <a:off x="8373048" y="2809083"/>
              <a:ext cx="1110791"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194" name="Layer 0@3x.png" descr="Layer 0@3x.png">
              <a:extLst>
                <a:ext uri="{FF2B5EF4-FFF2-40B4-BE49-F238E27FC236}">
                  <a16:creationId xmlns:a16="http://schemas.microsoft.com/office/drawing/2014/main" id="{B4C00136-C3AE-4004-B2FB-BCCB579F1CD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52813" y="3138946"/>
              <a:ext cx="551260" cy="551261"/>
            </a:xfrm>
            <a:prstGeom prst="rect">
              <a:avLst/>
            </a:prstGeom>
            <a:ln w="12700">
              <a:miter lim="400000"/>
            </a:ln>
          </p:spPr>
        </p:pic>
      </p:grpSp>
      <p:grpSp>
        <p:nvGrpSpPr>
          <p:cNvPr id="195" name="Group 194">
            <a:extLst>
              <a:ext uri="{FF2B5EF4-FFF2-40B4-BE49-F238E27FC236}">
                <a16:creationId xmlns:a16="http://schemas.microsoft.com/office/drawing/2014/main" id="{41277F45-A623-46BE-9113-D5E674C577DF}"/>
              </a:ext>
            </a:extLst>
          </p:cNvPr>
          <p:cNvGrpSpPr/>
          <p:nvPr/>
        </p:nvGrpSpPr>
        <p:grpSpPr>
          <a:xfrm>
            <a:off x="3701412" y="7784697"/>
            <a:ext cx="1073237" cy="1261775"/>
            <a:chOff x="8373048" y="2809083"/>
            <a:chExt cx="1110791" cy="1110790"/>
          </a:xfrm>
        </p:grpSpPr>
        <p:sp>
          <p:nvSpPr>
            <p:cNvPr id="196" name="Circle">
              <a:extLst>
                <a:ext uri="{FF2B5EF4-FFF2-40B4-BE49-F238E27FC236}">
                  <a16:creationId xmlns:a16="http://schemas.microsoft.com/office/drawing/2014/main" id="{A2A7F9F6-F1E8-4675-8C4B-B2F4DB8A7753}"/>
                </a:ext>
              </a:extLst>
            </p:cNvPr>
            <p:cNvSpPr/>
            <p:nvPr/>
          </p:nvSpPr>
          <p:spPr>
            <a:xfrm>
              <a:off x="8373048" y="2809083"/>
              <a:ext cx="1110791"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197" name="Layer 0@3x.png" descr="Layer 0@3x.png">
              <a:extLst>
                <a:ext uri="{FF2B5EF4-FFF2-40B4-BE49-F238E27FC236}">
                  <a16:creationId xmlns:a16="http://schemas.microsoft.com/office/drawing/2014/main" id="{AD3CB4EE-B51D-438C-BAF6-91B6662362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52813" y="3138946"/>
              <a:ext cx="551260" cy="551261"/>
            </a:xfrm>
            <a:prstGeom prst="rect">
              <a:avLst/>
            </a:prstGeom>
            <a:ln w="12700">
              <a:miter lim="400000"/>
            </a:ln>
          </p:spPr>
        </p:pic>
      </p:grpSp>
      <p:cxnSp>
        <p:nvCxnSpPr>
          <p:cNvPr id="205" name="Straight Arrow Connector 204">
            <a:extLst>
              <a:ext uri="{FF2B5EF4-FFF2-40B4-BE49-F238E27FC236}">
                <a16:creationId xmlns:a16="http://schemas.microsoft.com/office/drawing/2014/main" id="{A9459E6F-721B-4E4B-86EC-AD0E88A7627B}"/>
              </a:ext>
            </a:extLst>
          </p:cNvPr>
          <p:cNvCxnSpPr>
            <a:cxnSpLocks/>
          </p:cNvCxnSpPr>
          <p:nvPr/>
        </p:nvCxnSpPr>
        <p:spPr>
          <a:xfrm flipV="1">
            <a:off x="1577005" y="5876605"/>
            <a:ext cx="495511" cy="1923327"/>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206" name="Straight Arrow Connector 205">
            <a:extLst>
              <a:ext uri="{FF2B5EF4-FFF2-40B4-BE49-F238E27FC236}">
                <a16:creationId xmlns:a16="http://schemas.microsoft.com/office/drawing/2014/main" id="{B2A723D7-780E-4381-8262-8ECF91C94032}"/>
              </a:ext>
            </a:extLst>
          </p:cNvPr>
          <p:cNvCxnSpPr>
            <a:cxnSpLocks/>
          </p:cNvCxnSpPr>
          <p:nvPr/>
        </p:nvCxnSpPr>
        <p:spPr>
          <a:xfrm>
            <a:off x="3640150" y="5878518"/>
            <a:ext cx="390187" cy="1965031"/>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207" name="Straight Arrow Connector 206">
            <a:extLst>
              <a:ext uri="{FF2B5EF4-FFF2-40B4-BE49-F238E27FC236}">
                <a16:creationId xmlns:a16="http://schemas.microsoft.com/office/drawing/2014/main" id="{1B10B3AB-F3B2-46BF-86A0-7E2A7FAE1EBD}"/>
              </a:ext>
            </a:extLst>
          </p:cNvPr>
          <p:cNvCxnSpPr>
            <a:cxnSpLocks/>
          </p:cNvCxnSpPr>
          <p:nvPr/>
        </p:nvCxnSpPr>
        <p:spPr>
          <a:xfrm>
            <a:off x="1980101" y="5878518"/>
            <a:ext cx="1241975" cy="0"/>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grpSp>
        <p:nvGrpSpPr>
          <p:cNvPr id="11" name="Group 10">
            <a:extLst>
              <a:ext uri="{FF2B5EF4-FFF2-40B4-BE49-F238E27FC236}">
                <a16:creationId xmlns:a16="http://schemas.microsoft.com/office/drawing/2014/main" id="{9D1E642C-299E-4B9D-BC50-794EFDFD3779}"/>
              </a:ext>
            </a:extLst>
          </p:cNvPr>
          <p:cNvGrpSpPr/>
          <p:nvPr/>
        </p:nvGrpSpPr>
        <p:grpSpPr>
          <a:xfrm>
            <a:off x="1641928" y="4716192"/>
            <a:ext cx="1073237" cy="1261775"/>
            <a:chOff x="8373048" y="2809083"/>
            <a:chExt cx="1110791" cy="1110790"/>
          </a:xfrm>
        </p:grpSpPr>
        <p:sp>
          <p:nvSpPr>
            <p:cNvPr id="12" name="Circle">
              <a:extLst>
                <a:ext uri="{FF2B5EF4-FFF2-40B4-BE49-F238E27FC236}">
                  <a16:creationId xmlns:a16="http://schemas.microsoft.com/office/drawing/2014/main" id="{2E05CA25-3DF0-4226-863C-6CB95FD48939}"/>
                </a:ext>
              </a:extLst>
            </p:cNvPr>
            <p:cNvSpPr/>
            <p:nvPr/>
          </p:nvSpPr>
          <p:spPr>
            <a:xfrm>
              <a:off x="8373048" y="2809083"/>
              <a:ext cx="1110791"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13" name="Layer 0@3x.png" descr="Layer 0@3x.png">
              <a:extLst>
                <a:ext uri="{FF2B5EF4-FFF2-40B4-BE49-F238E27FC236}">
                  <a16:creationId xmlns:a16="http://schemas.microsoft.com/office/drawing/2014/main" id="{F26A1114-ACFB-45EC-95F4-666A8DD3D6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52813" y="3138946"/>
              <a:ext cx="551260" cy="551261"/>
            </a:xfrm>
            <a:prstGeom prst="rect">
              <a:avLst/>
            </a:prstGeom>
            <a:ln w="12700">
              <a:miter lim="400000"/>
            </a:ln>
          </p:spPr>
        </p:pic>
      </p:grpSp>
      <p:sp>
        <p:nvSpPr>
          <p:cNvPr id="331" name="Title 1">
            <a:extLst>
              <a:ext uri="{FF2B5EF4-FFF2-40B4-BE49-F238E27FC236}">
                <a16:creationId xmlns:a16="http://schemas.microsoft.com/office/drawing/2014/main" id="{F0990506-16E2-43B3-B37D-1146FD2495D6}"/>
              </a:ext>
            </a:extLst>
          </p:cNvPr>
          <p:cNvSpPr txBox="1">
            <a:spLocks/>
          </p:cNvSpPr>
          <p:nvPr/>
        </p:nvSpPr>
        <p:spPr>
          <a:xfrm>
            <a:off x="1535405" y="6071559"/>
            <a:ext cx="2417225" cy="1693710"/>
          </a:xfrm>
          <a:prstGeom prst="rect">
            <a:avLst/>
          </a:prstGeom>
          <a:ln w="12700">
            <a:miter lim="400000"/>
          </a:ln>
          <a:extLst>
            <a:ext uri="{C572A759-6A51-4108-AA02-DFA0A04FC94B}">
              <ma14:wrappingTextBoxFlag xmlns="" xmlns:ma14="http://schemas.microsoft.com/office/mac/drawingml/2011/main" val="1"/>
            </a:ext>
          </a:extLst>
        </p:spPr>
        <p:txBody>
          <a:bodyPr lIns="76200" tIns="76200" rIns="76200" bIns="76200" anchor="ctr" anchorCtr="0"/>
          <a:lstStyle>
            <a:lvl1pPr marL="0" marR="0" indent="0" algn="l" defTabSz="819150" latinLnBrk="0">
              <a:lnSpc>
                <a:spcPct val="90000"/>
              </a:lnSpc>
              <a:spcBef>
                <a:spcPts val="0"/>
              </a:spcBef>
              <a:spcAft>
                <a:spcPts val="0"/>
              </a:spcAft>
              <a:buClrTx/>
              <a:buSzTx/>
              <a:buFontTx/>
              <a:buNone/>
              <a:tabLst/>
              <a:defRPr sz="6600" b="0" i="0" u="none" strike="noStrike" cap="none" spc="0" baseline="0">
                <a:ln>
                  <a:noFill/>
                </a:ln>
                <a:solidFill>
                  <a:srgbClr val="474747"/>
                </a:solidFill>
                <a:uFillTx/>
                <a:latin typeface="Open Sans" panose="020B0606030504020204" pitchFamily="34" charset="0"/>
                <a:ea typeface="Open Sans" panose="020B0606030504020204" pitchFamily="34" charset="0"/>
                <a:cs typeface="Open Sans" panose="020B0606030504020204" pitchFamily="34" charset="0"/>
                <a:sym typeface="Gill Sans"/>
              </a:defRPr>
            </a:lvl1pPr>
            <a:lvl2pPr marL="0" marR="0" indent="2286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2pPr>
            <a:lvl3pPr marL="0" marR="0" indent="4572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3pPr>
            <a:lvl4pPr marL="0" marR="0" indent="6858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4pPr>
            <a:lvl5pPr marL="0" marR="0" indent="9144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5pPr>
            <a:lvl6pPr marL="0" marR="0" indent="11430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6pPr>
            <a:lvl7pPr marL="0" marR="0" indent="13716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7pPr>
            <a:lvl8pPr marL="0" marR="0" indent="16002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8pPr>
            <a:lvl9pPr marL="0" marR="0" indent="18288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9pPr>
          </a:lstStyle>
          <a:p>
            <a:pPr algn="ctr" hangingPunct="1"/>
            <a:r>
              <a:rPr lang="en-US" sz="4000"/>
              <a:t>Event</a:t>
            </a:r>
          </a:p>
          <a:p>
            <a:pPr algn="ctr" hangingPunct="1"/>
            <a:r>
              <a:rPr lang="en-US" sz="4000"/>
              <a:t> Mesh</a:t>
            </a:r>
          </a:p>
        </p:txBody>
      </p:sp>
      <p:grpSp>
        <p:nvGrpSpPr>
          <p:cNvPr id="16" name="Group 15">
            <a:extLst>
              <a:ext uri="{FF2B5EF4-FFF2-40B4-BE49-F238E27FC236}">
                <a16:creationId xmlns:a16="http://schemas.microsoft.com/office/drawing/2014/main" id="{20DD8B85-7369-4BE7-B167-BCAF55A79D15}"/>
              </a:ext>
            </a:extLst>
          </p:cNvPr>
          <p:cNvGrpSpPr/>
          <p:nvPr/>
        </p:nvGrpSpPr>
        <p:grpSpPr>
          <a:xfrm>
            <a:off x="4796369" y="5249252"/>
            <a:ext cx="7883959" cy="8055074"/>
            <a:chOff x="7520311" y="2717677"/>
            <a:chExt cx="9558711" cy="9299797"/>
          </a:xfrm>
        </p:grpSpPr>
        <p:grpSp>
          <p:nvGrpSpPr>
            <p:cNvPr id="147" name="Group 146">
              <a:extLst>
                <a:ext uri="{FF2B5EF4-FFF2-40B4-BE49-F238E27FC236}">
                  <a16:creationId xmlns:a16="http://schemas.microsoft.com/office/drawing/2014/main" id="{61249B24-628F-4354-A5C6-1E9EE24AD0F8}"/>
                </a:ext>
              </a:extLst>
            </p:cNvPr>
            <p:cNvGrpSpPr/>
            <p:nvPr/>
          </p:nvGrpSpPr>
          <p:grpSpPr>
            <a:xfrm rot="1498882">
              <a:off x="7520311" y="6937480"/>
              <a:ext cx="9558711" cy="4625254"/>
              <a:chOff x="5383396" y="999254"/>
              <a:chExt cx="18112054" cy="10551539"/>
            </a:xfrm>
            <a:scene3d>
              <a:camera prst="orthographicFront">
                <a:rot lat="2400000" lon="1200000" rev="1200000"/>
              </a:camera>
              <a:lightRig rig="threePt" dir="t"/>
            </a:scene3d>
          </p:grpSpPr>
          <p:grpSp>
            <p:nvGrpSpPr>
              <p:cNvPr id="148" name="Group 147">
                <a:extLst>
                  <a:ext uri="{FF2B5EF4-FFF2-40B4-BE49-F238E27FC236}">
                    <a16:creationId xmlns:a16="http://schemas.microsoft.com/office/drawing/2014/main" id="{B1FE4904-167D-4F1B-8D42-05A293CCD5EE}"/>
                  </a:ext>
                </a:extLst>
              </p:cNvPr>
              <p:cNvGrpSpPr/>
              <p:nvPr/>
            </p:nvGrpSpPr>
            <p:grpSpPr>
              <a:xfrm rot="21018813">
                <a:off x="5383396" y="2022154"/>
                <a:ext cx="15655637" cy="6719454"/>
                <a:chOff x="6712527" y="3678382"/>
                <a:chExt cx="15655637" cy="6719454"/>
              </a:xfrm>
            </p:grpSpPr>
            <p:sp>
              <p:nvSpPr>
                <p:cNvPr id="235" name="Freeform 197">
                  <a:extLst>
                    <a:ext uri="{FF2B5EF4-FFF2-40B4-BE49-F238E27FC236}">
                      <a16:creationId xmlns:a16="http://schemas.microsoft.com/office/drawing/2014/main" id="{E64937FC-F599-41D4-9CB0-646F19A717E9}"/>
                    </a:ext>
                  </a:extLst>
                </p:cNvPr>
                <p:cNvSpPr/>
                <p:nvPr/>
              </p:nvSpPr>
              <p:spPr>
                <a:xfrm>
                  <a:off x="6712527" y="36783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36" name="Freeform 198">
                  <a:extLst>
                    <a:ext uri="{FF2B5EF4-FFF2-40B4-BE49-F238E27FC236}">
                      <a16:creationId xmlns:a16="http://schemas.microsoft.com/office/drawing/2014/main" id="{22DC85A7-2B5F-4BB8-8465-C60FC1B7CE25}"/>
                    </a:ext>
                  </a:extLst>
                </p:cNvPr>
                <p:cNvSpPr/>
                <p:nvPr/>
              </p:nvSpPr>
              <p:spPr>
                <a:xfrm>
                  <a:off x="6864927" y="38307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37" name="Freeform 199">
                  <a:extLst>
                    <a:ext uri="{FF2B5EF4-FFF2-40B4-BE49-F238E27FC236}">
                      <a16:creationId xmlns:a16="http://schemas.microsoft.com/office/drawing/2014/main" id="{B52E176E-D078-4233-AD06-A18F8C7F0ADE}"/>
                    </a:ext>
                  </a:extLst>
                </p:cNvPr>
                <p:cNvSpPr/>
                <p:nvPr/>
              </p:nvSpPr>
              <p:spPr>
                <a:xfrm>
                  <a:off x="7017327" y="39831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38" name="Freeform 200">
                  <a:extLst>
                    <a:ext uri="{FF2B5EF4-FFF2-40B4-BE49-F238E27FC236}">
                      <a16:creationId xmlns:a16="http://schemas.microsoft.com/office/drawing/2014/main" id="{EEA6467F-2B1A-4721-B81D-23454FAB9A89}"/>
                    </a:ext>
                  </a:extLst>
                </p:cNvPr>
                <p:cNvSpPr/>
                <p:nvPr/>
              </p:nvSpPr>
              <p:spPr>
                <a:xfrm>
                  <a:off x="7169727" y="41355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39" name="Freeform 201">
                  <a:extLst>
                    <a:ext uri="{FF2B5EF4-FFF2-40B4-BE49-F238E27FC236}">
                      <a16:creationId xmlns:a16="http://schemas.microsoft.com/office/drawing/2014/main" id="{5E213837-EEF1-40FA-87BB-54F3C4C338BD}"/>
                    </a:ext>
                  </a:extLst>
                </p:cNvPr>
                <p:cNvSpPr/>
                <p:nvPr/>
              </p:nvSpPr>
              <p:spPr>
                <a:xfrm>
                  <a:off x="7322127" y="42879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40" name="Freeform 202">
                  <a:extLst>
                    <a:ext uri="{FF2B5EF4-FFF2-40B4-BE49-F238E27FC236}">
                      <a16:creationId xmlns:a16="http://schemas.microsoft.com/office/drawing/2014/main" id="{953BA2E1-85E0-4A9D-BD39-A888617704DD}"/>
                    </a:ext>
                  </a:extLst>
                </p:cNvPr>
                <p:cNvSpPr/>
                <p:nvPr/>
              </p:nvSpPr>
              <p:spPr>
                <a:xfrm>
                  <a:off x="7474527" y="44403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41" name="Freeform 203">
                  <a:extLst>
                    <a:ext uri="{FF2B5EF4-FFF2-40B4-BE49-F238E27FC236}">
                      <a16:creationId xmlns:a16="http://schemas.microsoft.com/office/drawing/2014/main" id="{1AD8EF62-B850-47E3-8A02-FE7801EB024C}"/>
                    </a:ext>
                  </a:extLst>
                </p:cNvPr>
                <p:cNvSpPr/>
                <p:nvPr/>
              </p:nvSpPr>
              <p:spPr>
                <a:xfrm>
                  <a:off x="7626927" y="45927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42" name="Freeform 204">
                  <a:extLst>
                    <a:ext uri="{FF2B5EF4-FFF2-40B4-BE49-F238E27FC236}">
                      <a16:creationId xmlns:a16="http://schemas.microsoft.com/office/drawing/2014/main" id="{58ADEC7C-45D5-4798-80AA-EFBDE60583D2}"/>
                    </a:ext>
                  </a:extLst>
                </p:cNvPr>
                <p:cNvSpPr/>
                <p:nvPr/>
              </p:nvSpPr>
              <p:spPr>
                <a:xfrm>
                  <a:off x="7779327" y="47451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43" name="Freeform 205">
                  <a:extLst>
                    <a:ext uri="{FF2B5EF4-FFF2-40B4-BE49-F238E27FC236}">
                      <a16:creationId xmlns:a16="http://schemas.microsoft.com/office/drawing/2014/main" id="{B274B08B-AFD3-45E1-AFB3-A26309685563}"/>
                    </a:ext>
                  </a:extLst>
                </p:cNvPr>
                <p:cNvSpPr/>
                <p:nvPr/>
              </p:nvSpPr>
              <p:spPr>
                <a:xfrm>
                  <a:off x="7931727" y="48975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44" name="Freeform 206">
                  <a:extLst>
                    <a:ext uri="{FF2B5EF4-FFF2-40B4-BE49-F238E27FC236}">
                      <a16:creationId xmlns:a16="http://schemas.microsoft.com/office/drawing/2014/main" id="{CF315E70-EF68-490B-A899-25755CD2344E}"/>
                    </a:ext>
                  </a:extLst>
                </p:cNvPr>
                <p:cNvSpPr/>
                <p:nvPr/>
              </p:nvSpPr>
              <p:spPr>
                <a:xfrm>
                  <a:off x="8084127" y="50499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45" name="Freeform 207">
                  <a:extLst>
                    <a:ext uri="{FF2B5EF4-FFF2-40B4-BE49-F238E27FC236}">
                      <a16:creationId xmlns:a16="http://schemas.microsoft.com/office/drawing/2014/main" id="{EAEFEEE4-8622-4487-93DC-A57C5CB463ED}"/>
                    </a:ext>
                  </a:extLst>
                </p:cNvPr>
                <p:cNvSpPr/>
                <p:nvPr/>
              </p:nvSpPr>
              <p:spPr>
                <a:xfrm>
                  <a:off x="8236527" y="52023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46" name="Freeform 208">
                  <a:extLst>
                    <a:ext uri="{FF2B5EF4-FFF2-40B4-BE49-F238E27FC236}">
                      <a16:creationId xmlns:a16="http://schemas.microsoft.com/office/drawing/2014/main" id="{0F7ACCA5-5408-4F6F-8013-76575578D1E0}"/>
                    </a:ext>
                  </a:extLst>
                </p:cNvPr>
                <p:cNvSpPr/>
                <p:nvPr/>
              </p:nvSpPr>
              <p:spPr>
                <a:xfrm>
                  <a:off x="8388927" y="53547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47" name="Freeform 209">
                  <a:extLst>
                    <a:ext uri="{FF2B5EF4-FFF2-40B4-BE49-F238E27FC236}">
                      <a16:creationId xmlns:a16="http://schemas.microsoft.com/office/drawing/2014/main" id="{2255DB65-55B6-4D06-9E8D-E2DCEEA67B86}"/>
                    </a:ext>
                  </a:extLst>
                </p:cNvPr>
                <p:cNvSpPr/>
                <p:nvPr/>
              </p:nvSpPr>
              <p:spPr>
                <a:xfrm>
                  <a:off x="8541327" y="55071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48" name="Freeform 210">
                  <a:extLst>
                    <a:ext uri="{FF2B5EF4-FFF2-40B4-BE49-F238E27FC236}">
                      <a16:creationId xmlns:a16="http://schemas.microsoft.com/office/drawing/2014/main" id="{F8B81E9A-771C-4DB4-824F-28FD81DA2D34}"/>
                    </a:ext>
                  </a:extLst>
                </p:cNvPr>
                <p:cNvSpPr/>
                <p:nvPr/>
              </p:nvSpPr>
              <p:spPr>
                <a:xfrm>
                  <a:off x="8693727" y="56595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grpSp>
          <p:grpSp>
            <p:nvGrpSpPr>
              <p:cNvPr id="149" name="Group 148">
                <a:extLst>
                  <a:ext uri="{FF2B5EF4-FFF2-40B4-BE49-F238E27FC236}">
                    <a16:creationId xmlns:a16="http://schemas.microsoft.com/office/drawing/2014/main" id="{46868966-9FD3-4816-B05A-D300A73FE5F6}"/>
                  </a:ext>
                </a:extLst>
              </p:cNvPr>
              <p:cNvGrpSpPr/>
              <p:nvPr/>
            </p:nvGrpSpPr>
            <p:grpSpPr>
              <a:xfrm>
                <a:off x="5998950" y="4897582"/>
                <a:ext cx="8111904" cy="6653211"/>
                <a:chOff x="7706818" y="3995070"/>
                <a:chExt cx="8111904" cy="6653211"/>
              </a:xfrm>
            </p:grpSpPr>
            <p:sp>
              <p:nvSpPr>
                <p:cNvPr id="218" name="Freeform 181">
                  <a:extLst>
                    <a:ext uri="{FF2B5EF4-FFF2-40B4-BE49-F238E27FC236}">
                      <a16:creationId xmlns:a16="http://schemas.microsoft.com/office/drawing/2014/main" id="{5410979B-0B07-4245-B22F-3792F77C7AA8}"/>
                    </a:ext>
                  </a:extLst>
                </p:cNvPr>
                <p:cNvSpPr/>
                <p:nvPr/>
              </p:nvSpPr>
              <p:spPr>
                <a:xfrm rot="5400000">
                  <a:off x="7688504" y="589171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19" name="Freeform 182">
                  <a:extLst>
                    <a:ext uri="{FF2B5EF4-FFF2-40B4-BE49-F238E27FC236}">
                      <a16:creationId xmlns:a16="http://schemas.microsoft.com/office/drawing/2014/main" id="{C4646A69-3F47-46A4-8D51-E3925017653D}"/>
                    </a:ext>
                  </a:extLst>
                </p:cNvPr>
                <p:cNvSpPr/>
                <p:nvPr/>
              </p:nvSpPr>
              <p:spPr>
                <a:xfrm rot="5400000">
                  <a:off x="7913414" y="5766492"/>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20" name="Freeform 183">
                  <a:extLst>
                    <a:ext uri="{FF2B5EF4-FFF2-40B4-BE49-F238E27FC236}">
                      <a16:creationId xmlns:a16="http://schemas.microsoft.com/office/drawing/2014/main" id="{0FD960F8-AC3E-49D4-A210-6FD4B63A6B00}"/>
                    </a:ext>
                  </a:extLst>
                </p:cNvPr>
                <p:cNvSpPr/>
                <p:nvPr/>
              </p:nvSpPr>
              <p:spPr>
                <a:xfrm rot="5400000">
                  <a:off x="8138324" y="5641270"/>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21" name="Freeform 184">
                  <a:extLst>
                    <a:ext uri="{FF2B5EF4-FFF2-40B4-BE49-F238E27FC236}">
                      <a16:creationId xmlns:a16="http://schemas.microsoft.com/office/drawing/2014/main" id="{C8E671B3-A9ED-4B8A-A9A1-5CD2EC486684}"/>
                    </a:ext>
                  </a:extLst>
                </p:cNvPr>
                <p:cNvSpPr/>
                <p:nvPr/>
              </p:nvSpPr>
              <p:spPr>
                <a:xfrm rot="5400000">
                  <a:off x="8363234" y="5516048"/>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23" name="Freeform 185">
                  <a:extLst>
                    <a:ext uri="{FF2B5EF4-FFF2-40B4-BE49-F238E27FC236}">
                      <a16:creationId xmlns:a16="http://schemas.microsoft.com/office/drawing/2014/main" id="{5983B845-E06C-4C58-8494-7C22C4245AEB}"/>
                    </a:ext>
                  </a:extLst>
                </p:cNvPr>
                <p:cNvSpPr/>
                <p:nvPr/>
              </p:nvSpPr>
              <p:spPr>
                <a:xfrm rot="5400000">
                  <a:off x="8588144" y="5390826"/>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24" name="Freeform 186">
                  <a:extLst>
                    <a:ext uri="{FF2B5EF4-FFF2-40B4-BE49-F238E27FC236}">
                      <a16:creationId xmlns:a16="http://schemas.microsoft.com/office/drawing/2014/main" id="{AA51D774-0693-4907-80B4-B8199C1C12C3}"/>
                    </a:ext>
                  </a:extLst>
                </p:cNvPr>
                <p:cNvSpPr/>
                <p:nvPr/>
              </p:nvSpPr>
              <p:spPr>
                <a:xfrm rot="5400000">
                  <a:off x="8813054" y="526560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25" name="Freeform 187">
                  <a:extLst>
                    <a:ext uri="{FF2B5EF4-FFF2-40B4-BE49-F238E27FC236}">
                      <a16:creationId xmlns:a16="http://schemas.microsoft.com/office/drawing/2014/main" id="{409A78C7-FFD9-440F-83CC-A56237011D3D}"/>
                    </a:ext>
                  </a:extLst>
                </p:cNvPr>
                <p:cNvSpPr/>
                <p:nvPr/>
              </p:nvSpPr>
              <p:spPr>
                <a:xfrm rot="5400000">
                  <a:off x="9037964" y="5140382"/>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26" name="Freeform 188">
                  <a:extLst>
                    <a:ext uri="{FF2B5EF4-FFF2-40B4-BE49-F238E27FC236}">
                      <a16:creationId xmlns:a16="http://schemas.microsoft.com/office/drawing/2014/main" id="{93688B50-CF59-4ED7-90A4-90116E5199CB}"/>
                    </a:ext>
                  </a:extLst>
                </p:cNvPr>
                <p:cNvSpPr/>
                <p:nvPr/>
              </p:nvSpPr>
              <p:spPr>
                <a:xfrm rot="5400000">
                  <a:off x="9262874" y="5015160"/>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27" name="Freeform 189">
                  <a:extLst>
                    <a:ext uri="{FF2B5EF4-FFF2-40B4-BE49-F238E27FC236}">
                      <a16:creationId xmlns:a16="http://schemas.microsoft.com/office/drawing/2014/main" id="{9B1E664A-FAB5-4F63-B003-8AA26ADEC3F2}"/>
                    </a:ext>
                  </a:extLst>
                </p:cNvPr>
                <p:cNvSpPr/>
                <p:nvPr/>
              </p:nvSpPr>
              <p:spPr>
                <a:xfrm rot="5400000">
                  <a:off x="9487784" y="4889938"/>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28" name="Freeform 190">
                  <a:extLst>
                    <a:ext uri="{FF2B5EF4-FFF2-40B4-BE49-F238E27FC236}">
                      <a16:creationId xmlns:a16="http://schemas.microsoft.com/office/drawing/2014/main" id="{BDAB56C9-66C8-4836-BAE1-7479E62A684F}"/>
                    </a:ext>
                  </a:extLst>
                </p:cNvPr>
                <p:cNvSpPr/>
                <p:nvPr/>
              </p:nvSpPr>
              <p:spPr>
                <a:xfrm rot="5400000">
                  <a:off x="9712694" y="4764716"/>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29" name="Freeform 191">
                  <a:extLst>
                    <a:ext uri="{FF2B5EF4-FFF2-40B4-BE49-F238E27FC236}">
                      <a16:creationId xmlns:a16="http://schemas.microsoft.com/office/drawing/2014/main" id="{7936C9D9-B17B-402F-8048-869C8A8DADB0}"/>
                    </a:ext>
                  </a:extLst>
                </p:cNvPr>
                <p:cNvSpPr/>
                <p:nvPr/>
              </p:nvSpPr>
              <p:spPr>
                <a:xfrm rot="5400000">
                  <a:off x="9937604" y="463949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30" name="Freeform 192">
                  <a:extLst>
                    <a:ext uri="{FF2B5EF4-FFF2-40B4-BE49-F238E27FC236}">
                      <a16:creationId xmlns:a16="http://schemas.microsoft.com/office/drawing/2014/main" id="{40464AD7-3001-4455-9893-4C31CADF65B0}"/>
                    </a:ext>
                  </a:extLst>
                </p:cNvPr>
                <p:cNvSpPr/>
                <p:nvPr/>
              </p:nvSpPr>
              <p:spPr>
                <a:xfrm rot="5400000">
                  <a:off x="10162514" y="4514272"/>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31" name="Freeform 193">
                  <a:extLst>
                    <a:ext uri="{FF2B5EF4-FFF2-40B4-BE49-F238E27FC236}">
                      <a16:creationId xmlns:a16="http://schemas.microsoft.com/office/drawing/2014/main" id="{3983F0A4-5F80-4A80-B206-64A2E56BF3D1}"/>
                    </a:ext>
                  </a:extLst>
                </p:cNvPr>
                <p:cNvSpPr/>
                <p:nvPr/>
              </p:nvSpPr>
              <p:spPr>
                <a:xfrm rot="5400000">
                  <a:off x="10387424" y="4389050"/>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32" name="Freeform 194">
                  <a:extLst>
                    <a:ext uri="{FF2B5EF4-FFF2-40B4-BE49-F238E27FC236}">
                      <a16:creationId xmlns:a16="http://schemas.microsoft.com/office/drawing/2014/main" id="{EE7E6033-91B9-400F-9DDC-3F2FD6E13387}"/>
                    </a:ext>
                  </a:extLst>
                </p:cNvPr>
                <p:cNvSpPr/>
                <p:nvPr/>
              </p:nvSpPr>
              <p:spPr>
                <a:xfrm rot="5400000">
                  <a:off x="10612334" y="4263828"/>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33" name="Freeform 195">
                  <a:extLst>
                    <a:ext uri="{FF2B5EF4-FFF2-40B4-BE49-F238E27FC236}">
                      <a16:creationId xmlns:a16="http://schemas.microsoft.com/office/drawing/2014/main" id="{9C9C2F73-48C0-4124-B7FF-8E923945648C}"/>
                    </a:ext>
                  </a:extLst>
                </p:cNvPr>
                <p:cNvSpPr/>
                <p:nvPr/>
              </p:nvSpPr>
              <p:spPr>
                <a:xfrm rot="5400000">
                  <a:off x="10837244" y="4138606"/>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34" name="Freeform 196">
                  <a:extLst>
                    <a:ext uri="{FF2B5EF4-FFF2-40B4-BE49-F238E27FC236}">
                      <a16:creationId xmlns:a16="http://schemas.microsoft.com/office/drawing/2014/main" id="{9B0063EB-CDDD-4761-A458-C557EA80F6E8}"/>
                    </a:ext>
                  </a:extLst>
                </p:cNvPr>
                <p:cNvSpPr/>
                <p:nvPr/>
              </p:nvSpPr>
              <p:spPr>
                <a:xfrm rot="5400000">
                  <a:off x="11062154" y="401338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grpSp>
          <p:grpSp>
            <p:nvGrpSpPr>
              <p:cNvPr id="150" name="Group 149">
                <a:extLst>
                  <a:ext uri="{FF2B5EF4-FFF2-40B4-BE49-F238E27FC236}">
                    <a16:creationId xmlns:a16="http://schemas.microsoft.com/office/drawing/2014/main" id="{67AF2080-AAC2-4A4F-B713-01EA48FD2BE2}"/>
                  </a:ext>
                </a:extLst>
              </p:cNvPr>
              <p:cNvGrpSpPr/>
              <p:nvPr/>
            </p:nvGrpSpPr>
            <p:grpSpPr>
              <a:xfrm>
                <a:off x="9666069" y="2948418"/>
                <a:ext cx="8111904" cy="6653211"/>
                <a:chOff x="7706818" y="3995070"/>
                <a:chExt cx="8111904" cy="6653211"/>
              </a:xfrm>
            </p:grpSpPr>
            <p:sp>
              <p:nvSpPr>
                <p:cNvPr id="186" name="Freeform 165">
                  <a:extLst>
                    <a:ext uri="{FF2B5EF4-FFF2-40B4-BE49-F238E27FC236}">
                      <a16:creationId xmlns:a16="http://schemas.microsoft.com/office/drawing/2014/main" id="{F1A227A7-F707-4209-A7FA-5964373A7A19}"/>
                    </a:ext>
                  </a:extLst>
                </p:cNvPr>
                <p:cNvSpPr/>
                <p:nvPr/>
              </p:nvSpPr>
              <p:spPr>
                <a:xfrm rot="5400000">
                  <a:off x="7688504" y="589171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88" name="Freeform 166">
                  <a:extLst>
                    <a:ext uri="{FF2B5EF4-FFF2-40B4-BE49-F238E27FC236}">
                      <a16:creationId xmlns:a16="http://schemas.microsoft.com/office/drawing/2014/main" id="{57310E99-C0AC-4659-99DF-72206B386406}"/>
                    </a:ext>
                  </a:extLst>
                </p:cNvPr>
                <p:cNvSpPr/>
                <p:nvPr/>
              </p:nvSpPr>
              <p:spPr>
                <a:xfrm rot="5400000">
                  <a:off x="7913414" y="5766492"/>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90" name="Freeform 167">
                  <a:extLst>
                    <a:ext uri="{FF2B5EF4-FFF2-40B4-BE49-F238E27FC236}">
                      <a16:creationId xmlns:a16="http://schemas.microsoft.com/office/drawing/2014/main" id="{49037538-4D6A-4931-8326-0B216E94D8C6}"/>
                    </a:ext>
                  </a:extLst>
                </p:cNvPr>
                <p:cNvSpPr/>
                <p:nvPr/>
              </p:nvSpPr>
              <p:spPr>
                <a:xfrm rot="5400000">
                  <a:off x="8138324" y="5641270"/>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91" name="Freeform 168">
                  <a:extLst>
                    <a:ext uri="{FF2B5EF4-FFF2-40B4-BE49-F238E27FC236}">
                      <a16:creationId xmlns:a16="http://schemas.microsoft.com/office/drawing/2014/main" id="{1650FF4B-7158-4920-A95E-B6848ACE2E5C}"/>
                    </a:ext>
                  </a:extLst>
                </p:cNvPr>
                <p:cNvSpPr/>
                <p:nvPr/>
              </p:nvSpPr>
              <p:spPr>
                <a:xfrm rot="5400000">
                  <a:off x="8363234" y="5516048"/>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98" name="Freeform 169">
                  <a:extLst>
                    <a:ext uri="{FF2B5EF4-FFF2-40B4-BE49-F238E27FC236}">
                      <a16:creationId xmlns:a16="http://schemas.microsoft.com/office/drawing/2014/main" id="{FE765E89-2DBB-41A0-9A10-68B16262D888}"/>
                    </a:ext>
                  </a:extLst>
                </p:cNvPr>
                <p:cNvSpPr/>
                <p:nvPr/>
              </p:nvSpPr>
              <p:spPr>
                <a:xfrm rot="5400000">
                  <a:off x="8588144" y="5390826"/>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00" name="Freeform 170">
                  <a:extLst>
                    <a:ext uri="{FF2B5EF4-FFF2-40B4-BE49-F238E27FC236}">
                      <a16:creationId xmlns:a16="http://schemas.microsoft.com/office/drawing/2014/main" id="{FA06345D-4B6A-4D44-9C5C-2E445941BA71}"/>
                    </a:ext>
                  </a:extLst>
                </p:cNvPr>
                <p:cNvSpPr/>
                <p:nvPr/>
              </p:nvSpPr>
              <p:spPr>
                <a:xfrm rot="5400000">
                  <a:off x="8813054" y="526560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01" name="Freeform 171">
                  <a:extLst>
                    <a:ext uri="{FF2B5EF4-FFF2-40B4-BE49-F238E27FC236}">
                      <a16:creationId xmlns:a16="http://schemas.microsoft.com/office/drawing/2014/main" id="{B70DA50C-BD57-4B76-95B7-DCDBEB851BD7}"/>
                    </a:ext>
                  </a:extLst>
                </p:cNvPr>
                <p:cNvSpPr/>
                <p:nvPr/>
              </p:nvSpPr>
              <p:spPr>
                <a:xfrm rot="5400000">
                  <a:off x="9037964" y="5140382"/>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02" name="Freeform 172">
                  <a:extLst>
                    <a:ext uri="{FF2B5EF4-FFF2-40B4-BE49-F238E27FC236}">
                      <a16:creationId xmlns:a16="http://schemas.microsoft.com/office/drawing/2014/main" id="{50261F14-2291-4A36-94F3-87369C539F56}"/>
                    </a:ext>
                  </a:extLst>
                </p:cNvPr>
                <p:cNvSpPr/>
                <p:nvPr/>
              </p:nvSpPr>
              <p:spPr>
                <a:xfrm rot="5400000">
                  <a:off x="9262874" y="5015160"/>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04" name="Freeform 173">
                  <a:extLst>
                    <a:ext uri="{FF2B5EF4-FFF2-40B4-BE49-F238E27FC236}">
                      <a16:creationId xmlns:a16="http://schemas.microsoft.com/office/drawing/2014/main" id="{95E97053-2F98-4DD3-A60B-E6227A07D391}"/>
                    </a:ext>
                  </a:extLst>
                </p:cNvPr>
                <p:cNvSpPr/>
                <p:nvPr/>
              </p:nvSpPr>
              <p:spPr>
                <a:xfrm rot="5400000">
                  <a:off x="9487784" y="4889938"/>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08" name="Freeform 174">
                  <a:extLst>
                    <a:ext uri="{FF2B5EF4-FFF2-40B4-BE49-F238E27FC236}">
                      <a16:creationId xmlns:a16="http://schemas.microsoft.com/office/drawing/2014/main" id="{5024A1DA-9A17-4927-897B-F1A6E86F6202}"/>
                    </a:ext>
                  </a:extLst>
                </p:cNvPr>
                <p:cNvSpPr/>
                <p:nvPr/>
              </p:nvSpPr>
              <p:spPr>
                <a:xfrm rot="5400000">
                  <a:off x="9712694" y="4764716"/>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09" name="Freeform 175">
                  <a:extLst>
                    <a:ext uri="{FF2B5EF4-FFF2-40B4-BE49-F238E27FC236}">
                      <a16:creationId xmlns:a16="http://schemas.microsoft.com/office/drawing/2014/main" id="{CE556B73-8C7C-41B5-9C9D-2D76B94349BF}"/>
                    </a:ext>
                  </a:extLst>
                </p:cNvPr>
                <p:cNvSpPr/>
                <p:nvPr/>
              </p:nvSpPr>
              <p:spPr>
                <a:xfrm rot="5400000">
                  <a:off x="9937604" y="463949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11" name="Freeform 176">
                  <a:extLst>
                    <a:ext uri="{FF2B5EF4-FFF2-40B4-BE49-F238E27FC236}">
                      <a16:creationId xmlns:a16="http://schemas.microsoft.com/office/drawing/2014/main" id="{A1F66FAE-1632-4FAD-BCC4-117EC135F99A}"/>
                    </a:ext>
                  </a:extLst>
                </p:cNvPr>
                <p:cNvSpPr/>
                <p:nvPr/>
              </p:nvSpPr>
              <p:spPr>
                <a:xfrm rot="5400000">
                  <a:off x="10162514" y="4514272"/>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12" name="Freeform 177">
                  <a:extLst>
                    <a:ext uri="{FF2B5EF4-FFF2-40B4-BE49-F238E27FC236}">
                      <a16:creationId xmlns:a16="http://schemas.microsoft.com/office/drawing/2014/main" id="{A1A1B4A4-F897-4166-83F4-8245B9B6453D}"/>
                    </a:ext>
                  </a:extLst>
                </p:cNvPr>
                <p:cNvSpPr/>
                <p:nvPr/>
              </p:nvSpPr>
              <p:spPr>
                <a:xfrm rot="5400000">
                  <a:off x="10387424" y="4389050"/>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15" name="Freeform 178">
                  <a:extLst>
                    <a:ext uri="{FF2B5EF4-FFF2-40B4-BE49-F238E27FC236}">
                      <a16:creationId xmlns:a16="http://schemas.microsoft.com/office/drawing/2014/main" id="{FD7A0A5A-0789-4D6A-A642-C9B3EC0CA197}"/>
                    </a:ext>
                  </a:extLst>
                </p:cNvPr>
                <p:cNvSpPr/>
                <p:nvPr/>
              </p:nvSpPr>
              <p:spPr>
                <a:xfrm rot="5400000">
                  <a:off x="10612334" y="4263828"/>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16" name="Freeform 179">
                  <a:extLst>
                    <a:ext uri="{FF2B5EF4-FFF2-40B4-BE49-F238E27FC236}">
                      <a16:creationId xmlns:a16="http://schemas.microsoft.com/office/drawing/2014/main" id="{517BEAC1-3F75-4D74-8F4E-00D1B54DA57F}"/>
                    </a:ext>
                  </a:extLst>
                </p:cNvPr>
                <p:cNvSpPr/>
                <p:nvPr/>
              </p:nvSpPr>
              <p:spPr>
                <a:xfrm rot="5400000">
                  <a:off x="10837244" y="4138606"/>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17" name="Freeform 180">
                  <a:extLst>
                    <a:ext uri="{FF2B5EF4-FFF2-40B4-BE49-F238E27FC236}">
                      <a16:creationId xmlns:a16="http://schemas.microsoft.com/office/drawing/2014/main" id="{82110664-65FD-498D-8EF4-371C07CF19F9}"/>
                    </a:ext>
                  </a:extLst>
                </p:cNvPr>
                <p:cNvSpPr/>
                <p:nvPr/>
              </p:nvSpPr>
              <p:spPr>
                <a:xfrm rot="5400000">
                  <a:off x="11062154" y="401338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grpSp>
          <p:grpSp>
            <p:nvGrpSpPr>
              <p:cNvPr id="151" name="Group 150">
                <a:extLst>
                  <a:ext uri="{FF2B5EF4-FFF2-40B4-BE49-F238E27FC236}">
                    <a16:creationId xmlns:a16="http://schemas.microsoft.com/office/drawing/2014/main" id="{B47755D5-CDAA-4AAF-A1FB-814E86C84429}"/>
                  </a:ext>
                </a:extLst>
              </p:cNvPr>
              <p:cNvGrpSpPr/>
              <p:nvPr/>
            </p:nvGrpSpPr>
            <p:grpSpPr>
              <a:xfrm>
                <a:off x="13333189" y="999254"/>
                <a:ext cx="8111904" cy="6653211"/>
                <a:chOff x="7706818" y="3995070"/>
                <a:chExt cx="8111904" cy="6653211"/>
              </a:xfrm>
            </p:grpSpPr>
            <p:sp>
              <p:nvSpPr>
                <p:cNvPr id="169" name="Freeform 149">
                  <a:extLst>
                    <a:ext uri="{FF2B5EF4-FFF2-40B4-BE49-F238E27FC236}">
                      <a16:creationId xmlns:a16="http://schemas.microsoft.com/office/drawing/2014/main" id="{E9CF02A8-65C0-49A5-AF5D-6B2611F7B567}"/>
                    </a:ext>
                  </a:extLst>
                </p:cNvPr>
                <p:cNvSpPr/>
                <p:nvPr/>
              </p:nvSpPr>
              <p:spPr>
                <a:xfrm rot="5400000">
                  <a:off x="7688504" y="589171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70" name="Freeform 150">
                  <a:extLst>
                    <a:ext uri="{FF2B5EF4-FFF2-40B4-BE49-F238E27FC236}">
                      <a16:creationId xmlns:a16="http://schemas.microsoft.com/office/drawing/2014/main" id="{28031E2C-7CB6-4200-885C-FF862E950E51}"/>
                    </a:ext>
                  </a:extLst>
                </p:cNvPr>
                <p:cNvSpPr/>
                <p:nvPr/>
              </p:nvSpPr>
              <p:spPr>
                <a:xfrm rot="5400000">
                  <a:off x="7913414" y="5766492"/>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71" name="Freeform 151">
                  <a:extLst>
                    <a:ext uri="{FF2B5EF4-FFF2-40B4-BE49-F238E27FC236}">
                      <a16:creationId xmlns:a16="http://schemas.microsoft.com/office/drawing/2014/main" id="{D78B4C82-9D67-4E9F-8650-64B89BEFA7A2}"/>
                    </a:ext>
                  </a:extLst>
                </p:cNvPr>
                <p:cNvSpPr/>
                <p:nvPr/>
              </p:nvSpPr>
              <p:spPr>
                <a:xfrm rot="5400000">
                  <a:off x="8138324" y="5641270"/>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72" name="Freeform 152">
                  <a:extLst>
                    <a:ext uri="{FF2B5EF4-FFF2-40B4-BE49-F238E27FC236}">
                      <a16:creationId xmlns:a16="http://schemas.microsoft.com/office/drawing/2014/main" id="{BDB8CA77-F5D4-423C-A3CA-FCE8F85E1BCA}"/>
                    </a:ext>
                  </a:extLst>
                </p:cNvPr>
                <p:cNvSpPr/>
                <p:nvPr/>
              </p:nvSpPr>
              <p:spPr>
                <a:xfrm rot="5400000">
                  <a:off x="8363234" y="5516048"/>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73" name="Freeform 153">
                  <a:extLst>
                    <a:ext uri="{FF2B5EF4-FFF2-40B4-BE49-F238E27FC236}">
                      <a16:creationId xmlns:a16="http://schemas.microsoft.com/office/drawing/2014/main" id="{9D569CFF-53C9-4F5E-A15E-D223355A95D3}"/>
                    </a:ext>
                  </a:extLst>
                </p:cNvPr>
                <p:cNvSpPr/>
                <p:nvPr/>
              </p:nvSpPr>
              <p:spPr>
                <a:xfrm rot="5400000">
                  <a:off x="8588144" y="5390826"/>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74" name="Freeform 154">
                  <a:extLst>
                    <a:ext uri="{FF2B5EF4-FFF2-40B4-BE49-F238E27FC236}">
                      <a16:creationId xmlns:a16="http://schemas.microsoft.com/office/drawing/2014/main" id="{399C1833-058A-4128-B4AD-4238881C8117}"/>
                    </a:ext>
                  </a:extLst>
                </p:cNvPr>
                <p:cNvSpPr/>
                <p:nvPr/>
              </p:nvSpPr>
              <p:spPr>
                <a:xfrm rot="5400000">
                  <a:off x="8813054" y="526560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75" name="Freeform 155">
                  <a:extLst>
                    <a:ext uri="{FF2B5EF4-FFF2-40B4-BE49-F238E27FC236}">
                      <a16:creationId xmlns:a16="http://schemas.microsoft.com/office/drawing/2014/main" id="{F4BECDD2-9267-4C77-AB80-76EB0EA50F88}"/>
                    </a:ext>
                  </a:extLst>
                </p:cNvPr>
                <p:cNvSpPr/>
                <p:nvPr/>
              </p:nvSpPr>
              <p:spPr>
                <a:xfrm rot="5400000">
                  <a:off x="9037964" y="5140382"/>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76" name="Freeform 156">
                  <a:extLst>
                    <a:ext uri="{FF2B5EF4-FFF2-40B4-BE49-F238E27FC236}">
                      <a16:creationId xmlns:a16="http://schemas.microsoft.com/office/drawing/2014/main" id="{3D125AD2-73B1-4952-BA2D-B49C7A4DB25E}"/>
                    </a:ext>
                  </a:extLst>
                </p:cNvPr>
                <p:cNvSpPr/>
                <p:nvPr/>
              </p:nvSpPr>
              <p:spPr>
                <a:xfrm rot="5400000">
                  <a:off x="9262874" y="5015160"/>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77" name="Freeform 157">
                  <a:extLst>
                    <a:ext uri="{FF2B5EF4-FFF2-40B4-BE49-F238E27FC236}">
                      <a16:creationId xmlns:a16="http://schemas.microsoft.com/office/drawing/2014/main" id="{64F1AFCF-651E-44A1-BF8B-61F7884D3DE0}"/>
                    </a:ext>
                  </a:extLst>
                </p:cNvPr>
                <p:cNvSpPr/>
                <p:nvPr/>
              </p:nvSpPr>
              <p:spPr>
                <a:xfrm rot="5400000">
                  <a:off x="9487784" y="4889938"/>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78" name="Freeform 158">
                  <a:extLst>
                    <a:ext uri="{FF2B5EF4-FFF2-40B4-BE49-F238E27FC236}">
                      <a16:creationId xmlns:a16="http://schemas.microsoft.com/office/drawing/2014/main" id="{CF16CF51-DB91-4959-B003-11A51DF141F5}"/>
                    </a:ext>
                  </a:extLst>
                </p:cNvPr>
                <p:cNvSpPr/>
                <p:nvPr/>
              </p:nvSpPr>
              <p:spPr>
                <a:xfrm rot="5400000">
                  <a:off x="9712694" y="4764716"/>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79" name="Freeform 159">
                  <a:extLst>
                    <a:ext uri="{FF2B5EF4-FFF2-40B4-BE49-F238E27FC236}">
                      <a16:creationId xmlns:a16="http://schemas.microsoft.com/office/drawing/2014/main" id="{3CE31B08-03B6-465F-A6FF-5AC147BC5477}"/>
                    </a:ext>
                  </a:extLst>
                </p:cNvPr>
                <p:cNvSpPr/>
                <p:nvPr/>
              </p:nvSpPr>
              <p:spPr>
                <a:xfrm rot="5400000">
                  <a:off x="9937604" y="463949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80" name="Freeform 160">
                  <a:extLst>
                    <a:ext uri="{FF2B5EF4-FFF2-40B4-BE49-F238E27FC236}">
                      <a16:creationId xmlns:a16="http://schemas.microsoft.com/office/drawing/2014/main" id="{48FA9435-E233-4506-A60D-0230486585D1}"/>
                    </a:ext>
                  </a:extLst>
                </p:cNvPr>
                <p:cNvSpPr/>
                <p:nvPr/>
              </p:nvSpPr>
              <p:spPr>
                <a:xfrm rot="5400000">
                  <a:off x="10162514" y="4514272"/>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81" name="Freeform 161">
                  <a:extLst>
                    <a:ext uri="{FF2B5EF4-FFF2-40B4-BE49-F238E27FC236}">
                      <a16:creationId xmlns:a16="http://schemas.microsoft.com/office/drawing/2014/main" id="{FADACF2D-D65C-46FF-BBA4-7235ABE74EB4}"/>
                    </a:ext>
                  </a:extLst>
                </p:cNvPr>
                <p:cNvSpPr/>
                <p:nvPr/>
              </p:nvSpPr>
              <p:spPr>
                <a:xfrm rot="5400000">
                  <a:off x="10387424" y="4389050"/>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82" name="Freeform 162">
                  <a:extLst>
                    <a:ext uri="{FF2B5EF4-FFF2-40B4-BE49-F238E27FC236}">
                      <a16:creationId xmlns:a16="http://schemas.microsoft.com/office/drawing/2014/main" id="{BBBCD160-0365-42F8-B3B8-47CC62B34781}"/>
                    </a:ext>
                  </a:extLst>
                </p:cNvPr>
                <p:cNvSpPr/>
                <p:nvPr/>
              </p:nvSpPr>
              <p:spPr>
                <a:xfrm rot="5400000">
                  <a:off x="10612334" y="4263828"/>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83" name="Freeform 163">
                  <a:extLst>
                    <a:ext uri="{FF2B5EF4-FFF2-40B4-BE49-F238E27FC236}">
                      <a16:creationId xmlns:a16="http://schemas.microsoft.com/office/drawing/2014/main" id="{BEF391F3-3FB3-48B4-8964-DB9655A0C761}"/>
                    </a:ext>
                  </a:extLst>
                </p:cNvPr>
                <p:cNvSpPr/>
                <p:nvPr/>
              </p:nvSpPr>
              <p:spPr>
                <a:xfrm rot="5400000">
                  <a:off x="10837244" y="4138606"/>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84" name="Freeform 164">
                  <a:extLst>
                    <a:ext uri="{FF2B5EF4-FFF2-40B4-BE49-F238E27FC236}">
                      <a16:creationId xmlns:a16="http://schemas.microsoft.com/office/drawing/2014/main" id="{6AB3E3EC-C23D-4C63-9A71-C9A199E52036}"/>
                    </a:ext>
                  </a:extLst>
                </p:cNvPr>
                <p:cNvSpPr/>
                <p:nvPr/>
              </p:nvSpPr>
              <p:spPr>
                <a:xfrm rot="5400000">
                  <a:off x="11062154" y="401338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grpSp>
          <p:grpSp>
            <p:nvGrpSpPr>
              <p:cNvPr id="152" name="Group 151">
                <a:extLst>
                  <a:ext uri="{FF2B5EF4-FFF2-40B4-BE49-F238E27FC236}">
                    <a16:creationId xmlns:a16="http://schemas.microsoft.com/office/drawing/2014/main" id="{17B804FC-7D98-4E98-A159-DC1FFD2F065B}"/>
                  </a:ext>
                </a:extLst>
              </p:cNvPr>
              <p:cNvGrpSpPr/>
              <p:nvPr/>
            </p:nvGrpSpPr>
            <p:grpSpPr>
              <a:xfrm rot="21000815">
                <a:off x="7839813" y="3770160"/>
                <a:ext cx="15655637" cy="6719454"/>
                <a:chOff x="6712527" y="3678382"/>
                <a:chExt cx="15655637" cy="6719454"/>
              </a:xfrm>
            </p:grpSpPr>
            <p:sp>
              <p:nvSpPr>
                <p:cNvPr id="153" name="Freeform 135">
                  <a:extLst>
                    <a:ext uri="{FF2B5EF4-FFF2-40B4-BE49-F238E27FC236}">
                      <a16:creationId xmlns:a16="http://schemas.microsoft.com/office/drawing/2014/main" id="{996DD673-17A7-430B-A083-9F7901CC96AF}"/>
                    </a:ext>
                  </a:extLst>
                </p:cNvPr>
                <p:cNvSpPr/>
                <p:nvPr/>
              </p:nvSpPr>
              <p:spPr>
                <a:xfrm>
                  <a:off x="6712527" y="36783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55" name="Freeform 136">
                  <a:extLst>
                    <a:ext uri="{FF2B5EF4-FFF2-40B4-BE49-F238E27FC236}">
                      <a16:creationId xmlns:a16="http://schemas.microsoft.com/office/drawing/2014/main" id="{E649A83E-B191-424D-87B0-035872987207}"/>
                    </a:ext>
                  </a:extLst>
                </p:cNvPr>
                <p:cNvSpPr/>
                <p:nvPr/>
              </p:nvSpPr>
              <p:spPr>
                <a:xfrm>
                  <a:off x="6864927" y="38307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57" name="Freeform 137">
                  <a:extLst>
                    <a:ext uri="{FF2B5EF4-FFF2-40B4-BE49-F238E27FC236}">
                      <a16:creationId xmlns:a16="http://schemas.microsoft.com/office/drawing/2014/main" id="{0CC5A88D-19C3-4201-B285-2E1732749A13}"/>
                    </a:ext>
                  </a:extLst>
                </p:cNvPr>
                <p:cNvSpPr/>
                <p:nvPr/>
              </p:nvSpPr>
              <p:spPr>
                <a:xfrm>
                  <a:off x="7017327" y="39831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58" name="Freeform 138">
                  <a:extLst>
                    <a:ext uri="{FF2B5EF4-FFF2-40B4-BE49-F238E27FC236}">
                      <a16:creationId xmlns:a16="http://schemas.microsoft.com/office/drawing/2014/main" id="{AF7B07FA-A9A8-4ED2-8B70-01B92E50DEDE}"/>
                    </a:ext>
                  </a:extLst>
                </p:cNvPr>
                <p:cNvSpPr/>
                <p:nvPr/>
              </p:nvSpPr>
              <p:spPr>
                <a:xfrm>
                  <a:off x="7169727" y="41355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59" name="Freeform 139">
                  <a:extLst>
                    <a:ext uri="{FF2B5EF4-FFF2-40B4-BE49-F238E27FC236}">
                      <a16:creationId xmlns:a16="http://schemas.microsoft.com/office/drawing/2014/main" id="{110DCE36-8C8B-42AB-ABEA-5D8D8DE86190}"/>
                    </a:ext>
                  </a:extLst>
                </p:cNvPr>
                <p:cNvSpPr/>
                <p:nvPr/>
              </p:nvSpPr>
              <p:spPr>
                <a:xfrm>
                  <a:off x="7322127" y="42879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60" name="Freeform 140">
                  <a:extLst>
                    <a:ext uri="{FF2B5EF4-FFF2-40B4-BE49-F238E27FC236}">
                      <a16:creationId xmlns:a16="http://schemas.microsoft.com/office/drawing/2014/main" id="{DA9553E8-FCB6-4AB7-8E60-7D1A136C413D}"/>
                    </a:ext>
                  </a:extLst>
                </p:cNvPr>
                <p:cNvSpPr/>
                <p:nvPr/>
              </p:nvSpPr>
              <p:spPr>
                <a:xfrm>
                  <a:off x="7474527" y="44403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61" name="Freeform 141">
                  <a:extLst>
                    <a:ext uri="{FF2B5EF4-FFF2-40B4-BE49-F238E27FC236}">
                      <a16:creationId xmlns:a16="http://schemas.microsoft.com/office/drawing/2014/main" id="{680F494F-6743-4D87-828C-3A6BBEDA4809}"/>
                    </a:ext>
                  </a:extLst>
                </p:cNvPr>
                <p:cNvSpPr/>
                <p:nvPr/>
              </p:nvSpPr>
              <p:spPr>
                <a:xfrm>
                  <a:off x="7626927" y="45927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62" name="Freeform 142">
                  <a:extLst>
                    <a:ext uri="{FF2B5EF4-FFF2-40B4-BE49-F238E27FC236}">
                      <a16:creationId xmlns:a16="http://schemas.microsoft.com/office/drawing/2014/main" id="{C4CB39A8-2B84-4E06-A671-7E8CBCEB112B}"/>
                    </a:ext>
                  </a:extLst>
                </p:cNvPr>
                <p:cNvSpPr/>
                <p:nvPr/>
              </p:nvSpPr>
              <p:spPr>
                <a:xfrm>
                  <a:off x="7779327" y="47451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63" name="Freeform 143">
                  <a:extLst>
                    <a:ext uri="{FF2B5EF4-FFF2-40B4-BE49-F238E27FC236}">
                      <a16:creationId xmlns:a16="http://schemas.microsoft.com/office/drawing/2014/main" id="{1384D5CC-6BAC-4084-9F5A-6E6AAEFDD14B}"/>
                    </a:ext>
                  </a:extLst>
                </p:cNvPr>
                <p:cNvSpPr/>
                <p:nvPr/>
              </p:nvSpPr>
              <p:spPr>
                <a:xfrm>
                  <a:off x="7931727" y="48975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64" name="Freeform 144">
                  <a:extLst>
                    <a:ext uri="{FF2B5EF4-FFF2-40B4-BE49-F238E27FC236}">
                      <a16:creationId xmlns:a16="http://schemas.microsoft.com/office/drawing/2014/main" id="{2CA632B6-53BF-4CC1-8787-EAC02D6A93A0}"/>
                    </a:ext>
                  </a:extLst>
                </p:cNvPr>
                <p:cNvSpPr/>
                <p:nvPr/>
              </p:nvSpPr>
              <p:spPr>
                <a:xfrm>
                  <a:off x="8084127" y="50499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65" name="Freeform 145">
                  <a:extLst>
                    <a:ext uri="{FF2B5EF4-FFF2-40B4-BE49-F238E27FC236}">
                      <a16:creationId xmlns:a16="http://schemas.microsoft.com/office/drawing/2014/main" id="{594FD44D-04CD-4559-90BD-62D0B5C2795A}"/>
                    </a:ext>
                  </a:extLst>
                </p:cNvPr>
                <p:cNvSpPr/>
                <p:nvPr/>
              </p:nvSpPr>
              <p:spPr>
                <a:xfrm>
                  <a:off x="8236527" y="52023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66" name="Freeform 146">
                  <a:extLst>
                    <a:ext uri="{FF2B5EF4-FFF2-40B4-BE49-F238E27FC236}">
                      <a16:creationId xmlns:a16="http://schemas.microsoft.com/office/drawing/2014/main" id="{F17545D8-CC89-425F-AF38-BAB676865739}"/>
                    </a:ext>
                  </a:extLst>
                </p:cNvPr>
                <p:cNvSpPr/>
                <p:nvPr/>
              </p:nvSpPr>
              <p:spPr>
                <a:xfrm>
                  <a:off x="8388927" y="53547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67" name="Freeform 147">
                  <a:extLst>
                    <a:ext uri="{FF2B5EF4-FFF2-40B4-BE49-F238E27FC236}">
                      <a16:creationId xmlns:a16="http://schemas.microsoft.com/office/drawing/2014/main" id="{B784F1E2-3B75-470F-AB9B-3E26A67F2776}"/>
                    </a:ext>
                  </a:extLst>
                </p:cNvPr>
                <p:cNvSpPr/>
                <p:nvPr/>
              </p:nvSpPr>
              <p:spPr>
                <a:xfrm>
                  <a:off x="8541327" y="55071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68" name="Freeform 148">
                  <a:extLst>
                    <a:ext uri="{FF2B5EF4-FFF2-40B4-BE49-F238E27FC236}">
                      <a16:creationId xmlns:a16="http://schemas.microsoft.com/office/drawing/2014/main" id="{F16B580F-276F-452A-A1F2-2A95D71F1853}"/>
                    </a:ext>
                  </a:extLst>
                </p:cNvPr>
                <p:cNvSpPr/>
                <p:nvPr/>
              </p:nvSpPr>
              <p:spPr>
                <a:xfrm>
                  <a:off x="8693727" y="56595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grpSp>
        </p:grpSp>
        <p:sp>
          <p:nvSpPr>
            <p:cNvPr id="87" name="Title 1">
              <a:extLst>
                <a:ext uri="{FF2B5EF4-FFF2-40B4-BE49-F238E27FC236}">
                  <a16:creationId xmlns:a16="http://schemas.microsoft.com/office/drawing/2014/main" id="{DFC67E5A-1BF9-4643-A29C-663ACD55D67B}"/>
                </a:ext>
              </a:extLst>
            </p:cNvPr>
            <p:cNvSpPr txBox="1">
              <a:spLocks/>
            </p:cNvSpPr>
            <p:nvPr/>
          </p:nvSpPr>
          <p:spPr>
            <a:xfrm>
              <a:off x="8015997" y="2717677"/>
              <a:ext cx="8214964" cy="1953413"/>
            </a:xfrm>
            <a:prstGeom prst="rect">
              <a:avLst/>
            </a:prstGeom>
            <a:ln w="12700">
              <a:miter lim="400000"/>
            </a:ln>
            <a:extLst>
              <a:ext uri="{C572A759-6A51-4108-AA02-DFA0A04FC94B}">
                <ma14:wrappingTextBoxFlag xmlns="" xmlns:ma14="http://schemas.microsoft.com/office/mac/drawingml/2011/main" val="1"/>
              </a:ext>
            </a:extLst>
          </p:spPr>
          <p:txBody>
            <a:bodyPr lIns="76200" tIns="76200" rIns="76200" bIns="76200" anchor="ctr" anchorCtr="0"/>
            <a:lstStyle>
              <a:lvl1pPr marL="0" marR="0" indent="0" algn="l" defTabSz="819150" latinLnBrk="0">
                <a:lnSpc>
                  <a:spcPct val="90000"/>
                </a:lnSpc>
                <a:spcBef>
                  <a:spcPts val="0"/>
                </a:spcBef>
                <a:spcAft>
                  <a:spcPts val="0"/>
                </a:spcAft>
                <a:buClrTx/>
                <a:buSzTx/>
                <a:buFontTx/>
                <a:buNone/>
                <a:tabLst/>
                <a:defRPr sz="6600" b="0" i="0" u="none" strike="noStrike" cap="none" spc="0" baseline="0">
                  <a:ln>
                    <a:noFill/>
                  </a:ln>
                  <a:solidFill>
                    <a:srgbClr val="474747"/>
                  </a:solidFill>
                  <a:uFillTx/>
                  <a:latin typeface="Open Sans" panose="020B0606030504020204" pitchFamily="34" charset="0"/>
                  <a:ea typeface="Open Sans" panose="020B0606030504020204" pitchFamily="34" charset="0"/>
                  <a:cs typeface="Open Sans" panose="020B0606030504020204" pitchFamily="34" charset="0"/>
                  <a:sym typeface="Gill Sans"/>
                </a:defRPr>
              </a:lvl1pPr>
              <a:lvl2pPr marL="0" marR="0" indent="2286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2pPr>
              <a:lvl3pPr marL="0" marR="0" indent="4572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3pPr>
              <a:lvl4pPr marL="0" marR="0" indent="6858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4pPr>
              <a:lvl5pPr marL="0" marR="0" indent="9144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5pPr>
              <a:lvl6pPr marL="0" marR="0" indent="11430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6pPr>
              <a:lvl7pPr marL="0" marR="0" indent="13716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7pPr>
              <a:lvl8pPr marL="0" marR="0" indent="16002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8pPr>
              <a:lvl9pPr marL="0" marR="0" indent="18288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9pPr>
            </a:lstStyle>
            <a:p>
              <a:pPr algn="ctr" hangingPunct="1"/>
              <a:r>
                <a:rPr lang="en-US" sz="4400"/>
                <a:t>Pushing Events</a:t>
              </a:r>
              <a:br>
                <a:rPr lang="en-US" sz="4400"/>
              </a:br>
              <a:r>
                <a:rPr lang="en-US" sz="4400"/>
                <a:t>from On-Premises</a:t>
              </a:r>
              <a:br>
                <a:rPr lang="en-US" sz="4400"/>
              </a:br>
              <a:r>
                <a:rPr lang="en-US" sz="4400"/>
                <a:t>to Cloud Services &amp; apps</a:t>
              </a:r>
            </a:p>
          </p:txBody>
        </p:sp>
        <p:grpSp>
          <p:nvGrpSpPr>
            <p:cNvPr id="57" name="Group 56">
              <a:extLst>
                <a:ext uri="{FF2B5EF4-FFF2-40B4-BE49-F238E27FC236}">
                  <a16:creationId xmlns:a16="http://schemas.microsoft.com/office/drawing/2014/main" id="{777DB2C3-10C6-427A-A16C-CCC961C59F41}"/>
                </a:ext>
              </a:extLst>
            </p:cNvPr>
            <p:cNvGrpSpPr/>
            <p:nvPr/>
          </p:nvGrpSpPr>
          <p:grpSpPr>
            <a:xfrm>
              <a:off x="8323006" y="4140751"/>
              <a:ext cx="6960622" cy="4239634"/>
              <a:chOff x="7721728" y="3741117"/>
              <a:chExt cx="8119635" cy="4945576"/>
            </a:xfrm>
          </p:grpSpPr>
          <p:pic>
            <p:nvPicPr>
              <p:cNvPr id="100" name="Cloudwhite.png" descr="Cloudwhite.png">
                <a:extLst>
                  <a:ext uri="{FF2B5EF4-FFF2-40B4-BE49-F238E27FC236}">
                    <a16:creationId xmlns:a16="http://schemas.microsoft.com/office/drawing/2014/main" id="{7B314C5E-F55D-431D-AD1C-2900DF06A5E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21728" y="3741117"/>
                <a:ext cx="8119635" cy="4945576"/>
              </a:xfrm>
              <a:prstGeom prst="rect">
                <a:avLst/>
              </a:prstGeom>
              <a:ln w="12700">
                <a:miter lim="400000"/>
              </a:ln>
            </p:spPr>
          </p:pic>
          <p:grpSp>
            <p:nvGrpSpPr>
              <p:cNvPr id="56" name="Group 55">
                <a:extLst>
                  <a:ext uri="{FF2B5EF4-FFF2-40B4-BE49-F238E27FC236}">
                    <a16:creationId xmlns:a16="http://schemas.microsoft.com/office/drawing/2014/main" id="{AEBFA418-1A20-4931-A2C1-A6EF0D8BEA0B}"/>
                  </a:ext>
                </a:extLst>
              </p:cNvPr>
              <p:cNvGrpSpPr/>
              <p:nvPr/>
            </p:nvGrpSpPr>
            <p:grpSpPr>
              <a:xfrm>
                <a:off x="8678151" y="4839358"/>
                <a:ext cx="5896903" cy="2785041"/>
                <a:chOff x="8678151" y="4839358"/>
                <a:chExt cx="5896903" cy="2785041"/>
              </a:xfrm>
            </p:grpSpPr>
            <p:pic>
              <p:nvPicPr>
                <p:cNvPr id="187" name="Picture 186">
                  <a:extLst>
                    <a:ext uri="{FF2B5EF4-FFF2-40B4-BE49-F238E27FC236}">
                      <a16:creationId xmlns:a16="http://schemas.microsoft.com/office/drawing/2014/main" id="{B81DBCBB-4CC9-4ACB-9DD8-1D0BC8F32BA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78151" y="5538122"/>
                  <a:ext cx="2459345" cy="1936492"/>
                </a:xfrm>
                <a:prstGeom prst="rect">
                  <a:avLst/>
                </a:prstGeom>
              </p:spPr>
            </p:pic>
            <p:pic>
              <p:nvPicPr>
                <p:cNvPr id="28674" name="Picture 2" descr="Image result for amazon kinesis">
                  <a:extLst>
                    <a:ext uri="{FF2B5EF4-FFF2-40B4-BE49-F238E27FC236}">
                      <a16:creationId xmlns:a16="http://schemas.microsoft.com/office/drawing/2014/main" id="{685EF971-70D8-4F0F-A774-920A8DAEA7B9}"/>
                    </a:ext>
                  </a:extLst>
                </p:cNvPr>
                <p:cNvPicPr>
                  <a:picLocks noChangeAspect="1" noChangeArrowheads="1"/>
                </p:cNvPicPr>
                <p:nvPr/>
              </p:nvPicPr>
              <p:blipFill rotWithShape="1">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1017565" y="4839358"/>
                  <a:ext cx="3084801" cy="1551856"/>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188">
                  <a:extLst>
                    <a:ext uri="{FF2B5EF4-FFF2-40B4-BE49-F238E27FC236}">
                      <a16:creationId xmlns:a16="http://schemas.microsoft.com/office/drawing/2014/main" id="{4F3210FF-4833-4962-AB8E-0514CA723BD0}"/>
                    </a:ext>
                  </a:extLst>
                </p:cNvPr>
                <p:cNvPicPr>
                  <a:picLocks noChangeAspect="1"/>
                </p:cNvPicPr>
                <p:nvPr/>
              </p:nvPicPr>
              <p:blipFill>
                <a:blip r:embed="rId8"/>
                <a:stretch>
                  <a:fillRect/>
                </a:stretch>
              </p:blipFill>
              <p:spPr>
                <a:xfrm>
                  <a:off x="11328988" y="6565453"/>
                  <a:ext cx="3246066" cy="1058946"/>
                </a:xfrm>
                <a:prstGeom prst="rect">
                  <a:avLst/>
                </a:prstGeom>
              </p:spPr>
            </p:pic>
          </p:grpSp>
        </p:grpSp>
        <p:cxnSp>
          <p:nvCxnSpPr>
            <p:cNvPr id="199" name="Straight Arrow Connector 198">
              <a:extLst>
                <a:ext uri="{FF2B5EF4-FFF2-40B4-BE49-F238E27FC236}">
                  <a16:creationId xmlns:a16="http://schemas.microsoft.com/office/drawing/2014/main" id="{243BA787-9CBB-4D6D-9B57-313EBD2D9A03}"/>
                </a:ext>
              </a:extLst>
            </p:cNvPr>
            <p:cNvCxnSpPr>
              <a:cxnSpLocks/>
            </p:cNvCxnSpPr>
            <p:nvPr/>
          </p:nvCxnSpPr>
          <p:spPr>
            <a:xfrm flipH="1" flipV="1">
              <a:off x="10294947" y="7386835"/>
              <a:ext cx="446805" cy="3287826"/>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222" name="Straight Arrow Connector 221">
              <a:extLst>
                <a:ext uri="{FF2B5EF4-FFF2-40B4-BE49-F238E27FC236}">
                  <a16:creationId xmlns:a16="http://schemas.microsoft.com/office/drawing/2014/main" id="{4C0E7910-B08F-451E-BF75-1DC220FD207E}"/>
                </a:ext>
              </a:extLst>
            </p:cNvPr>
            <p:cNvCxnSpPr>
              <a:cxnSpLocks/>
            </p:cNvCxnSpPr>
            <p:nvPr/>
          </p:nvCxnSpPr>
          <p:spPr>
            <a:xfrm flipV="1">
              <a:off x="12793368" y="7425925"/>
              <a:ext cx="298322" cy="3375024"/>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grpSp>
          <p:nvGrpSpPr>
            <p:cNvPr id="69" name="Group 68">
              <a:extLst>
                <a:ext uri="{FF2B5EF4-FFF2-40B4-BE49-F238E27FC236}">
                  <a16:creationId xmlns:a16="http://schemas.microsoft.com/office/drawing/2014/main" id="{9D1E642C-299E-4B9D-BC50-794EFDFD3779}"/>
                </a:ext>
              </a:extLst>
            </p:cNvPr>
            <p:cNvGrpSpPr/>
            <p:nvPr/>
          </p:nvGrpSpPr>
          <p:grpSpPr>
            <a:xfrm>
              <a:off x="10189853" y="10562226"/>
              <a:ext cx="1455250" cy="1455248"/>
              <a:chOff x="8373048" y="2809083"/>
              <a:chExt cx="1110791" cy="1110790"/>
            </a:xfrm>
          </p:grpSpPr>
          <p:sp>
            <p:nvSpPr>
              <p:cNvPr id="70" name="Circle">
                <a:extLst>
                  <a:ext uri="{FF2B5EF4-FFF2-40B4-BE49-F238E27FC236}">
                    <a16:creationId xmlns:a16="http://schemas.microsoft.com/office/drawing/2014/main" id="{2E05CA25-3DF0-4226-863C-6CB95FD48939}"/>
                  </a:ext>
                </a:extLst>
              </p:cNvPr>
              <p:cNvSpPr/>
              <p:nvPr/>
            </p:nvSpPr>
            <p:spPr>
              <a:xfrm>
                <a:off x="8373048" y="2809083"/>
                <a:ext cx="1110791"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71" name="Layer 0@3x.png" descr="Layer 0@3x.png">
                <a:extLst>
                  <a:ext uri="{FF2B5EF4-FFF2-40B4-BE49-F238E27FC236}">
                    <a16:creationId xmlns:a16="http://schemas.microsoft.com/office/drawing/2014/main" id="{F26A1114-ACFB-45EC-95F4-666A8DD3D6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52813" y="3138946"/>
                <a:ext cx="551260" cy="551261"/>
              </a:xfrm>
              <a:prstGeom prst="rect">
                <a:avLst/>
              </a:prstGeom>
              <a:ln w="12700">
                <a:miter lim="400000"/>
              </a:ln>
            </p:spPr>
          </p:pic>
        </p:grpSp>
        <p:grpSp>
          <p:nvGrpSpPr>
            <p:cNvPr id="78" name="Group 77">
              <a:extLst>
                <a:ext uri="{FF2B5EF4-FFF2-40B4-BE49-F238E27FC236}">
                  <a16:creationId xmlns:a16="http://schemas.microsoft.com/office/drawing/2014/main" id="{E7A50923-9A58-4AA1-B73C-4C346286981B}"/>
                </a:ext>
              </a:extLst>
            </p:cNvPr>
            <p:cNvGrpSpPr/>
            <p:nvPr/>
          </p:nvGrpSpPr>
          <p:grpSpPr>
            <a:xfrm>
              <a:off x="11963266" y="10562226"/>
              <a:ext cx="1455250" cy="1455248"/>
              <a:chOff x="11158855" y="2809083"/>
              <a:chExt cx="1110791" cy="1110790"/>
            </a:xfrm>
          </p:grpSpPr>
          <p:sp>
            <p:nvSpPr>
              <p:cNvPr id="79" name="Circle">
                <a:extLst>
                  <a:ext uri="{FF2B5EF4-FFF2-40B4-BE49-F238E27FC236}">
                    <a16:creationId xmlns:a16="http://schemas.microsoft.com/office/drawing/2014/main" id="{BC3379DC-214D-4533-9D7C-0D354B7423F2}"/>
                  </a:ext>
                </a:extLst>
              </p:cNvPr>
              <p:cNvSpPr/>
              <p:nvPr/>
            </p:nvSpPr>
            <p:spPr>
              <a:xfrm>
                <a:off x="11158855" y="2809083"/>
                <a:ext cx="1110791"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80" name="Group 1@3x.png" descr="Group 1@3x.png">
                <a:extLst>
                  <a:ext uri="{FF2B5EF4-FFF2-40B4-BE49-F238E27FC236}">
                    <a16:creationId xmlns:a16="http://schemas.microsoft.com/office/drawing/2014/main" id="{43700A4E-576A-45C3-874A-6A16A8712F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41062" y="3160387"/>
                <a:ext cx="559692" cy="549347"/>
              </a:xfrm>
              <a:prstGeom prst="rect">
                <a:avLst/>
              </a:prstGeom>
              <a:ln w="12700">
                <a:miter lim="400000"/>
              </a:ln>
            </p:spPr>
          </p:pic>
        </p:grpSp>
        <p:sp>
          <p:nvSpPr>
            <p:cNvPr id="333" name="Title 1">
              <a:extLst>
                <a:ext uri="{FF2B5EF4-FFF2-40B4-BE49-F238E27FC236}">
                  <a16:creationId xmlns:a16="http://schemas.microsoft.com/office/drawing/2014/main" id="{B703A9F9-1CE1-444B-9E60-6F9D35D86AFC}"/>
                </a:ext>
              </a:extLst>
            </p:cNvPr>
            <p:cNvSpPr txBox="1">
              <a:spLocks/>
            </p:cNvSpPr>
            <p:nvPr/>
          </p:nvSpPr>
          <p:spPr>
            <a:xfrm>
              <a:off x="10046038" y="7863270"/>
              <a:ext cx="3277623" cy="1953413"/>
            </a:xfrm>
            <a:prstGeom prst="rect">
              <a:avLst/>
            </a:prstGeom>
            <a:ln w="12700">
              <a:miter lim="400000"/>
            </a:ln>
            <a:extLst>
              <a:ext uri="{C572A759-6A51-4108-AA02-DFA0A04FC94B}">
                <ma14:wrappingTextBoxFlag xmlns="" xmlns:ma14="http://schemas.microsoft.com/office/mac/drawingml/2011/main" val="1"/>
              </a:ext>
            </a:extLst>
          </p:spPr>
          <p:txBody>
            <a:bodyPr lIns="76200" tIns="76200" rIns="76200" bIns="76200" anchor="ctr" anchorCtr="0"/>
            <a:lstStyle>
              <a:lvl1pPr marL="0" marR="0" indent="0" algn="l" defTabSz="819150" latinLnBrk="0">
                <a:lnSpc>
                  <a:spcPct val="90000"/>
                </a:lnSpc>
                <a:spcBef>
                  <a:spcPts val="0"/>
                </a:spcBef>
                <a:spcAft>
                  <a:spcPts val="0"/>
                </a:spcAft>
                <a:buClrTx/>
                <a:buSzTx/>
                <a:buFontTx/>
                <a:buNone/>
                <a:tabLst/>
                <a:defRPr sz="6600" b="0" i="0" u="none" strike="noStrike" cap="none" spc="0" baseline="0">
                  <a:ln>
                    <a:noFill/>
                  </a:ln>
                  <a:solidFill>
                    <a:srgbClr val="474747"/>
                  </a:solidFill>
                  <a:uFillTx/>
                  <a:latin typeface="Open Sans" panose="020B0606030504020204" pitchFamily="34" charset="0"/>
                  <a:ea typeface="Open Sans" panose="020B0606030504020204" pitchFamily="34" charset="0"/>
                  <a:cs typeface="Open Sans" panose="020B0606030504020204" pitchFamily="34" charset="0"/>
                  <a:sym typeface="Gill Sans"/>
                </a:defRPr>
              </a:lvl1pPr>
              <a:lvl2pPr marL="0" marR="0" indent="2286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2pPr>
              <a:lvl3pPr marL="0" marR="0" indent="4572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3pPr>
              <a:lvl4pPr marL="0" marR="0" indent="6858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4pPr>
              <a:lvl5pPr marL="0" marR="0" indent="9144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5pPr>
              <a:lvl6pPr marL="0" marR="0" indent="11430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6pPr>
              <a:lvl7pPr marL="0" marR="0" indent="13716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7pPr>
              <a:lvl8pPr marL="0" marR="0" indent="16002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8pPr>
              <a:lvl9pPr marL="0" marR="0" indent="18288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9pPr>
            </a:lstStyle>
            <a:p>
              <a:pPr algn="ctr" hangingPunct="1"/>
              <a:r>
                <a:rPr lang="en-US" sz="4000"/>
                <a:t>Event</a:t>
              </a:r>
            </a:p>
            <a:p>
              <a:pPr algn="ctr" hangingPunct="1"/>
              <a:r>
                <a:rPr lang="en-US" sz="4000"/>
                <a:t> Mesh</a:t>
              </a:r>
            </a:p>
          </p:txBody>
        </p:sp>
      </p:grpSp>
      <p:grpSp>
        <p:nvGrpSpPr>
          <p:cNvPr id="17" name="Group 16">
            <a:extLst>
              <a:ext uri="{FF2B5EF4-FFF2-40B4-BE49-F238E27FC236}">
                <a16:creationId xmlns:a16="http://schemas.microsoft.com/office/drawing/2014/main" id="{70C9B24C-1293-4956-9E11-143DE28D7F9C}"/>
              </a:ext>
            </a:extLst>
          </p:cNvPr>
          <p:cNvGrpSpPr/>
          <p:nvPr/>
        </p:nvGrpSpPr>
        <p:grpSpPr>
          <a:xfrm>
            <a:off x="10752822" y="2456258"/>
            <a:ext cx="7919423" cy="6666490"/>
            <a:chOff x="15330132" y="2717677"/>
            <a:chExt cx="9471917" cy="7839495"/>
          </a:xfrm>
        </p:grpSpPr>
        <p:grpSp>
          <p:nvGrpSpPr>
            <p:cNvPr id="249" name="Group 248">
              <a:extLst>
                <a:ext uri="{FF2B5EF4-FFF2-40B4-BE49-F238E27FC236}">
                  <a16:creationId xmlns:a16="http://schemas.microsoft.com/office/drawing/2014/main" id="{0B3694C2-2CCA-4E79-B223-6E0497B4B365}"/>
                </a:ext>
              </a:extLst>
            </p:cNvPr>
            <p:cNvGrpSpPr/>
            <p:nvPr/>
          </p:nvGrpSpPr>
          <p:grpSpPr>
            <a:xfrm rot="1498882">
              <a:off x="15330132" y="5325094"/>
              <a:ext cx="9471917" cy="4625254"/>
              <a:chOff x="5383396" y="999254"/>
              <a:chExt cx="17947594" cy="10551539"/>
            </a:xfrm>
            <a:scene3d>
              <a:camera prst="orthographicFront">
                <a:rot lat="2400000" lon="1200000" rev="1200000"/>
              </a:camera>
              <a:lightRig rig="threePt" dir="t"/>
            </a:scene3d>
          </p:grpSpPr>
          <p:grpSp>
            <p:nvGrpSpPr>
              <p:cNvPr id="250" name="Group 249">
                <a:extLst>
                  <a:ext uri="{FF2B5EF4-FFF2-40B4-BE49-F238E27FC236}">
                    <a16:creationId xmlns:a16="http://schemas.microsoft.com/office/drawing/2014/main" id="{B00D509E-B571-4F77-8A81-7D123E2F56AF}"/>
                  </a:ext>
                </a:extLst>
              </p:cNvPr>
              <p:cNvGrpSpPr/>
              <p:nvPr/>
            </p:nvGrpSpPr>
            <p:grpSpPr>
              <a:xfrm rot="21018813">
                <a:off x="5383396" y="2022154"/>
                <a:ext cx="15655637" cy="6719454"/>
                <a:chOff x="6712527" y="3678382"/>
                <a:chExt cx="15655637" cy="6719454"/>
              </a:xfrm>
            </p:grpSpPr>
            <p:sp>
              <p:nvSpPr>
                <p:cNvPr id="317" name="Freeform 197">
                  <a:extLst>
                    <a:ext uri="{FF2B5EF4-FFF2-40B4-BE49-F238E27FC236}">
                      <a16:creationId xmlns:a16="http://schemas.microsoft.com/office/drawing/2014/main" id="{464F613C-E0A6-4770-84A3-4897AD73E029}"/>
                    </a:ext>
                  </a:extLst>
                </p:cNvPr>
                <p:cNvSpPr/>
                <p:nvPr/>
              </p:nvSpPr>
              <p:spPr>
                <a:xfrm>
                  <a:off x="6712527" y="36783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18" name="Freeform 198">
                  <a:extLst>
                    <a:ext uri="{FF2B5EF4-FFF2-40B4-BE49-F238E27FC236}">
                      <a16:creationId xmlns:a16="http://schemas.microsoft.com/office/drawing/2014/main" id="{7F2BB804-FB57-4E05-B6E5-F0F82F532B8F}"/>
                    </a:ext>
                  </a:extLst>
                </p:cNvPr>
                <p:cNvSpPr/>
                <p:nvPr/>
              </p:nvSpPr>
              <p:spPr>
                <a:xfrm>
                  <a:off x="6864927" y="38307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19" name="Freeform 199">
                  <a:extLst>
                    <a:ext uri="{FF2B5EF4-FFF2-40B4-BE49-F238E27FC236}">
                      <a16:creationId xmlns:a16="http://schemas.microsoft.com/office/drawing/2014/main" id="{12991A26-E23E-4BE2-85D5-EEB2ABF55C8E}"/>
                    </a:ext>
                  </a:extLst>
                </p:cNvPr>
                <p:cNvSpPr/>
                <p:nvPr/>
              </p:nvSpPr>
              <p:spPr>
                <a:xfrm>
                  <a:off x="7017327" y="39831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20" name="Freeform 200">
                  <a:extLst>
                    <a:ext uri="{FF2B5EF4-FFF2-40B4-BE49-F238E27FC236}">
                      <a16:creationId xmlns:a16="http://schemas.microsoft.com/office/drawing/2014/main" id="{41007ACA-9842-446B-A824-793A9EF563D9}"/>
                    </a:ext>
                  </a:extLst>
                </p:cNvPr>
                <p:cNvSpPr/>
                <p:nvPr/>
              </p:nvSpPr>
              <p:spPr>
                <a:xfrm>
                  <a:off x="7169727" y="41355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21" name="Freeform 201">
                  <a:extLst>
                    <a:ext uri="{FF2B5EF4-FFF2-40B4-BE49-F238E27FC236}">
                      <a16:creationId xmlns:a16="http://schemas.microsoft.com/office/drawing/2014/main" id="{B8309B74-04BA-4A74-9216-5BA9E2A78A92}"/>
                    </a:ext>
                  </a:extLst>
                </p:cNvPr>
                <p:cNvSpPr/>
                <p:nvPr/>
              </p:nvSpPr>
              <p:spPr>
                <a:xfrm>
                  <a:off x="7322127" y="42879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22" name="Freeform 202">
                  <a:extLst>
                    <a:ext uri="{FF2B5EF4-FFF2-40B4-BE49-F238E27FC236}">
                      <a16:creationId xmlns:a16="http://schemas.microsoft.com/office/drawing/2014/main" id="{90458CD7-E59F-4BF4-A0F1-E583CD2118EF}"/>
                    </a:ext>
                  </a:extLst>
                </p:cNvPr>
                <p:cNvSpPr/>
                <p:nvPr/>
              </p:nvSpPr>
              <p:spPr>
                <a:xfrm>
                  <a:off x="7474527" y="44403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23" name="Freeform 203">
                  <a:extLst>
                    <a:ext uri="{FF2B5EF4-FFF2-40B4-BE49-F238E27FC236}">
                      <a16:creationId xmlns:a16="http://schemas.microsoft.com/office/drawing/2014/main" id="{70FF2B40-933A-4D96-A2D5-469610A646A0}"/>
                    </a:ext>
                  </a:extLst>
                </p:cNvPr>
                <p:cNvSpPr/>
                <p:nvPr/>
              </p:nvSpPr>
              <p:spPr>
                <a:xfrm>
                  <a:off x="7626927" y="45927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24" name="Freeform 204">
                  <a:extLst>
                    <a:ext uri="{FF2B5EF4-FFF2-40B4-BE49-F238E27FC236}">
                      <a16:creationId xmlns:a16="http://schemas.microsoft.com/office/drawing/2014/main" id="{D38365AC-D4F5-4393-B468-C2C5A9EC64CF}"/>
                    </a:ext>
                  </a:extLst>
                </p:cNvPr>
                <p:cNvSpPr/>
                <p:nvPr/>
              </p:nvSpPr>
              <p:spPr>
                <a:xfrm>
                  <a:off x="7779327" y="47451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25" name="Freeform 205">
                  <a:extLst>
                    <a:ext uri="{FF2B5EF4-FFF2-40B4-BE49-F238E27FC236}">
                      <a16:creationId xmlns:a16="http://schemas.microsoft.com/office/drawing/2014/main" id="{052D4379-127E-40F1-9804-E7A16EBE4D1E}"/>
                    </a:ext>
                  </a:extLst>
                </p:cNvPr>
                <p:cNvSpPr/>
                <p:nvPr/>
              </p:nvSpPr>
              <p:spPr>
                <a:xfrm>
                  <a:off x="7931727" y="48975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26" name="Freeform 206">
                  <a:extLst>
                    <a:ext uri="{FF2B5EF4-FFF2-40B4-BE49-F238E27FC236}">
                      <a16:creationId xmlns:a16="http://schemas.microsoft.com/office/drawing/2014/main" id="{138465A2-9528-4591-975A-1F0C118F7F85}"/>
                    </a:ext>
                  </a:extLst>
                </p:cNvPr>
                <p:cNvSpPr/>
                <p:nvPr/>
              </p:nvSpPr>
              <p:spPr>
                <a:xfrm>
                  <a:off x="8084127" y="50499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27" name="Freeform 207">
                  <a:extLst>
                    <a:ext uri="{FF2B5EF4-FFF2-40B4-BE49-F238E27FC236}">
                      <a16:creationId xmlns:a16="http://schemas.microsoft.com/office/drawing/2014/main" id="{13769DA9-3ECD-4B35-89F1-CE47AD68456F}"/>
                    </a:ext>
                  </a:extLst>
                </p:cNvPr>
                <p:cNvSpPr/>
                <p:nvPr/>
              </p:nvSpPr>
              <p:spPr>
                <a:xfrm>
                  <a:off x="8236527" y="52023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28" name="Freeform 208">
                  <a:extLst>
                    <a:ext uri="{FF2B5EF4-FFF2-40B4-BE49-F238E27FC236}">
                      <a16:creationId xmlns:a16="http://schemas.microsoft.com/office/drawing/2014/main" id="{47BADC26-9D33-497D-BFBE-FB42A00704D0}"/>
                    </a:ext>
                  </a:extLst>
                </p:cNvPr>
                <p:cNvSpPr/>
                <p:nvPr/>
              </p:nvSpPr>
              <p:spPr>
                <a:xfrm>
                  <a:off x="8388927" y="53547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29" name="Freeform 209">
                  <a:extLst>
                    <a:ext uri="{FF2B5EF4-FFF2-40B4-BE49-F238E27FC236}">
                      <a16:creationId xmlns:a16="http://schemas.microsoft.com/office/drawing/2014/main" id="{51C3DE7D-FB5B-44A5-B00D-1423EE9293F6}"/>
                    </a:ext>
                  </a:extLst>
                </p:cNvPr>
                <p:cNvSpPr/>
                <p:nvPr/>
              </p:nvSpPr>
              <p:spPr>
                <a:xfrm>
                  <a:off x="8541327" y="55071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30" name="Freeform 210">
                  <a:extLst>
                    <a:ext uri="{FF2B5EF4-FFF2-40B4-BE49-F238E27FC236}">
                      <a16:creationId xmlns:a16="http://schemas.microsoft.com/office/drawing/2014/main" id="{E0D12D14-649A-4227-A90F-F4D3CE7EBAC4}"/>
                    </a:ext>
                  </a:extLst>
                </p:cNvPr>
                <p:cNvSpPr/>
                <p:nvPr/>
              </p:nvSpPr>
              <p:spPr>
                <a:xfrm>
                  <a:off x="8693727" y="56595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grpSp>
          <p:grpSp>
            <p:nvGrpSpPr>
              <p:cNvPr id="251" name="Group 250">
                <a:extLst>
                  <a:ext uri="{FF2B5EF4-FFF2-40B4-BE49-F238E27FC236}">
                    <a16:creationId xmlns:a16="http://schemas.microsoft.com/office/drawing/2014/main" id="{D87E3445-73F2-406A-A49C-0C1FD097D2FD}"/>
                  </a:ext>
                </a:extLst>
              </p:cNvPr>
              <p:cNvGrpSpPr/>
              <p:nvPr/>
            </p:nvGrpSpPr>
            <p:grpSpPr>
              <a:xfrm>
                <a:off x="5998950" y="4897582"/>
                <a:ext cx="8111904" cy="6653211"/>
                <a:chOff x="7706818" y="3995070"/>
                <a:chExt cx="8111904" cy="6653211"/>
              </a:xfrm>
            </p:grpSpPr>
            <p:sp>
              <p:nvSpPr>
                <p:cNvPr id="301" name="Freeform 181">
                  <a:extLst>
                    <a:ext uri="{FF2B5EF4-FFF2-40B4-BE49-F238E27FC236}">
                      <a16:creationId xmlns:a16="http://schemas.microsoft.com/office/drawing/2014/main" id="{5625B096-8E9B-4D35-92EB-0682C5D0E697}"/>
                    </a:ext>
                  </a:extLst>
                </p:cNvPr>
                <p:cNvSpPr/>
                <p:nvPr/>
              </p:nvSpPr>
              <p:spPr>
                <a:xfrm rot="5400000">
                  <a:off x="7688504" y="589171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02" name="Freeform 182">
                  <a:extLst>
                    <a:ext uri="{FF2B5EF4-FFF2-40B4-BE49-F238E27FC236}">
                      <a16:creationId xmlns:a16="http://schemas.microsoft.com/office/drawing/2014/main" id="{B6B720B6-8306-4FF2-AFBE-5F7190105E48}"/>
                    </a:ext>
                  </a:extLst>
                </p:cNvPr>
                <p:cNvSpPr/>
                <p:nvPr/>
              </p:nvSpPr>
              <p:spPr>
                <a:xfrm rot="5400000">
                  <a:off x="7913414" y="5766492"/>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03" name="Freeform 183">
                  <a:extLst>
                    <a:ext uri="{FF2B5EF4-FFF2-40B4-BE49-F238E27FC236}">
                      <a16:creationId xmlns:a16="http://schemas.microsoft.com/office/drawing/2014/main" id="{22146A80-06EE-4BCB-A20B-77D315C2237F}"/>
                    </a:ext>
                  </a:extLst>
                </p:cNvPr>
                <p:cNvSpPr/>
                <p:nvPr/>
              </p:nvSpPr>
              <p:spPr>
                <a:xfrm rot="5400000">
                  <a:off x="8138324" y="5641270"/>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04" name="Freeform 184">
                  <a:extLst>
                    <a:ext uri="{FF2B5EF4-FFF2-40B4-BE49-F238E27FC236}">
                      <a16:creationId xmlns:a16="http://schemas.microsoft.com/office/drawing/2014/main" id="{600988C0-E7E0-4D10-B8E2-39AC64F2CE32}"/>
                    </a:ext>
                  </a:extLst>
                </p:cNvPr>
                <p:cNvSpPr/>
                <p:nvPr/>
              </p:nvSpPr>
              <p:spPr>
                <a:xfrm rot="5400000">
                  <a:off x="8363234" y="5516048"/>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05" name="Freeform 185">
                  <a:extLst>
                    <a:ext uri="{FF2B5EF4-FFF2-40B4-BE49-F238E27FC236}">
                      <a16:creationId xmlns:a16="http://schemas.microsoft.com/office/drawing/2014/main" id="{D1F015D5-9FA7-4C8F-B719-2D62C68DA76F}"/>
                    </a:ext>
                  </a:extLst>
                </p:cNvPr>
                <p:cNvSpPr/>
                <p:nvPr/>
              </p:nvSpPr>
              <p:spPr>
                <a:xfrm rot="5400000">
                  <a:off x="8588144" y="5390826"/>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06" name="Freeform 186">
                  <a:extLst>
                    <a:ext uri="{FF2B5EF4-FFF2-40B4-BE49-F238E27FC236}">
                      <a16:creationId xmlns:a16="http://schemas.microsoft.com/office/drawing/2014/main" id="{2C484543-DB3D-4FD0-8FAE-9DF53D10BA71}"/>
                    </a:ext>
                  </a:extLst>
                </p:cNvPr>
                <p:cNvSpPr/>
                <p:nvPr/>
              </p:nvSpPr>
              <p:spPr>
                <a:xfrm rot="5400000">
                  <a:off x="8813054" y="526560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07" name="Freeform 187">
                  <a:extLst>
                    <a:ext uri="{FF2B5EF4-FFF2-40B4-BE49-F238E27FC236}">
                      <a16:creationId xmlns:a16="http://schemas.microsoft.com/office/drawing/2014/main" id="{732CD387-9EA2-4413-85A5-813DB8186F41}"/>
                    </a:ext>
                  </a:extLst>
                </p:cNvPr>
                <p:cNvSpPr/>
                <p:nvPr/>
              </p:nvSpPr>
              <p:spPr>
                <a:xfrm rot="5400000">
                  <a:off x="9037964" y="5140382"/>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08" name="Freeform 188">
                  <a:extLst>
                    <a:ext uri="{FF2B5EF4-FFF2-40B4-BE49-F238E27FC236}">
                      <a16:creationId xmlns:a16="http://schemas.microsoft.com/office/drawing/2014/main" id="{0C275054-B170-496A-A82A-A67401DBDB71}"/>
                    </a:ext>
                  </a:extLst>
                </p:cNvPr>
                <p:cNvSpPr/>
                <p:nvPr/>
              </p:nvSpPr>
              <p:spPr>
                <a:xfrm rot="5400000">
                  <a:off x="9262874" y="5015160"/>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09" name="Freeform 189">
                  <a:extLst>
                    <a:ext uri="{FF2B5EF4-FFF2-40B4-BE49-F238E27FC236}">
                      <a16:creationId xmlns:a16="http://schemas.microsoft.com/office/drawing/2014/main" id="{827914AC-7D11-495D-BB32-2BFC4E268491}"/>
                    </a:ext>
                  </a:extLst>
                </p:cNvPr>
                <p:cNvSpPr/>
                <p:nvPr/>
              </p:nvSpPr>
              <p:spPr>
                <a:xfrm rot="5400000">
                  <a:off x="9487784" y="4889938"/>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10" name="Freeform 190">
                  <a:extLst>
                    <a:ext uri="{FF2B5EF4-FFF2-40B4-BE49-F238E27FC236}">
                      <a16:creationId xmlns:a16="http://schemas.microsoft.com/office/drawing/2014/main" id="{93184D7B-3675-46E3-893F-5E51BCBC7381}"/>
                    </a:ext>
                  </a:extLst>
                </p:cNvPr>
                <p:cNvSpPr/>
                <p:nvPr/>
              </p:nvSpPr>
              <p:spPr>
                <a:xfrm rot="5400000">
                  <a:off x="9712694" y="4764716"/>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11" name="Freeform 191">
                  <a:extLst>
                    <a:ext uri="{FF2B5EF4-FFF2-40B4-BE49-F238E27FC236}">
                      <a16:creationId xmlns:a16="http://schemas.microsoft.com/office/drawing/2014/main" id="{A639A90D-802B-44EA-B55E-0C90CFEAE868}"/>
                    </a:ext>
                  </a:extLst>
                </p:cNvPr>
                <p:cNvSpPr/>
                <p:nvPr/>
              </p:nvSpPr>
              <p:spPr>
                <a:xfrm rot="5400000">
                  <a:off x="9937604" y="463949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12" name="Freeform 192">
                  <a:extLst>
                    <a:ext uri="{FF2B5EF4-FFF2-40B4-BE49-F238E27FC236}">
                      <a16:creationId xmlns:a16="http://schemas.microsoft.com/office/drawing/2014/main" id="{D31CC8D7-B806-472B-8EBA-5D30CA5E5791}"/>
                    </a:ext>
                  </a:extLst>
                </p:cNvPr>
                <p:cNvSpPr/>
                <p:nvPr/>
              </p:nvSpPr>
              <p:spPr>
                <a:xfrm rot="5400000">
                  <a:off x="10162514" y="4514272"/>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13" name="Freeform 193">
                  <a:extLst>
                    <a:ext uri="{FF2B5EF4-FFF2-40B4-BE49-F238E27FC236}">
                      <a16:creationId xmlns:a16="http://schemas.microsoft.com/office/drawing/2014/main" id="{1586FC7B-FE31-4A7B-88CD-C22332DF77E0}"/>
                    </a:ext>
                  </a:extLst>
                </p:cNvPr>
                <p:cNvSpPr/>
                <p:nvPr/>
              </p:nvSpPr>
              <p:spPr>
                <a:xfrm rot="5400000">
                  <a:off x="10387424" y="4389050"/>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14" name="Freeform 194">
                  <a:extLst>
                    <a:ext uri="{FF2B5EF4-FFF2-40B4-BE49-F238E27FC236}">
                      <a16:creationId xmlns:a16="http://schemas.microsoft.com/office/drawing/2014/main" id="{E8D26C01-5BFF-4415-B6CD-348FF3DBC9DF}"/>
                    </a:ext>
                  </a:extLst>
                </p:cNvPr>
                <p:cNvSpPr/>
                <p:nvPr/>
              </p:nvSpPr>
              <p:spPr>
                <a:xfrm rot="5400000">
                  <a:off x="10612334" y="4263828"/>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15" name="Freeform 195">
                  <a:extLst>
                    <a:ext uri="{FF2B5EF4-FFF2-40B4-BE49-F238E27FC236}">
                      <a16:creationId xmlns:a16="http://schemas.microsoft.com/office/drawing/2014/main" id="{DD0B15B1-0709-4D72-A883-A70E3C5A4DCC}"/>
                    </a:ext>
                  </a:extLst>
                </p:cNvPr>
                <p:cNvSpPr/>
                <p:nvPr/>
              </p:nvSpPr>
              <p:spPr>
                <a:xfrm rot="5400000">
                  <a:off x="10837244" y="4138606"/>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16" name="Freeform 196">
                  <a:extLst>
                    <a:ext uri="{FF2B5EF4-FFF2-40B4-BE49-F238E27FC236}">
                      <a16:creationId xmlns:a16="http://schemas.microsoft.com/office/drawing/2014/main" id="{43A2C5DF-034F-49C2-B4AE-42933723FC3A}"/>
                    </a:ext>
                  </a:extLst>
                </p:cNvPr>
                <p:cNvSpPr/>
                <p:nvPr/>
              </p:nvSpPr>
              <p:spPr>
                <a:xfrm rot="5400000">
                  <a:off x="11062154" y="401338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grpSp>
          <p:grpSp>
            <p:nvGrpSpPr>
              <p:cNvPr id="252" name="Group 251">
                <a:extLst>
                  <a:ext uri="{FF2B5EF4-FFF2-40B4-BE49-F238E27FC236}">
                    <a16:creationId xmlns:a16="http://schemas.microsoft.com/office/drawing/2014/main" id="{1246E5A1-E50B-4803-A382-16C7313AFB0A}"/>
                  </a:ext>
                </a:extLst>
              </p:cNvPr>
              <p:cNvGrpSpPr/>
              <p:nvPr/>
            </p:nvGrpSpPr>
            <p:grpSpPr>
              <a:xfrm>
                <a:off x="9666069" y="2948418"/>
                <a:ext cx="8111904" cy="6653211"/>
                <a:chOff x="7706818" y="3995070"/>
                <a:chExt cx="8111904" cy="6653211"/>
              </a:xfrm>
            </p:grpSpPr>
            <p:sp>
              <p:nvSpPr>
                <p:cNvPr id="285" name="Freeform 165">
                  <a:extLst>
                    <a:ext uri="{FF2B5EF4-FFF2-40B4-BE49-F238E27FC236}">
                      <a16:creationId xmlns:a16="http://schemas.microsoft.com/office/drawing/2014/main" id="{24AEB7DB-9718-4E7C-8A9C-90BAEFB4D65C}"/>
                    </a:ext>
                  </a:extLst>
                </p:cNvPr>
                <p:cNvSpPr/>
                <p:nvPr/>
              </p:nvSpPr>
              <p:spPr>
                <a:xfrm rot="5400000">
                  <a:off x="7688504" y="589171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86" name="Freeform 166">
                  <a:extLst>
                    <a:ext uri="{FF2B5EF4-FFF2-40B4-BE49-F238E27FC236}">
                      <a16:creationId xmlns:a16="http://schemas.microsoft.com/office/drawing/2014/main" id="{F21CD8AC-6C84-43D1-9F1C-643CDFE334BC}"/>
                    </a:ext>
                  </a:extLst>
                </p:cNvPr>
                <p:cNvSpPr/>
                <p:nvPr/>
              </p:nvSpPr>
              <p:spPr>
                <a:xfrm rot="5400000">
                  <a:off x="7913414" y="5766492"/>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87" name="Freeform 167">
                  <a:extLst>
                    <a:ext uri="{FF2B5EF4-FFF2-40B4-BE49-F238E27FC236}">
                      <a16:creationId xmlns:a16="http://schemas.microsoft.com/office/drawing/2014/main" id="{B9E8572F-6ED6-4B97-802F-1BA51816E80E}"/>
                    </a:ext>
                  </a:extLst>
                </p:cNvPr>
                <p:cNvSpPr/>
                <p:nvPr/>
              </p:nvSpPr>
              <p:spPr>
                <a:xfrm rot="5400000">
                  <a:off x="8138324" y="5641270"/>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88" name="Freeform 168">
                  <a:extLst>
                    <a:ext uri="{FF2B5EF4-FFF2-40B4-BE49-F238E27FC236}">
                      <a16:creationId xmlns:a16="http://schemas.microsoft.com/office/drawing/2014/main" id="{A53448EC-25D6-4E02-9E62-6C2B84C283C7}"/>
                    </a:ext>
                  </a:extLst>
                </p:cNvPr>
                <p:cNvSpPr/>
                <p:nvPr/>
              </p:nvSpPr>
              <p:spPr>
                <a:xfrm rot="5400000">
                  <a:off x="8363234" y="5516048"/>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89" name="Freeform 169">
                  <a:extLst>
                    <a:ext uri="{FF2B5EF4-FFF2-40B4-BE49-F238E27FC236}">
                      <a16:creationId xmlns:a16="http://schemas.microsoft.com/office/drawing/2014/main" id="{462BA8E3-1E9C-4851-A8AA-D219D676951D}"/>
                    </a:ext>
                  </a:extLst>
                </p:cNvPr>
                <p:cNvSpPr/>
                <p:nvPr/>
              </p:nvSpPr>
              <p:spPr>
                <a:xfrm rot="5400000">
                  <a:off x="8588144" y="5390826"/>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90" name="Freeform 170">
                  <a:extLst>
                    <a:ext uri="{FF2B5EF4-FFF2-40B4-BE49-F238E27FC236}">
                      <a16:creationId xmlns:a16="http://schemas.microsoft.com/office/drawing/2014/main" id="{45923AB2-09FE-4AB4-9707-8698138F8408}"/>
                    </a:ext>
                  </a:extLst>
                </p:cNvPr>
                <p:cNvSpPr/>
                <p:nvPr/>
              </p:nvSpPr>
              <p:spPr>
                <a:xfrm rot="5400000">
                  <a:off x="8813054" y="526560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91" name="Freeform 171">
                  <a:extLst>
                    <a:ext uri="{FF2B5EF4-FFF2-40B4-BE49-F238E27FC236}">
                      <a16:creationId xmlns:a16="http://schemas.microsoft.com/office/drawing/2014/main" id="{FB8F1D2A-8557-48D8-A8AC-8D600B18A7EB}"/>
                    </a:ext>
                  </a:extLst>
                </p:cNvPr>
                <p:cNvSpPr/>
                <p:nvPr/>
              </p:nvSpPr>
              <p:spPr>
                <a:xfrm rot="5400000">
                  <a:off x="9037964" y="5140382"/>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92" name="Freeform 172">
                  <a:extLst>
                    <a:ext uri="{FF2B5EF4-FFF2-40B4-BE49-F238E27FC236}">
                      <a16:creationId xmlns:a16="http://schemas.microsoft.com/office/drawing/2014/main" id="{D5199BFB-D622-44D1-968C-76325282FFCD}"/>
                    </a:ext>
                  </a:extLst>
                </p:cNvPr>
                <p:cNvSpPr/>
                <p:nvPr/>
              </p:nvSpPr>
              <p:spPr>
                <a:xfrm rot="5400000">
                  <a:off x="9262874" y="5015160"/>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93" name="Freeform 173">
                  <a:extLst>
                    <a:ext uri="{FF2B5EF4-FFF2-40B4-BE49-F238E27FC236}">
                      <a16:creationId xmlns:a16="http://schemas.microsoft.com/office/drawing/2014/main" id="{F4A44814-0DC9-4517-BBF0-E747DDCF3E9C}"/>
                    </a:ext>
                  </a:extLst>
                </p:cNvPr>
                <p:cNvSpPr/>
                <p:nvPr/>
              </p:nvSpPr>
              <p:spPr>
                <a:xfrm rot="5400000">
                  <a:off x="9487784" y="4889938"/>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94" name="Freeform 174">
                  <a:extLst>
                    <a:ext uri="{FF2B5EF4-FFF2-40B4-BE49-F238E27FC236}">
                      <a16:creationId xmlns:a16="http://schemas.microsoft.com/office/drawing/2014/main" id="{A931DED7-669E-4C90-9802-00D30EBB1EC8}"/>
                    </a:ext>
                  </a:extLst>
                </p:cNvPr>
                <p:cNvSpPr/>
                <p:nvPr/>
              </p:nvSpPr>
              <p:spPr>
                <a:xfrm rot="5400000">
                  <a:off x="9712694" y="4764716"/>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95" name="Freeform 175">
                  <a:extLst>
                    <a:ext uri="{FF2B5EF4-FFF2-40B4-BE49-F238E27FC236}">
                      <a16:creationId xmlns:a16="http://schemas.microsoft.com/office/drawing/2014/main" id="{210986E7-A524-40E0-83FE-E7B3BAAC1EEE}"/>
                    </a:ext>
                  </a:extLst>
                </p:cNvPr>
                <p:cNvSpPr/>
                <p:nvPr/>
              </p:nvSpPr>
              <p:spPr>
                <a:xfrm rot="5400000">
                  <a:off x="9937604" y="463949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96" name="Freeform 176">
                  <a:extLst>
                    <a:ext uri="{FF2B5EF4-FFF2-40B4-BE49-F238E27FC236}">
                      <a16:creationId xmlns:a16="http://schemas.microsoft.com/office/drawing/2014/main" id="{62F126DF-9F7C-4948-8AB8-DAC57A955BC3}"/>
                    </a:ext>
                  </a:extLst>
                </p:cNvPr>
                <p:cNvSpPr/>
                <p:nvPr/>
              </p:nvSpPr>
              <p:spPr>
                <a:xfrm rot="5400000">
                  <a:off x="10162514" y="4514272"/>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97" name="Freeform 177">
                  <a:extLst>
                    <a:ext uri="{FF2B5EF4-FFF2-40B4-BE49-F238E27FC236}">
                      <a16:creationId xmlns:a16="http://schemas.microsoft.com/office/drawing/2014/main" id="{B84C9994-F498-4D17-8461-1407169C4D31}"/>
                    </a:ext>
                  </a:extLst>
                </p:cNvPr>
                <p:cNvSpPr/>
                <p:nvPr/>
              </p:nvSpPr>
              <p:spPr>
                <a:xfrm rot="5400000">
                  <a:off x="10387424" y="4389050"/>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98" name="Freeform 178">
                  <a:extLst>
                    <a:ext uri="{FF2B5EF4-FFF2-40B4-BE49-F238E27FC236}">
                      <a16:creationId xmlns:a16="http://schemas.microsoft.com/office/drawing/2014/main" id="{BA72E391-807A-4E5F-B1DE-BBE938C1220E}"/>
                    </a:ext>
                  </a:extLst>
                </p:cNvPr>
                <p:cNvSpPr/>
                <p:nvPr/>
              </p:nvSpPr>
              <p:spPr>
                <a:xfrm rot="5400000">
                  <a:off x="10612334" y="4263828"/>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99" name="Freeform 179">
                  <a:extLst>
                    <a:ext uri="{FF2B5EF4-FFF2-40B4-BE49-F238E27FC236}">
                      <a16:creationId xmlns:a16="http://schemas.microsoft.com/office/drawing/2014/main" id="{2A56A9BA-4276-45C0-8F1A-2DCCE838A738}"/>
                    </a:ext>
                  </a:extLst>
                </p:cNvPr>
                <p:cNvSpPr/>
                <p:nvPr/>
              </p:nvSpPr>
              <p:spPr>
                <a:xfrm rot="5400000">
                  <a:off x="10837244" y="4138606"/>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300" name="Freeform 180">
                  <a:extLst>
                    <a:ext uri="{FF2B5EF4-FFF2-40B4-BE49-F238E27FC236}">
                      <a16:creationId xmlns:a16="http://schemas.microsoft.com/office/drawing/2014/main" id="{5EFFF07A-7FE9-4D0F-9BB7-94D68567E0D3}"/>
                    </a:ext>
                  </a:extLst>
                </p:cNvPr>
                <p:cNvSpPr/>
                <p:nvPr/>
              </p:nvSpPr>
              <p:spPr>
                <a:xfrm rot="5400000">
                  <a:off x="11062154" y="401338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grpSp>
          <p:grpSp>
            <p:nvGrpSpPr>
              <p:cNvPr id="253" name="Group 252">
                <a:extLst>
                  <a:ext uri="{FF2B5EF4-FFF2-40B4-BE49-F238E27FC236}">
                    <a16:creationId xmlns:a16="http://schemas.microsoft.com/office/drawing/2014/main" id="{7BA479C7-70DD-464A-8BFD-148B807CEC52}"/>
                  </a:ext>
                </a:extLst>
              </p:cNvPr>
              <p:cNvGrpSpPr/>
              <p:nvPr/>
            </p:nvGrpSpPr>
            <p:grpSpPr>
              <a:xfrm>
                <a:off x="13333189" y="999254"/>
                <a:ext cx="8111904" cy="6653211"/>
                <a:chOff x="7706818" y="3995070"/>
                <a:chExt cx="8111904" cy="6653211"/>
              </a:xfrm>
            </p:grpSpPr>
            <p:sp>
              <p:nvSpPr>
                <p:cNvPr id="269" name="Freeform 149">
                  <a:extLst>
                    <a:ext uri="{FF2B5EF4-FFF2-40B4-BE49-F238E27FC236}">
                      <a16:creationId xmlns:a16="http://schemas.microsoft.com/office/drawing/2014/main" id="{44497796-1ADC-4283-A159-B15851CBDC30}"/>
                    </a:ext>
                  </a:extLst>
                </p:cNvPr>
                <p:cNvSpPr/>
                <p:nvPr/>
              </p:nvSpPr>
              <p:spPr>
                <a:xfrm rot="5400000">
                  <a:off x="7688504" y="589171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70" name="Freeform 150">
                  <a:extLst>
                    <a:ext uri="{FF2B5EF4-FFF2-40B4-BE49-F238E27FC236}">
                      <a16:creationId xmlns:a16="http://schemas.microsoft.com/office/drawing/2014/main" id="{140E6AC0-E467-4231-A551-42FB22AAF0A1}"/>
                    </a:ext>
                  </a:extLst>
                </p:cNvPr>
                <p:cNvSpPr/>
                <p:nvPr/>
              </p:nvSpPr>
              <p:spPr>
                <a:xfrm rot="5400000">
                  <a:off x="7913414" y="5766492"/>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71" name="Freeform 151">
                  <a:extLst>
                    <a:ext uri="{FF2B5EF4-FFF2-40B4-BE49-F238E27FC236}">
                      <a16:creationId xmlns:a16="http://schemas.microsoft.com/office/drawing/2014/main" id="{8656DE27-3166-48D4-B39F-42115986BA95}"/>
                    </a:ext>
                  </a:extLst>
                </p:cNvPr>
                <p:cNvSpPr/>
                <p:nvPr/>
              </p:nvSpPr>
              <p:spPr>
                <a:xfrm rot="5400000">
                  <a:off x="8138324" y="5641270"/>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72" name="Freeform 152">
                  <a:extLst>
                    <a:ext uri="{FF2B5EF4-FFF2-40B4-BE49-F238E27FC236}">
                      <a16:creationId xmlns:a16="http://schemas.microsoft.com/office/drawing/2014/main" id="{AEE56D57-ED6A-4E0E-B656-27C68D958B13}"/>
                    </a:ext>
                  </a:extLst>
                </p:cNvPr>
                <p:cNvSpPr/>
                <p:nvPr/>
              </p:nvSpPr>
              <p:spPr>
                <a:xfrm rot="5400000">
                  <a:off x="8363234" y="5516048"/>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73" name="Freeform 153">
                  <a:extLst>
                    <a:ext uri="{FF2B5EF4-FFF2-40B4-BE49-F238E27FC236}">
                      <a16:creationId xmlns:a16="http://schemas.microsoft.com/office/drawing/2014/main" id="{CAEBD3BE-3BF6-4158-8559-0364F6870B22}"/>
                    </a:ext>
                  </a:extLst>
                </p:cNvPr>
                <p:cNvSpPr/>
                <p:nvPr/>
              </p:nvSpPr>
              <p:spPr>
                <a:xfrm rot="5400000">
                  <a:off x="8588144" y="5390826"/>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74" name="Freeform 154">
                  <a:extLst>
                    <a:ext uri="{FF2B5EF4-FFF2-40B4-BE49-F238E27FC236}">
                      <a16:creationId xmlns:a16="http://schemas.microsoft.com/office/drawing/2014/main" id="{4EDEBB04-D3D8-4649-8D8E-C3963F492634}"/>
                    </a:ext>
                  </a:extLst>
                </p:cNvPr>
                <p:cNvSpPr/>
                <p:nvPr/>
              </p:nvSpPr>
              <p:spPr>
                <a:xfrm rot="5400000">
                  <a:off x="8813054" y="526560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75" name="Freeform 155">
                  <a:extLst>
                    <a:ext uri="{FF2B5EF4-FFF2-40B4-BE49-F238E27FC236}">
                      <a16:creationId xmlns:a16="http://schemas.microsoft.com/office/drawing/2014/main" id="{6BAAB1B9-EB2B-447B-AA6B-16095CB945B7}"/>
                    </a:ext>
                  </a:extLst>
                </p:cNvPr>
                <p:cNvSpPr/>
                <p:nvPr/>
              </p:nvSpPr>
              <p:spPr>
                <a:xfrm rot="5400000">
                  <a:off x="9037964" y="5140382"/>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76" name="Freeform 156">
                  <a:extLst>
                    <a:ext uri="{FF2B5EF4-FFF2-40B4-BE49-F238E27FC236}">
                      <a16:creationId xmlns:a16="http://schemas.microsoft.com/office/drawing/2014/main" id="{59587334-4C31-46D4-B884-C02726FF67B6}"/>
                    </a:ext>
                  </a:extLst>
                </p:cNvPr>
                <p:cNvSpPr/>
                <p:nvPr/>
              </p:nvSpPr>
              <p:spPr>
                <a:xfrm rot="5400000">
                  <a:off x="9262874" y="5015160"/>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77" name="Freeform 157">
                  <a:extLst>
                    <a:ext uri="{FF2B5EF4-FFF2-40B4-BE49-F238E27FC236}">
                      <a16:creationId xmlns:a16="http://schemas.microsoft.com/office/drawing/2014/main" id="{F403EB69-DFCD-455E-816E-21AFBA6151FA}"/>
                    </a:ext>
                  </a:extLst>
                </p:cNvPr>
                <p:cNvSpPr/>
                <p:nvPr/>
              </p:nvSpPr>
              <p:spPr>
                <a:xfrm rot="5400000">
                  <a:off x="9487784" y="4889938"/>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78" name="Freeform 158">
                  <a:extLst>
                    <a:ext uri="{FF2B5EF4-FFF2-40B4-BE49-F238E27FC236}">
                      <a16:creationId xmlns:a16="http://schemas.microsoft.com/office/drawing/2014/main" id="{295B1904-2212-4483-A028-C069C2FCC56F}"/>
                    </a:ext>
                  </a:extLst>
                </p:cNvPr>
                <p:cNvSpPr/>
                <p:nvPr/>
              </p:nvSpPr>
              <p:spPr>
                <a:xfrm rot="5400000">
                  <a:off x="9712694" y="4764716"/>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79" name="Freeform 159">
                  <a:extLst>
                    <a:ext uri="{FF2B5EF4-FFF2-40B4-BE49-F238E27FC236}">
                      <a16:creationId xmlns:a16="http://schemas.microsoft.com/office/drawing/2014/main" id="{1609F238-A01E-4909-B114-20BE6AD15625}"/>
                    </a:ext>
                  </a:extLst>
                </p:cNvPr>
                <p:cNvSpPr/>
                <p:nvPr/>
              </p:nvSpPr>
              <p:spPr>
                <a:xfrm rot="5400000">
                  <a:off x="9937604" y="463949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80" name="Freeform 160">
                  <a:extLst>
                    <a:ext uri="{FF2B5EF4-FFF2-40B4-BE49-F238E27FC236}">
                      <a16:creationId xmlns:a16="http://schemas.microsoft.com/office/drawing/2014/main" id="{BBF6DA54-A1DE-47FD-B00B-0D37E0D44936}"/>
                    </a:ext>
                  </a:extLst>
                </p:cNvPr>
                <p:cNvSpPr/>
                <p:nvPr/>
              </p:nvSpPr>
              <p:spPr>
                <a:xfrm rot="5400000">
                  <a:off x="10162514" y="4514272"/>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81" name="Freeform 161">
                  <a:extLst>
                    <a:ext uri="{FF2B5EF4-FFF2-40B4-BE49-F238E27FC236}">
                      <a16:creationId xmlns:a16="http://schemas.microsoft.com/office/drawing/2014/main" id="{5F796013-52D1-4420-94F7-ACCA21705BE5}"/>
                    </a:ext>
                  </a:extLst>
                </p:cNvPr>
                <p:cNvSpPr/>
                <p:nvPr/>
              </p:nvSpPr>
              <p:spPr>
                <a:xfrm rot="5400000">
                  <a:off x="10387424" y="4389050"/>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82" name="Freeform 162">
                  <a:extLst>
                    <a:ext uri="{FF2B5EF4-FFF2-40B4-BE49-F238E27FC236}">
                      <a16:creationId xmlns:a16="http://schemas.microsoft.com/office/drawing/2014/main" id="{E8E00C74-5165-4ED4-9FE2-DD2C684CA3B5}"/>
                    </a:ext>
                  </a:extLst>
                </p:cNvPr>
                <p:cNvSpPr/>
                <p:nvPr/>
              </p:nvSpPr>
              <p:spPr>
                <a:xfrm rot="5400000">
                  <a:off x="10612334" y="4263828"/>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83" name="Freeform 163">
                  <a:extLst>
                    <a:ext uri="{FF2B5EF4-FFF2-40B4-BE49-F238E27FC236}">
                      <a16:creationId xmlns:a16="http://schemas.microsoft.com/office/drawing/2014/main" id="{E5A42148-8E10-4D1F-87DA-4D5204E41BEB}"/>
                    </a:ext>
                  </a:extLst>
                </p:cNvPr>
                <p:cNvSpPr/>
                <p:nvPr/>
              </p:nvSpPr>
              <p:spPr>
                <a:xfrm rot="5400000">
                  <a:off x="10837244" y="4138606"/>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84" name="Freeform 164">
                  <a:extLst>
                    <a:ext uri="{FF2B5EF4-FFF2-40B4-BE49-F238E27FC236}">
                      <a16:creationId xmlns:a16="http://schemas.microsoft.com/office/drawing/2014/main" id="{48FAAC9C-66CC-4079-8C3C-D0C172CEE839}"/>
                    </a:ext>
                  </a:extLst>
                </p:cNvPr>
                <p:cNvSpPr/>
                <p:nvPr/>
              </p:nvSpPr>
              <p:spPr>
                <a:xfrm rot="5400000">
                  <a:off x="11062154" y="401338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grpSp>
          <p:grpSp>
            <p:nvGrpSpPr>
              <p:cNvPr id="254" name="Group 253">
                <a:extLst>
                  <a:ext uri="{FF2B5EF4-FFF2-40B4-BE49-F238E27FC236}">
                    <a16:creationId xmlns:a16="http://schemas.microsoft.com/office/drawing/2014/main" id="{F41F7AA6-252D-4041-9B4F-E8DEE10A489D}"/>
                  </a:ext>
                </a:extLst>
              </p:cNvPr>
              <p:cNvGrpSpPr/>
              <p:nvPr/>
            </p:nvGrpSpPr>
            <p:grpSpPr>
              <a:xfrm rot="21000815">
                <a:off x="7827753" y="3784529"/>
                <a:ext cx="15503237" cy="6567054"/>
                <a:chOff x="6712527" y="3678382"/>
                <a:chExt cx="15503237" cy="6567054"/>
              </a:xfrm>
            </p:grpSpPr>
            <p:sp>
              <p:nvSpPr>
                <p:cNvPr id="255" name="Freeform 135">
                  <a:extLst>
                    <a:ext uri="{FF2B5EF4-FFF2-40B4-BE49-F238E27FC236}">
                      <a16:creationId xmlns:a16="http://schemas.microsoft.com/office/drawing/2014/main" id="{4302E3D3-BC0E-417F-A8EA-355561EF2755}"/>
                    </a:ext>
                  </a:extLst>
                </p:cNvPr>
                <p:cNvSpPr/>
                <p:nvPr/>
              </p:nvSpPr>
              <p:spPr>
                <a:xfrm>
                  <a:off x="6712527" y="36783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56" name="Freeform 136">
                  <a:extLst>
                    <a:ext uri="{FF2B5EF4-FFF2-40B4-BE49-F238E27FC236}">
                      <a16:creationId xmlns:a16="http://schemas.microsoft.com/office/drawing/2014/main" id="{501F6A9C-8572-48EA-ADA8-264F13678478}"/>
                    </a:ext>
                  </a:extLst>
                </p:cNvPr>
                <p:cNvSpPr/>
                <p:nvPr/>
              </p:nvSpPr>
              <p:spPr>
                <a:xfrm>
                  <a:off x="6864927" y="38307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57" name="Freeform 137">
                  <a:extLst>
                    <a:ext uri="{FF2B5EF4-FFF2-40B4-BE49-F238E27FC236}">
                      <a16:creationId xmlns:a16="http://schemas.microsoft.com/office/drawing/2014/main" id="{3F12FE79-6F6E-4541-BD9D-9F6830B4860E}"/>
                    </a:ext>
                  </a:extLst>
                </p:cNvPr>
                <p:cNvSpPr/>
                <p:nvPr/>
              </p:nvSpPr>
              <p:spPr>
                <a:xfrm>
                  <a:off x="7017327" y="39831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58" name="Freeform 138">
                  <a:extLst>
                    <a:ext uri="{FF2B5EF4-FFF2-40B4-BE49-F238E27FC236}">
                      <a16:creationId xmlns:a16="http://schemas.microsoft.com/office/drawing/2014/main" id="{DB572617-B86A-490A-986C-62DE24C08FB9}"/>
                    </a:ext>
                  </a:extLst>
                </p:cNvPr>
                <p:cNvSpPr/>
                <p:nvPr/>
              </p:nvSpPr>
              <p:spPr>
                <a:xfrm>
                  <a:off x="7169727" y="41355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59" name="Freeform 139">
                  <a:extLst>
                    <a:ext uri="{FF2B5EF4-FFF2-40B4-BE49-F238E27FC236}">
                      <a16:creationId xmlns:a16="http://schemas.microsoft.com/office/drawing/2014/main" id="{D02831CB-303F-461B-A92F-9CCF9B79DE83}"/>
                    </a:ext>
                  </a:extLst>
                </p:cNvPr>
                <p:cNvSpPr/>
                <p:nvPr/>
              </p:nvSpPr>
              <p:spPr>
                <a:xfrm>
                  <a:off x="7322127" y="42879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60" name="Freeform 140">
                  <a:extLst>
                    <a:ext uri="{FF2B5EF4-FFF2-40B4-BE49-F238E27FC236}">
                      <a16:creationId xmlns:a16="http://schemas.microsoft.com/office/drawing/2014/main" id="{4275BBFE-CC0F-4530-BE07-49E49ACBBBCF}"/>
                    </a:ext>
                  </a:extLst>
                </p:cNvPr>
                <p:cNvSpPr/>
                <p:nvPr/>
              </p:nvSpPr>
              <p:spPr>
                <a:xfrm>
                  <a:off x="7474527" y="44403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61" name="Freeform 141">
                  <a:extLst>
                    <a:ext uri="{FF2B5EF4-FFF2-40B4-BE49-F238E27FC236}">
                      <a16:creationId xmlns:a16="http://schemas.microsoft.com/office/drawing/2014/main" id="{C074B5E9-2B2F-4CE6-A267-93A1BEA285C6}"/>
                    </a:ext>
                  </a:extLst>
                </p:cNvPr>
                <p:cNvSpPr/>
                <p:nvPr/>
              </p:nvSpPr>
              <p:spPr>
                <a:xfrm>
                  <a:off x="7626927" y="45927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62" name="Freeform 142">
                  <a:extLst>
                    <a:ext uri="{FF2B5EF4-FFF2-40B4-BE49-F238E27FC236}">
                      <a16:creationId xmlns:a16="http://schemas.microsoft.com/office/drawing/2014/main" id="{F9E2851C-4EF4-469E-9139-3EC7AEF3AFB4}"/>
                    </a:ext>
                  </a:extLst>
                </p:cNvPr>
                <p:cNvSpPr/>
                <p:nvPr/>
              </p:nvSpPr>
              <p:spPr>
                <a:xfrm>
                  <a:off x="7779327" y="47451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63" name="Freeform 143">
                  <a:extLst>
                    <a:ext uri="{FF2B5EF4-FFF2-40B4-BE49-F238E27FC236}">
                      <a16:creationId xmlns:a16="http://schemas.microsoft.com/office/drawing/2014/main" id="{A1572D99-A795-4D02-A540-74ED1BBD16AF}"/>
                    </a:ext>
                  </a:extLst>
                </p:cNvPr>
                <p:cNvSpPr/>
                <p:nvPr/>
              </p:nvSpPr>
              <p:spPr>
                <a:xfrm>
                  <a:off x="7931727" y="48975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64" name="Freeform 144">
                  <a:extLst>
                    <a:ext uri="{FF2B5EF4-FFF2-40B4-BE49-F238E27FC236}">
                      <a16:creationId xmlns:a16="http://schemas.microsoft.com/office/drawing/2014/main" id="{0778CC96-5171-4AB6-9AB0-482A4DCDE791}"/>
                    </a:ext>
                  </a:extLst>
                </p:cNvPr>
                <p:cNvSpPr/>
                <p:nvPr/>
              </p:nvSpPr>
              <p:spPr>
                <a:xfrm>
                  <a:off x="8084127" y="50499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65" name="Freeform 145">
                  <a:extLst>
                    <a:ext uri="{FF2B5EF4-FFF2-40B4-BE49-F238E27FC236}">
                      <a16:creationId xmlns:a16="http://schemas.microsoft.com/office/drawing/2014/main" id="{65513866-8852-468B-AAD3-BFAD56A67473}"/>
                    </a:ext>
                  </a:extLst>
                </p:cNvPr>
                <p:cNvSpPr/>
                <p:nvPr/>
              </p:nvSpPr>
              <p:spPr>
                <a:xfrm>
                  <a:off x="8236527" y="52023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66" name="Freeform 146">
                  <a:extLst>
                    <a:ext uri="{FF2B5EF4-FFF2-40B4-BE49-F238E27FC236}">
                      <a16:creationId xmlns:a16="http://schemas.microsoft.com/office/drawing/2014/main" id="{0E904ABC-01B7-4F10-9E2F-6F6B045E0661}"/>
                    </a:ext>
                  </a:extLst>
                </p:cNvPr>
                <p:cNvSpPr/>
                <p:nvPr/>
              </p:nvSpPr>
              <p:spPr>
                <a:xfrm>
                  <a:off x="8388927" y="53547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67" name="Freeform 147">
                  <a:extLst>
                    <a:ext uri="{FF2B5EF4-FFF2-40B4-BE49-F238E27FC236}">
                      <a16:creationId xmlns:a16="http://schemas.microsoft.com/office/drawing/2014/main" id="{12244311-7FEA-4892-B962-8152B9B3D903}"/>
                    </a:ext>
                  </a:extLst>
                </p:cNvPr>
                <p:cNvSpPr/>
                <p:nvPr/>
              </p:nvSpPr>
              <p:spPr>
                <a:xfrm>
                  <a:off x="8541327" y="55071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grpSp>
        </p:grpSp>
        <p:sp>
          <p:nvSpPr>
            <p:cNvPr id="185" name="Title 1">
              <a:extLst>
                <a:ext uri="{FF2B5EF4-FFF2-40B4-BE49-F238E27FC236}">
                  <a16:creationId xmlns:a16="http://schemas.microsoft.com/office/drawing/2014/main" id="{9F2AF161-3E8C-4147-BB2A-A53D33CDC3A6}"/>
                </a:ext>
              </a:extLst>
            </p:cNvPr>
            <p:cNvSpPr txBox="1">
              <a:spLocks/>
            </p:cNvSpPr>
            <p:nvPr/>
          </p:nvSpPr>
          <p:spPr>
            <a:xfrm>
              <a:off x="16523224" y="2717677"/>
              <a:ext cx="7486850" cy="1953413"/>
            </a:xfrm>
            <a:prstGeom prst="rect">
              <a:avLst/>
            </a:prstGeom>
            <a:ln w="12700">
              <a:miter lim="400000"/>
            </a:ln>
            <a:extLst>
              <a:ext uri="{C572A759-6A51-4108-AA02-DFA0A04FC94B}">
                <ma14:wrappingTextBoxFlag xmlns="" xmlns:ma14="http://schemas.microsoft.com/office/mac/drawingml/2011/main" val="1"/>
              </a:ext>
            </a:extLst>
          </p:spPr>
          <p:txBody>
            <a:bodyPr lIns="76200" tIns="76200" rIns="76200" bIns="76200" anchor="ctr" anchorCtr="0"/>
            <a:lstStyle>
              <a:lvl1pPr marL="0" marR="0" indent="0" algn="l" defTabSz="819150" latinLnBrk="0">
                <a:lnSpc>
                  <a:spcPct val="90000"/>
                </a:lnSpc>
                <a:spcBef>
                  <a:spcPts val="0"/>
                </a:spcBef>
                <a:spcAft>
                  <a:spcPts val="0"/>
                </a:spcAft>
                <a:buClrTx/>
                <a:buSzTx/>
                <a:buFontTx/>
                <a:buNone/>
                <a:tabLst/>
                <a:defRPr sz="6600" b="0" i="0" u="none" strike="noStrike" cap="none" spc="0" baseline="0">
                  <a:ln>
                    <a:noFill/>
                  </a:ln>
                  <a:solidFill>
                    <a:srgbClr val="474747"/>
                  </a:solidFill>
                  <a:uFillTx/>
                  <a:latin typeface="Open Sans" panose="020B0606030504020204" pitchFamily="34" charset="0"/>
                  <a:ea typeface="Open Sans" panose="020B0606030504020204" pitchFamily="34" charset="0"/>
                  <a:cs typeface="Open Sans" panose="020B0606030504020204" pitchFamily="34" charset="0"/>
                  <a:sym typeface="Gill Sans"/>
                </a:defRPr>
              </a:lvl1pPr>
              <a:lvl2pPr marL="0" marR="0" indent="2286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2pPr>
              <a:lvl3pPr marL="0" marR="0" indent="4572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3pPr>
              <a:lvl4pPr marL="0" marR="0" indent="6858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4pPr>
              <a:lvl5pPr marL="0" marR="0" indent="9144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5pPr>
              <a:lvl6pPr marL="0" marR="0" indent="11430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6pPr>
              <a:lvl7pPr marL="0" marR="0" indent="13716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7pPr>
              <a:lvl8pPr marL="0" marR="0" indent="16002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8pPr>
              <a:lvl9pPr marL="0" marR="0" indent="18288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9pPr>
            </a:lstStyle>
            <a:p>
              <a:pPr algn="ctr" hangingPunct="1"/>
              <a:r>
                <a:rPr lang="en-US" sz="4400"/>
                <a:t>Enabling Digital Transformation</a:t>
              </a:r>
              <a:br>
                <a:rPr lang="en-US" sz="4400"/>
              </a:br>
              <a:r>
                <a:rPr lang="en-US" sz="4400"/>
                <a:t>for IoT</a:t>
              </a:r>
            </a:p>
          </p:txBody>
        </p:sp>
        <p:pic>
          <p:nvPicPr>
            <p:cNvPr id="28692" name="Picture 28691">
              <a:extLst>
                <a:ext uri="{FF2B5EF4-FFF2-40B4-BE49-F238E27FC236}">
                  <a16:creationId xmlns:a16="http://schemas.microsoft.com/office/drawing/2014/main" id="{EE77CE8F-3FE4-4DD0-8CA4-85294D3D8B62}"/>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7038694" y="9183795"/>
              <a:ext cx="1371600" cy="1371600"/>
            </a:xfrm>
            <a:prstGeom prst="rect">
              <a:avLst/>
            </a:prstGeom>
          </p:spPr>
        </p:pic>
        <p:pic>
          <p:nvPicPr>
            <p:cNvPr id="28694" name="Picture 28693">
              <a:extLst>
                <a:ext uri="{FF2B5EF4-FFF2-40B4-BE49-F238E27FC236}">
                  <a16:creationId xmlns:a16="http://schemas.microsoft.com/office/drawing/2014/main" id="{C7D308E7-884C-43BD-A023-69375AB23437}"/>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8517012" y="9185572"/>
              <a:ext cx="1371600" cy="1371600"/>
            </a:xfrm>
            <a:prstGeom prst="rect">
              <a:avLst/>
            </a:prstGeom>
          </p:spPr>
        </p:pic>
        <p:pic>
          <p:nvPicPr>
            <p:cNvPr id="28696" name="Picture 28695">
              <a:extLst>
                <a:ext uri="{FF2B5EF4-FFF2-40B4-BE49-F238E27FC236}">
                  <a16:creationId xmlns:a16="http://schemas.microsoft.com/office/drawing/2014/main" id="{2292DAA3-2D35-42E7-A4BC-8FFF35C1D424}"/>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0002684" y="9184697"/>
              <a:ext cx="1371600" cy="1371600"/>
            </a:xfrm>
            <a:prstGeom prst="rect">
              <a:avLst/>
            </a:prstGeom>
          </p:spPr>
        </p:pic>
        <p:grpSp>
          <p:nvGrpSpPr>
            <p:cNvPr id="332" name="Group 331">
              <a:extLst>
                <a:ext uri="{FF2B5EF4-FFF2-40B4-BE49-F238E27FC236}">
                  <a16:creationId xmlns:a16="http://schemas.microsoft.com/office/drawing/2014/main" id="{28215F17-20C7-476D-93BA-61103693E0DD}"/>
                </a:ext>
              </a:extLst>
            </p:cNvPr>
            <p:cNvGrpSpPr/>
            <p:nvPr/>
          </p:nvGrpSpPr>
          <p:grpSpPr>
            <a:xfrm>
              <a:off x="18758259" y="5930642"/>
              <a:ext cx="807968" cy="1011021"/>
              <a:chOff x="8373048" y="2809083"/>
              <a:chExt cx="1110791" cy="1110790"/>
            </a:xfrm>
          </p:grpSpPr>
          <p:sp>
            <p:nvSpPr>
              <p:cNvPr id="335" name="Circle">
                <a:extLst>
                  <a:ext uri="{FF2B5EF4-FFF2-40B4-BE49-F238E27FC236}">
                    <a16:creationId xmlns:a16="http://schemas.microsoft.com/office/drawing/2014/main" id="{B74B7EC6-8E75-4309-8848-7882764A1561}"/>
                  </a:ext>
                </a:extLst>
              </p:cNvPr>
              <p:cNvSpPr/>
              <p:nvPr/>
            </p:nvSpPr>
            <p:spPr>
              <a:xfrm>
                <a:off x="8373048" y="2809083"/>
                <a:ext cx="1110791"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152400" tIns="152400" rIns="152400" bIns="152400" anchor="ctr"/>
              <a:lstStyle/>
              <a:p>
                <a:pPr defTabSz="1638300">
                  <a:defRPr>
                    <a:latin typeface="Helvetica"/>
                    <a:ea typeface="Helvetica"/>
                    <a:cs typeface="Helvetica"/>
                    <a:sym typeface="Helvetica"/>
                  </a:defRPr>
                </a:pPr>
                <a:endParaRPr sz="7200">
                  <a:latin typeface="Helvetica"/>
                  <a:sym typeface="Helvetica"/>
                </a:endParaRPr>
              </a:p>
            </p:txBody>
          </p:sp>
          <p:pic>
            <p:nvPicPr>
              <p:cNvPr id="336" name="Layer 0@3x.png" descr="Layer 0@3x.png">
                <a:extLst>
                  <a:ext uri="{FF2B5EF4-FFF2-40B4-BE49-F238E27FC236}">
                    <a16:creationId xmlns:a16="http://schemas.microsoft.com/office/drawing/2014/main" id="{2AD4E133-FD59-45F9-AF2E-E5BB0F87207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652813" y="3138946"/>
                <a:ext cx="551260" cy="551261"/>
              </a:xfrm>
              <a:prstGeom prst="rect">
                <a:avLst/>
              </a:prstGeom>
              <a:ln w="12700">
                <a:miter lim="400000"/>
              </a:ln>
            </p:spPr>
          </p:pic>
        </p:grpSp>
        <p:grpSp>
          <p:nvGrpSpPr>
            <p:cNvPr id="337" name="Group 336">
              <a:extLst>
                <a:ext uri="{FF2B5EF4-FFF2-40B4-BE49-F238E27FC236}">
                  <a16:creationId xmlns:a16="http://schemas.microsoft.com/office/drawing/2014/main" id="{52E0FAC1-D6E0-41A9-A352-178D9436A2B9}"/>
                </a:ext>
              </a:extLst>
            </p:cNvPr>
            <p:cNvGrpSpPr/>
            <p:nvPr/>
          </p:nvGrpSpPr>
          <p:grpSpPr>
            <a:xfrm>
              <a:off x="19842432" y="5872530"/>
              <a:ext cx="807968" cy="1011021"/>
              <a:chOff x="9765859" y="2809083"/>
              <a:chExt cx="1110789" cy="1110790"/>
            </a:xfrm>
          </p:grpSpPr>
          <p:sp>
            <p:nvSpPr>
              <p:cNvPr id="338" name="Circle">
                <a:extLst>
                  <a:ext uri="{FF2B5EF4-FFF2-40B4-BE49-F238E27FC236}">
                    <a16:creationId xmlns:a16="http://schemas.microsoft.com/office/drawing/2014/main" id="{5B79CAF1-CC5C-41C8-841B-E6CF20E3DE4A}"/>
                  </a:ext>
                </a:extLst>
              </p:cNvPr>
              <p:cNvSpPr/>
              <p:nvPr/>
            </p:nvSpPr>
            <p:spPr>
              <a:xfrm>
                <a:off x="9765859" y="2809083"/>
                <a:ext cx="1110789"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152400" tIns="152400" rIns="152400" bIns="152400" anchor="ctr"/>
              <a:lstStyle/>
              <a:p>
                <a:pPr defTabSz="1638300">
                  <a:defRPr>
                    <a:latin typeface="Helvetica"/>
                    <a:ea typeface="Helvetica"/>
                    <a:cs typeface="Helvetica"/>
                    <a:sym typeface="Helvetica"/>
                  </a:defRPr>
                </a:pPr>
                <a:endParaRPr sz="7200">
                  <a:latin typeface="Helvetica"/>
                  <a:sym typeface="Helvetica"/>
                </a:endParaRPr>
              </a:p>
            </p:txBody>
          </p:sp>
          <p:pic>
            <p:nvPicPr>
              <p:cNvPr id="339" name="Group 2@3x.png" descr="Group 2@3x.png">
                <a:extLst>
                  <a:ext uri="{FF2B5EF4-FFF2-40B4-BE49-F238E27FC236}">
                    <a16:creationId xmlns:a16="http://schemas.microsoft.com/office/drawing/2014/main" id="{640E88F8-147C-4730-B575-EEB0063CE750}"/>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045624" y="3151938"/>
                <a:ext cx="551260" cy="549346"/>
              </a:xfrm>
              <a:prstGeom prst="rect">
                <a:avLst/>
              </a:prstGeom>
              <a:ln w="12700">
                <a:miter lim="400000"/>
              </a:ln>
            </p:spPr>
          </p:pic>
        </p:grpSp>
        <p:grpSp>
          <p:nvGrpSpPr>
            <p:cNvPr id="340" name="Group 339">
              <a:extLst>
                <a:ext uri="{FF2B5EF4-FFF2-40B4-BE49-F238E27FC236}">
                  <a16:creationId xmlns:a16="http://schemas.microsoft.com/office/drawing/2014/main" id="{CB8B997E-3992-4942-92C6-C6EF85F408B5}"/>
                </a:ext>
              </a:extLst>
            </p:cNvPr>
            <p:cNvGrpSpPr/>
            <p:nvPr/>
          </p:nvGrpSpPr>
          <p:grpSpPr>
            <a:xfrm>
              <a:off x="20965718" y="5813970"/>
              <a:ext cx="810711" cy="1014454"/>
              <a:chOff x="5197222" y="4597208"/>
              <a:chExt cx="700568" cy="700567"/>
            </a:xfrm>
          </p:grpSpPr>
          <p:sp>
            <p:nvSpPr>
              <p:cNvPr id="341" name="Circle">
                <a:extLst>
                  <a:ext uri="{FF2B5EF4-FFF2-40B4-BE49-F238E27FC236}">
                    <a16:creationId xmlns:a16="http://schemas.microsoft.com/office/drawing/2014/main" id="{D076E7B9-0838-43B6-B49D-7A2824080BAD}"/>
                  </a:ext>
                </a:extLst>
              </p:cNvPr>
              <p:cNvSpPr/>
              <p:nvPr/>
            </p:nvSpPr>
            <p:spPr>
              <a:xfrm>
                <a:off x="5197222" y="4597208"/>
                <a:ext cx="700568" cy="700567"/>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152400" tIns="152400" rIns="152400" bIns="152400" anchor="ctr"/>
              <a:lstStyle/>
              <a:p>
                <a:pPr defTabSz="1638300">
                  <a:defRPr>
                    <a:latin typeface="Helvetica"/>
                    <a:ea typeface="Helvetica"/>
                    <a:cs typeface="Helvetica"/>
                    <a:sym typeface="Helvetica"/>
                  </a:defRPr>
                </a:pPr>
                <a:endParaRPr sz="7200">
                  <a:latin typeface="Helvetica"/>
                  <a:sym typeface="Helvetica"/>
                </a:endParaRPr>
              </a:p>
            </p:txBody>
          </p:sp>
          <p:pic>
            <p:nvPicPr>
              <p:cNvPr id="342" name="Group 2@3x.png" descr="Group 2@3x.png">
                <a:extLst>
                  <a:ext uri="{FF2B5EF4-FFF2-40B4-BE49-F238E27FC236}">
                    <a16:creationId xmlns:a16="http://schemas.microsoft.com/office/drawing/2014/main" id="{CBD9C934-C602-4AC7-8105-C1A105F41722}"/>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374256" y="4828468"/>
                <a:ext cx="346500" cy="345296"/>
              </a:xfrm>
              <a:prstGeom prst="rect">
                <a:avLst/>
              </a:prstGeom>
              <a:ln w="12700">
                <a:miter lim="400000"/>
              </a:ln>
            </p:spPr>
          </p:pic>
        </p:grpSp>
        <p:sp>
          <p:nvSpPr>
            <p:cNvPr id="343" name="TextBox 342">
              <a:extLst>
                <a:ext uri="{FF2B5EF4-FFF2-40B4-BE49-F238E27FC236}">
                  <a16:creationId xmlns:a16="http://schemas.microsoft.com/office/drawing/2014/main" id="{500EC14E-3DF8-407D-A084-D75FF170636A}"/>
                </a:ext>
              </a:extLst>
            </p:cNvPr>
            <p:cNvSpPr txBox="1"/>
            <p:nvPr/>
          </p:nvSpPr>
          <p:spPr>
            <a:xfrm>
              <a:off x="19377689" y="5635248"/>
              <a:ext cx="2855433" cy="461665"/>
            </a:xfrm>
            <a:prstGeom prst="rect">
              <a:avLst/>
            </a:prstGeom>
            <a:noFill/>
          </p:spPr>
          <p:txBody>
            <a:bodyPr wrap="square" rtlCol="0">
              <a:spAutoFit/>
            </a:bodyPr>
            <a:lstStyle/>
            <a:p>
              <a:pPr algn="l"/>
              <a:r>
                <a:rPr lang="en-US" sz="2400" b="1">
                  <a:solidFill>
                    <a:schemeClr val="tx1">
                      <a:lumMod val="75000"/>
                      <a:lumOff val="25000"/>
                    </a:schemeClr>
                  </a:solidFill>
                  <a:latin typeface="Calibri" panose="020F0502020204030204" pitchFamily="34" charset="0"/>
                  <a:cs typeface="Calibri" panose="020F0502020204030204" pitchFamily="34" charset="0"/>
                </a:rPr>
                <a:t>Application Tier</a:t>
              </a:r>
            </a:p>
          </p:txBody>
        </p:sp>
        <p:pic>
          <p:nvPicPr>
            <p:cNvPr id="345" name="Picture 344">
              <a:extLst>
                <a:ext uri="{FF2B5EF4-FFF2-40B4-BE49-F238E27FC236}">
                  <a16:creationId xmlns:a16="http://schemas.microsoft.com/office/drawing/2014/main" id="{048ECB63-35FC-4532-A371-5EBF8342BF3C}"/>
                </a:ext>
              </a:extLst>
            </p:cNvPr>
            <p:cNvPicPr>
              <a:picLocks/>
            </p:cNvPicPr>
            <p:nvPr/>
          </p:nvPicPr>
          <p:blipFill>
            <a:blip r:embed="rId14" cstate="email">
              <a:extLst>
                <a:ext uri="{28A0092B-C50C-407E-A947-70E740481C1C}">
                  <a14:useLocalDpi xmlns:a14="http://schemas.microsoft.com/office/drawing/2010/main"/>
                </a:ext>
              </a:extLst>
            </a:blip>
            <a:stretch>
              <a:fillRect/>
            </a:stretch>
          </p:blipFill>
          <p:spPr>
            <a:xfrm>
              <a:off x="21424949" y="9170415"/>
              <a:ext cx="1092001" cy="1383630"/>
            </a:xfrm>
            <a:prstGeom prst="rect">
              <a:avLst/>
            </a:prstGeom>
          </p:spPr>
        </p:pic>
        <p:pic>
          <p:nvPicPr>
            <p:cNvPr id="346" name="Picture 345">
              <a:extLst>
                <a:ext uri="{FF2B5EF4-FFF2-40B4-BE49-F238E27FC236}">
                  <a16:creationId xmlns:a16="http://schemas.microsoft.com/office/drawing/2014/main" id="{3FE2BF31-6C00-4690-9342-73F7B8FFF18E}"/>
                </a:ext>
              </a:extLst>
            </p:cNvPr>
            <p:cNvPicPr>
              <a:picLocks/>
            </p:cNvPicPr>
            <p:nvPr/>
          </p:nvPicPr>
          <p:blipFill>
            <a:blip r:embed="rId15" cstate="email">
              <a:extLst>
                <a:ext uri="{28A0092B-C50C-407E-A947-70E740481C1C}">
                  <a14:useLocalDpi xmlns:a14="http://schemas.microsoft.com/office/drawing/2010/main"/>
                </a:ext>
              </a:extLst>
            </a:blip>
            <a:stretch>
              <a:fillRect/>
            </a:stretch>
          </p:blipFill>
          <p:spPr>
            <a:xfrm>
              <a:off x="22597404" y="9187164"/>
              <a:ext cx="1338568" cy="1366881"/>
            </a:xfrm>
            <a:prstGeom prst="rect">
              <a:avLst/>
            </a:prstGeom>
          </p:spPr>
        </p:pic>
        <p:cxnSp>
          <p:nvCxnSpPr>
            <p:cNvPr id="351" name="Straight Arrow Connector 350">
              <a:extLst>
                <a:ext uri="{FF2B5EF4-FFF2-40B4-BE49-F238E27FC236}">
                  <a16:creationId xmlns:a16="http://schemas.microsoft.com/office/drawing/2014/main" id="{52382080-197A-4ADE-971E-E92D8E6156FC}"/>
                </a:ext>
              </a:extLst>
            </p:cNvPr>
            <p:cNvCxnSpPr>
              <a:cxnSpLocks/>
            </p:cNvCxnSpPr>
            <p:nvPr/>
          </p:nvCxnSpPr>
          <p:spPr>
            <a:xfrm flipH="1">
              <a:off x="19161293" y="6937844"/>
              <a:ext cx="807967" cy="2310363"/>
            </a:xfrm>
            <a:prstGeom prst="straightConnector1">
              <a:avLst/>
            </a:prstGeom>
            <a:noFill/>
            <a:ln w="76200" cap="flat">
              <a:solidFill>
                <a:srgbClr val="FF0000"/>
              </a:solidFill>
              <a:prstDash val="solid"/>
              <a:miter lim="400000"/>
              <a:headEnd type="triangle" w="med" len="med"/>
              <a:tailEnd type="triangle" w="med" len="med"/>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352" name="Straight Arrow Connector 351">
              <a:extLst>
                <a:ext uri="{FF2B5EF4-FFF2-40B4-BE49-F238E27FC236}">
                  <a16:creationId xmlns:a16="http://schemas.microsoft.com/office/drawing/2014/main" id="{545B9C3B-3704-481C-AFCA-CDA1BF6DA2DD}"/>
                </a:ext>
              </a:extLst>
            </p:cNvPr>
            <p:cNvCxnSpPr>
              <a:cxnSpLocks/>
            </p:cNvCxnSpPr>
            <p:nvPr/>
          </p:nvCxnSpPr>
          <p:spPr>
            <a:xfrm flipH="1">
              <a:off x="17822664" y="6921532"/>
              <a:ext cx="1498564" cy="2101962"/>
            </a:xfrm>
            <a:prstGeom prst="straightConnector1">
              <a:avLst/>
            </a:prstGeom>
            <a:noFill/>
            <a:ln w="76200" cap="flat">
              <a:solidFill>
                <a:srgbClr val="FF0000"/>
              </a:solidFill>
              <a:prstDash val="solid"/>
              <a:miter lim="400000"/>
              <a:headEnd type="triangle" w="med" len="med"/>
              <a:tailEnd type="triangle" w="med" len="med"/>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353" name="Straight Arrow Connector 352">
              <a:extLst>
                <a:ext uri="{FF2B5EF4-FFF2-40B4-BE49-F238E27FC236}">
                  <a16:creationId xmlns:a16="http://schemas.microsoft.com/office/drawing/2014/main" id="{CFECDD65-7BBD-4BD3-84D6-84E545403717}"/>
                </a:ext>
              </a:extLst>
            </p:cNvPr>
            <p:cNvCxnSpPr>
              <a:cxnSpLocks/>
              <a:endCxn id="28696" idx="0"/>
            </p:cNvCxnSpPr>
            <p:nvPr/>
          </p:nvCxnSpPr>
          <p:spPr>
            <a:xfrm>
              <a:off x="20583109" y="6954121"/>
              <a:ext cx="105375" cy="2230576"/>
            </a:xfrm>
            <a:prstGeom prst="straightConnector1">
              <a:avLst/>
            </a:prstGeom>
            <a:noFill/>
            <a:ln w="76200" cap="flat">
              <a:solidFill>
                <a:srgbClr val="FF0000"/>
              </a:solidFill>
              <a:prstDash val="solid"/>
              <a:miter lim="400000"/>
              <a:headEnd type="triangle" w="med" len="med"/>
              <a:tailEnd type="triangle" w="med" len="med"/>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354" name="Straight Arrow Connector 353">
              <a:extLst>
                <a:ext uri="{FF2B5EF4-FFF2-40B4-BE49-F238E27FC236}">
                  <a16:creationId xmlns:a16="http://schemas.microsoft.com/office/drawing/2014/main" id="{391020B9-6EBF-4621-AB73-B6C94F7B4123}"/>
                </a:ext>
              </a:extLst>
            </p:cNvPr>
            <p:cNvCxnSpPr>
              <a:cxnSpLocks/>
              <a:endCxn id="345" idx="0"/>
            </p:cNvCxnSpPr>
            <p:nvPr/>
          </p:nvCxnSpPr>
          <p:spPr>
            <a:xfrm>
              <a:off x="21071698" y="6921532"/>
              <a:ext cx="899252" cy="2248883"/>
            </a:xfrm>
            <a:prstGeom prst="straightConnector1">
              <a:avLst/>
            </a:prstGeom>
            <a:noFill/>
            <a:ln w="76200" cap="flat">
              <a:solidFill>
                <a:srgbClr val="FF0000"/>
              </a:solidFill>
              <a:prstDash val="solid"/>
              <a:miter lim="400000"/>
              <a:headEnd type="triangle" w="med" len="med"/>
              <a:tailEnd type="triangle" w="med" len="med"/>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355" name="Straight Arrow Connector 354">
              <a:extLst>
                <a:ext uri="{FF2B5EF4-FFF2-40B4-BE49-F238E27FC236}">
                  <a16:creationId xmlns:a16="http://schemas.microsoft.com/office/drawing/2014/main" id="{21FF9336-3234-463F-8A6B-3493020271A4}"/>
                </a:ext>
              </a:extLst>
            </p:cNvPr>
            <p:cNvCxnSpPr>
              <a:cxnSpLocks/>
              <a:endCxn id="346" idx="0"/>
            </p:cNvCxnSpPr>
            <p:nvPr/>
          </p:nvCxnSpPr>
          <p:spPr>
            <a:xfrm>
              <a:off x="21402942" y="6796398"/>
              <a:ext cx="1863746" cy="2390766"/>
            </a:xfrm>
            <a:prstGeom prst="straightConnector1">
              <a:avLst/>
            </a:prstGeom>
            <a:noFill/>
            <a:ln w="76200" cap="flat">
              <a:solidFill>
                <a:srgbClr val="FF0000"/>
              </a:solidFill>
              <a:prstDash val="solid"/>
              <a:miter lim="400000"/>
              <a:headEnd type="triangle" w="med" len="med"/>
              <a:tailEnd type="triangle" w="med" len="med"/>
            </a:ln>
            <a:effectLst/>
            <a:scene3d>
              <a:camera prst="orthographicFront"/>
              <a:lightRig rig="threePt" dir="t"/>
            </a:scene3d>
            <a:sp3d/>
          </p:spPr>
          <p:style>
            <a:lnRef idx="0">
              <a:scrgbClr r="0" g="0" b="0"/>
            </a:lnRef>
            <a:fillRef idx="0">
              <a:scrgbClr r="0" g="0" b="0"/>
            </a:fillRef>
            <a:effectRef idx="0">
              <a:scrgbClr r="0" g="0" b="0"/>
            </a:effectRef>
            <a:fontRef idx="none"/>
          </p:style>
        </p:cxnSp>
        <p:sp>
          <p:nvSpPr>
            <p:cNvPr id="356" name="Title 1">
              <a:extLst>
                <a:ext uri="{FF2B5EF4-FFF2-40B4-BE49-F238E27FC236}">
                  <a16:creationId xmlns:a16="http://schemas.microsoft.com/office/drawing/2014/main" id="{0CFB834C-B787-48E4-B17D-98C2F0E1533E}"/>
                </a:ext>
              </a:extLst>
            </p:cNvPr>
            <p:cNvSpPr txBox="1">
              <a:spLocks/>
            </p:cNvSpPr>
            <p:nvPr/>
          </p:nvSpPr>
          <p:spPr>
            <a:xfrm>
              <a:off x="18725749" y="6803483"/>
              <a:ext cx="3277623" cy="1953413"/>
            </a:xfrm>
            <a:prstGeom prst="rect">
              <a:avLst/>
            </a:prstGeom>
            <a:ln w="12700">
              <a:miter lim="400000"/>
            </a:ln>
            <a:extLst>
              <a:ext uri="{C572A759-6A51-4108-AA02-DFA0A04FC94B}">
                <ma14:wrappingTextBoxFlag xmlns="" xmlns:ma14="http://schemas.microsoft.com/office/mac/drawingml/2011/main" val="1"/>
              </a:ext>
            </a:extLst>
          </p:spPr>
          <p:txBody>
            <a:bodyPr lIns="76200" tIns="76200" rIns="76200" bIns="76200" anchor="ctr" anchorCtr="0"/>
            <a:lstStyle>
              <a:lvl1pPr marL="0" marR="0" indent="0" algn="l" defTabSz="819150" latinLnBrk="0">
                <a:lnSpc>
                  <a:spcPct val="90000"/>
                </a:lnSpc>
                <a:spcBef>
                  <a:spcPts val="0"/>
                </a:spcBef>
                <a:spcAft>
                  <a:spcPts val="0"/>
                </a:spcAft>
                <a:buClrTx/>
                <a:buSzTx/>
                <a:buFontTx/>
                <a:buNone/>
                <a:tabLst/>
                <a:defRPr sz="6600" b="0" i="0" u="none" strike="noStrike" cap="none" spc="0" baseline="0">
                  <a:ln>
                    <a:noFill/>
                  </a:ln>
                  <a:solidFill>
                    <a:srgbClr val="474747"/>
                  </a:solidFill>
                  <a:uFillTx/>
                  <a:latin typeface="Open Sans" panose="020B0606030504020204" pitchFamily="34" charset="0"/>
                  <a:ea typeface="Open Sans" panose="020B0606030504020204" pitchFamily="34" charset="0"/>
                  <a:cs typeface="Open Sans" panose="020B0606030504020204" pitchFamily="34" charset="0"/>
                  <a:sym typeface="Gill Sans"/>
                </a:defRPr>
              </a:lvl1pPr>
              <a:lvl2pPr marL="0" marR="0" indent="2286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2pPr>
              <a:lvl3pPr marL="0" marR="0" indent="4572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3pPr>
              <a:lvl4pPr marL="0" marR="0" indent="6858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4pPr>
              <a:lvl5pPr marL="0" marR="0" indent="9144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5pPr>
              <a:lvl6pPr marL="0" marR="0" indent="11430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6pPr>
              <a:lvl7pPr marL="0" marR="0" indent="13716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7pPr>
              <a:lvl8pPr marL="0" marR="0" indent="16002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8pPr>
              <a:lvl9pPr marL="0" marR="0" indent="18288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9pPr>
            </a:lstStyle>
            <a:p>
              <a:pPr algn="ctr" hangingPunct="1"/>
              <a:r>
                <a:rPr lang="en-US" sz="4000"/>
                <a:t>Event</a:t>
              </a:r>
            </a:p>
            <a:p>
              <a:pPr algn="ctr" hangingPunct="1"/>
              <a:r>
                <a:rPr lang="en-US" sz="4000"/>
                <a:t> Mesh</a:t>
              </a:r>
            </a:p>
          </p:txBody>
        </p:sp>
      </p:grpSp>
      <p:grpSp>
        <p:nvGrpSpPr>
          <p:cNvPr id="27" name="Group 26">
            <a:extLst>
              <a:ext uri="{FF2B5EF4-FFF2-40B4-BE49-F238E27FC236}">
                <a16:creationId xmlns:a16="http://schemas.microsoft.com/office/drawing/2014/main" id="{A86D6BD1-6DA0-4833-94B0-A979AB1594C0}"/>
              </a:ext>
            </a:extLst>
          </p:cNvPr>
          <p:cNvGrpSpPr/>
          <p:nvPr/>
        </p:nvGrpSpPr>
        <p:grpSpPr>
          <a:xfrm>
            <a:off x="18299386" y="5919341"/>
            <a:ext cx="6803519" cy="6417912"/>
            <a:chOff x="18423163" y="5030556"/>
            <a:chExt cx="7486850" cy="6944050"/>
          </a:xfrm>
        </p:grpSpPr>
        <p:sp>
          <p:nvSpPr>
            <p:cNvPr id="344" name="Title 1">
              <a:extLst>
                <a:ext uri="{FF2B5EF4-FFF2-40B4-BE49-F238E27FC236}">
                  <a16:creationId xmlns:a16="http://schemas.microsoft.com/office/drawing/2014/main" id="{9E9AF992-F838-407E-8CDF-D978E9394FBE}"/>
                </a:ext>
              </a:extLst>
            </p:cNvPr>
            <p:cNvSpPr txBox="1">
              <a:spLocks/>
            </p:cNvSpPr>
            <p:nvPr/>
          </p:nvSpPr>
          <p:spPr>
            <a:xfrm>
              <a:off x="18423163" y="5030556"/>
              <a:ext cx="7486850" cy="1953413"/>
            </a:xfrm>
            <a:prstGeom prst="rect">
              <a:avLst/>
            </a:prstGeom>
            <a:ln w="12700">
              <a:miter lim="400000"/>
            </a:ln>
            <a:extLst>
              <a:ext uri="{C572A759-6A51-4108-AA02-DFA0A04FC94B}">
                <ma14:wrappingTextBoxFlag xmlns="" xmlns:ma14="http://schemas.microsoft.com/office/mac/drawingml/2011/main" val="1"/>
              </a:ext>
            </a:extLst>
          </p:spPr>
          <p:txBody>
            <a:bodyPr lIns="76200" tIns="76200" rIns="76200" bIns="76200" anchor="ctr" anchorCtr="0"/>
            <a:lstStyle>
              <a:lvl1pPr marL="0" marR="0" indent="0" algn="l" defTabSz="819150" latinLnBrk="0">
                <a:lnSpc>
                  <a:spcPct val="90000"/>
                </a:lnSpc>
                <a:spcBef>
                  <a:spcPts val="0"/>
                </a:spcBef>
                <a:spcAft>
                  <a:spcPts val="0"/>
                </a:spcAft>
                <a:buClrTx/>
                <a:buSzTx/>
                <a:buFontTx/>
                <a:buNone/>
                <a:tabLst/>
                <a:defRPr sz="6600" b="0" i="0" u="none" strike="noStrike" cap="none" spc="0" baseline="0">
                  <a:ln>
                    <a:noFill/>
                  </a:ln>
                  <a:solidFill>
                    <a:srgbClr val="474747"/>
                  </a:solidFill>
                  <a:uFillTx/>
                  <a:latin typeface="Open Sans" panose="020B0606030504020204" pitchFamily="34" charset="0"/>
                  <a:ea typeface="Open Sans" panose="020B0606030504020204" pitchFamily="34" charset="0"/>
                  <a:cs typeface="Open Sans" panose="020B0606030504020204" pitchFamily="34" charset="0"/>
                  <a:sym typeface="Gill Sans"/>
                </a:defRPr>
              </a:lvl1pPr>
              <a:lvl2pPr marL="0" marR="0" indent="2286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2pPr>
              <a:lvl3pPr marL="0" marR="0" indent="4572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3pPr>
              <a:lvl4pPr marL="0" marR="0" indent="6858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4pPr>
              <a:lvl5pPr marL="0" marR="0" indent="9144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5pPr>
              <a:lvl6pPr marL="0" marR="0" indent="11430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6pPr>
              <a:lvl7pPr marL="0" marR="0" indent="13716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7pPr>
              <a:lvl8pPr marL="0" marR="0" indent="16002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8pPr>
              <a:lvl9pPr marL="0" marR="0" indent="1828800" algn="ctr" defTabSz="819150" latinLnBrk="0">
                <a:lnSpc>
                  <a:spcPct val="100000"/>
                </a:lnSpc>
                <a:spcBef>
                  <a:spcPts val="0"/>
                </a:spcBef>
                <a:spcAft>
                  <a:spcPts val="0"/>
                </a:spcAft>
                <a:buClrTx/>
                <a:buSzTx/>
                <a:buFontTx/>
                <a:buNone/>
                <a:tabLst/>
                <a:defRPr sz="11400" b="0" i="0" u="none" strike="noStrike" cap="none" spc="0" baseline="0">
                  <a:ln>
                    <a:noFill/>
                  </a:ln>
                  <a:solidFill>
                    <a:srgbClr val="000000"/>
                  </a:solidFill>
                  <a:uFillTx/>
                  <a:latin typeface="Gill Sans"/>
                  <a:ea typeface="Gill Sans"/>
                  <a:cs typeface="Gill Sans"/>
                  <a:sym typeface="Gill Sans"/>
                </a:defRPr>
              </a:lvl9pPr>
            </a:lstStyle>
            <a:p>
              <a:pPr algn="ctr" hangingPunct="1"/>
              <a:r>
                <a:rPr lang="en-US" sz="4400"/>
                <a:t>Enabling Across </a:t>
              </a:r>
            </a:p>
            <a:p>
              <a:pPr algn="ctr" hangingPunct="1"/>
              <a:r>
                <a:rPr lang="en-US" sz="4400" err="1"/>
                <a:t>LoBs</a:t>
              </a:r>
              <a:r>
                <a:rPr lang="en-US" sz="4400"/>
                <a:t> </a:t>
              </a:r>
              <a:r>
                <a:rPr lang="en-US" sz="4400" err="1"/>
                <a:t>DataaaS</a:t>
              </a:r>
              <a:endParaRPr lang="en-US" sz="4400"/>
            </a:p>
          </p:txBody>
        </p:sp>
        <p:pic>
          <p:nvPicPr>
            <p:cNvPr id="347" name="Picture 346">
              <a:extLst>
                <a:ext uri="{FF2B5EF4-FFF2-40B4-BE49-F238E27FC236}">
                  <a16:creationId xmlns:a16="http://schemas.microsoft.com/office/drawing/2014/main" id="{D8D0D56E-1408-49D0-8972-AA02C289FC5C}"/>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21246687" y="7702452"/>
              <a:ext cx="1371600" cy="1371600"/>
            </a:xfrm>
            <a:prstGeom prst="rect">
              <a:avLst/>
            </a:prstGeom>
          </p:spPr>
        </p:pic>
        <p:pic>
          <p:nvPicPr>
            <p:cNvPr id="348" name="Picture 347">
              <a:extLst>
                <a:ext uri="{FF2B5EF4-FFF2-40B4-BE49-F238E27FC236}">
                  <a16:creationId xmlns:a16="http://schemas.microsoft.com/office/drawing/2014/main" id="{F7D5EA01-9984-4992-9E62-37EBB8BB3365}"/>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23583968" y="7702452"/>
              <a:ext cx="1371600" cy="1371600"/>
            </a:xfrm>
            <a:prstGeom prst="rect">
              <a:avLst/>
            </a:prstGeom>
          </p:spPr>
        </p:pic>
        <p:pic>
          <p:nvPicPr>
            <p:cNvPr id="349" name="Picture 348">
              <a:extLst>
                <a:ext uri="{FF2B5EF4-FFF2-40B4-BE49-F238E27FC236}">
                  <a16:creationId xmlns:a16="http://schemas.microsoft.com/office/drawing/2014/main" id="{C9B9FA11-4CBB-4CF0-917D-7B49752D869D}"/>
                </a:ext>
              </a:extLst>
            </p:cNvPr>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19004251" y="7702452"/>
              <a:ext cx="1371600" cy="1371600"/>
            </a:xfrm>
            <a:prstGeom prst="rect">
              <a:avLst/>
            </a:prstGeom>
          </p:spPr>
        </p:pic>
        <p:pic>
          <p:nvPicPr>
            <p:cNvPr id="350" name="Picture 349">
              <a:extLst>
                <a:ext uri="{FF2B5EF4-FFF2-40B4-BE49-F238E27FC236}">
                  <a16:creationId xmlns:a16="http://schemas.microsoft.com/office/drawing/2014/main" id="{722CBDD0-AD7C-4561-B0E3-FD25FD5D8387}"/>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9016277" y="10603006"/>
              <a:ext cx="1371600" cy="1371600"/>
            </a:xfrm>
            <a:prstGeom prst="rect">
              <a:avLst/>
            </a:prstGeom>
          </p:spPr>
        </p:pic>
        <p:pic>
          <p:nvPicPr>
            <p:cNvPr id="357" name="Picture 356">
              <a:extLst>
                <a:ext uri="{FF2B5EF4-FFF2-40B4-BE49-F238E27FC236}">
                  <a16:creationId xmlns:a16="http://schemas.microsoft.com/office/drawing/2014/main" id="{8B59B574-8832-49FC-9B44-733C9985C6AA}"/>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1275819" y="10603006"/>
              <a:ext cx="1371600" cy="1371600"/>
            </a:xfrm>
            <a:prstGeom prst="rect">
              <a:avLst/>
            </a:prstGeom>
          </p:spPr>
        </p:pic>
        <p:pic>
          <p:nvPicPr>
            <p:cNvPr id="358" name="Picture 357">
              <a:extLst>
                <a:ext uri="{FF2B5EF4-FFF2-40B4-BE49-F238E27FC236}">
                  <a16:creationId xmlns:a16="http://schemas.microsoft.com/office/drawing/2014/main" id="{624B2616-22CA-436C-821E-DCDDEADAA1A9}"/>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3600404" y="10603006"/>
              <a:ext cx="1371600" cy="1371600"/>
            </a:xfrm>
            <a:prstGeom prst="rect">
              <a:avLst/>
            </a:prstGeom>
          </p:spPr>
        </p:pic>
        <p:cxnSp>
          <p:nvCxnSpPr>
            <p:cNvPr id="359" name="Straight Arrow Connector 358">
              <a:extLst>
                <a:ext uri="{FF2B5EF4-FFF2-40B4-BE49-F238E27FC236}">
                  <a16:creationId xmlns:a16="http://schemas.microsoft.com/office/drawing/2014/main" id="{A8E3FAE7-68FD-4D52-87BF-AEFD744A0478}"/>
                </a:ext>
              </a:extLst>
            </p:cNvPr>
            <p:cNvCxnSpPr>
              <a:cxnSpLocks/>
              <a:stCxn id="348" idx="2"/>
              <a:endCxn id="358" idx="0"/>
            </p:cNvCxnSpPr>
            <p:nvPr/>
          </p:nvCxnSpPr>
          <p:spPr>
            <a:xfrm>
              <a:off x="24269768" y="9074052"/>
              <a:ext cx="16436" cy="1528954"/>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360" name="Straight Arrow Connector 359">
              <a:extLst>
                <a:ext uri="{FF2B5EF4-FFF2-40B4-BE49-F238E27FC236}">
                  <a16:creationId xmlns:a16="http://schemas.microsoft.com/office/drawing/2014/main" id="{13D4CAD7-AC27-4681-B4FC-04B997D028C0}"/>
                </a:ext>
              </a:extLst>
            </p:cNvPr>
            <p:cNvCxnSpPr>
              <a:cxnSpLocks/>
              <a:stCxn id="349" idx="2"/>
              <a:endCxn id="350" idx="0"/>
            </p:cNvCxnSpPr>
            <p:nvPr/>
          </p:nvCxnSpPr>
          <p:spPr>
            <a:xfrm>
              <a:off x="19690051" y="9074052"/>
              <a:ext cx="12026" cy="1528954"/>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361" name="Straight Arrow Connector 360">
              <a:extLst>
                <a:ext uri="{FF2B5EF4-FFF2-40B4-BE49-F238E27FC236}">
                  <a16:creationId xmlns:a16="http://schemas.microsoft.com/office/drawing/2014/main" id="{1C6255C6-C08B-45F5-B9A9-B1161EACFB55}"/>
                </a:ext>
              </a:extLst>
            </p:cNvPr>
            <p:cNvCxnSpPr>
              <a:cxnSpLocks/>
              <a:stCxn id="357" idx="0"/>
              <a:endCxn id="347" idx="2"/>
            </p:cNvCxnSpPr>
            <p:nvPr/>
          </p:nvCxnSpPr>
          <p:spPr>
            <a:xfrm flipH="1" flipV="1">
              <a:off x="21932487" y="9074052"/>
              <a:ext cx="29132" cy="1528954"/>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grpSp>
      <p:sp>
        <p:nvSpPr>
          <p:cNvPr id="5" name="TextBox 4">
            <a:extLst>
              <a:ext uri="{FF2B5EF4-FFF2-40B4-BE49-F238E27FC236}">
                <a16:creationId xmlns:a16="http://schemas.microsoft.com/office/drawing/2014/main" id="{BE1C1627-BB64-4414-986A-09A07830561E}"/>
              </a:ext>
            </a:extLst>
          </p:cNvPr>
          <p:cNvSpPr txBox="1"/>
          <p:nvPr/>
        </p:nvSpPr>
        <p:spPr>
          <a:xfrm>
            <a:off x="-4078406" y="5747487"/>
            <a:ext cx="3948752" cy="34265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a:t>Redo as</a:t>
            </a:r>
            <a:br>
              <a:rPr lang="en-US"/>
            </a:br>
            <a:r>
              <a:rPr lang="en-US"/>
              <a:t>PPT</a:t>
            </a:r>
            <a:br>
              <a:rPr lang="en-US"/>
            </a:br>
            <a:r>
              <a:rPr lang="en-US"/>
              <a:t>Objects</a:t>
            </a:r>
            <a:br>
              <a:rPr lang="en-US"/>
            </a:br>
            <a:r>
              <a:rPr lang="en-US"/>
              <a:t>animations</a:t>
            </a:r>
          </a:p>
        </p:txBody>
      </p:sp>
    </p:spTree>
    <p:extLst>
      <p:ext uri="{BB962C8B-B14F-4D97-AF65-F5344CB8AC3E}">
        <p14:creationId xmlns:p14="http://schemas.microsoft.com/office/powerpoint/2010/main" val="349915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BCB4007-68D5-0F4A-814B-0FAE908397E1}"/>
              </a:ext>
            </a:extLst>
          </p:cNvPr>
          <p:cNvSpPr>
            <a:spLocks noGrp="1"/>
          </p:cNvSpPr>
          <p:nvPr>
            <p:ph type="title"/>
          </p:nvPr>
        </p:nvSpPr>
        <p:spPr/>
        <p:txBody>
          <a:bodyPr/>
          <a:lstStyle/>
          <a:p>
            <a:r>
              <a:rPr lang="en-US"/>
              <a:t>Where does the Event Mesh fit?</a:t>
            </a:r>
          </a:p>
        </p:txBody>
      </p:sp>
      <p:sp>
        <p:nvSpPr>
          <p:cNvPr id="45" name="Cube 44">
            <a:extLst>
              <a:ext uri="{FF2B5EF4-FFF2-40B4-BE49-F238E27FC236}">
                <a16:creationId xmlns:a16="http://schemas.microsoft.com/office/drawing/2014/main" id="{08F965ED-5EED-4A33-8C86-822F58789A3F}"/>
              </a:ext>
            </a:extLst>
          </p:cNvPr>
          <p:cNvSpPr/>
          <p:nvPr/>
        </p:nvSpPr>
        <p:spPr>
          <a:xfrm>
            <a:off x="2815531" y="6858000"/>
            <a:ext cx="18511472" cy="6165111"/>
          </a:xfrm>
          <a:prstGeom prst="cube">
            <a:avLst>
              <a:gd name="adj" fmla="val 70778"/>
            </a:avLst>
          </a:prstGeom>
          <a:ln>
            <a:solidFill>
              <a:schemeClr val="accent1"/>
            </a:solidFill>
          </a:ln>
          <a:effectLst/>
        </p:spPr>
        <p:style>
          <a:lnRef idx="0">
            <a:schemeClr val="dk1"/>
          </a:lnRef>
          <a:fillRef idx="3">
            <a:schemeClr val="dk1"/>
          </a:fillRef>
          <a:effectRef idx="3">
            <a:schemeClr val="dk1"/>
          </a:effectRef>
          <a:fontRef idx="minor">
            <a:schemeClr val="lt1"/>
          </a:fontRef>
        </p:style>
        <p:txBody>
          <a:bodyPr rot="0" spcFirstLastPara="1" vertOverflow="overflow" horzOverflow="overflow" vert="horz" wrap="square" lIns="50800" tIns="50800" rIns="50800" bIns="50800" numCol="1" spcCol="38100" rtlCol="0" anchor="ctr">
            <a:noAutofit/>
          </a:bodyPr>
          <a:lstStyle/>
          <a:p>
            <a:pPr marL="0" marR="0" indent="0" algn="ctr" defTabSz="876300" rtl="0" fontAlgn="auto" latinLnBrk="0" hangingPunct="0">
              <a:lnSpc>
                <a:spcPct val="100000"/>
              </a:lnSpc>
              <a:spcBef>
                <a:spcPts val="0"/>
              </a:spcBef>
              <a:spcAft>
                <a:spcPts val="0"/>
              </a:spcAft>
              <a:buClrTx/>
              <a:buSzTx/>
              <a:buFontTx/>
              <a:buNone/>
              <a:tabLst/>
            </a:pPr>
            <a:r>
              <a:rPr kumimoji="0" lang="en-US" sz="6000" b="0" i="0" u="none" strike="noStrike" cap="none" spc="0" normalizeH="0" baseline="0">
                <a:ln>
                  <a:noFill/>
                </a:ln>
                <a:solidFill>
                  <a:schemeClr val="bg1"/>
                </a:solidFill>
                <a:effectLst>
                  <a:outerShdw blurRad="50800" dist="38100" dir="2700000" algn="tl" rotWithShape="0">
                    <a:prstClr val="black">
                      <a:alpha val="84000"/>
                    </a:prstClr>
                  </a:outerShdw>
                </a:effectLst>
                <a:uFillTx/>
                <a:latin typeface="Gill Sans"/>
                <a:ea typeface="Gill Sans"/>
                <a:cs typeface="Gill Sans"/>
                <a:sym typeface="Gill Sans"/>
              </a:rPr>
              <a:t>Network</a:t>
            </a:r>
          </a:p>
        </p:txBody>
      </p:sp>
      <p:sp>
        <p:nvSpPr>
          <p:cNvPr id="46" name="Cube 45">
            <a:extLst>
              <a:ext uri="{FF2B5EF4-FFF2-40B4-BE49-F238E27FC236}">
                <a16:creationId xmlns:a16="http://schemas.microsoft.com/office/drawing/2014/main" id="{5FF7FD8D-433F-4081-B1C7-0981B1112A3B}"/>
              </a:ext>
            </a:extLst>
          </p:cNvPr>
          <p:cNvSpPr/>
          <p:nvPr/>
        </p:nvSpPr>
        <p:spPr>
          <a:xfrm>
            <a:off x="2815530" y="5067580"/>
            <a:ext cx="18511473" cy="6165111"/>
          </a:xfrm>
          <a:prstGeom prst="cube">
            <a:avLst>
              <a:gd name="adj" fmla="val 70778"/>
            </a:avLst>
          </a:prstGeom>
          <a:solidFill>
            <a:srgbClr val="002060"/>
          </a:solidFill>
          <a:ln>
            <a:solidFill>
              <a:schemeClr val="accent1"/>
            </a:solidFill>
          </a:ln>
          <a:effectLst/>
        </p:spPr>
        <p:style>
          <a:lnRef idx="0">
            <a:schemeClr val="dk1"/>
          </a:lnRef>
          <a:fillRef idx="3">
            <a:schemeClr val="dk1"/>
          </a:fillRef>
          <a:effectRef idx="3">
            <a:schemeClr val="dk1"/>
          </a:effectRef>
          <a:fontRef idx="minor">
            <a:schemeClr val="lt1"/>
          </a:fontRef>
        </p:style>
        <p:txBody>
          <a:bodyPr rot="0" spcFirstLastPara="1" vertOverflow="overflow" horzOverflow="overflow" vert="horz" wrap="square" lIns="50800" tIns="50800" rIns="50800" bIns="50800" numCol="1" spcCol="38100" rtlCol="0" anchor="ctr">
            <a:noAutofit/>
          </a:bodyPr>
          <a:lstStyle/>
          <a:p>
            <a:pPr marL="0" marR="0" indent="0" algn="ctr" defTabSz="876300" rtl="0" fontAlgn="auto" latinLnBrk="0" hangingPunct="0">
              <a:lnSpc>
                <a:spcPct val="100000"/>
              </a:lnSpc>
              <a:spcBef>
                <a:spcPts val="0"/>
              </a:spcBef>
              <a:spcAft>
                <a:spcPts val="0"/>
              </a:spcAft>
              <a:buClrTx/>
              <a:buSzTx/>
              <a:buFontTx/>
              <a:buNone/>
              <a:tabLst/>
            </a:pPr>
            <a:r>
              <a:rPr kumimoji="0" lang="en-US" sz="6000" b="0" i="0" u="none" strike="noStrike" cap="none" spc="0" normalizeH="0" baseline="0">
                <a:ln>
                  <a:noFill/>
                </a:ln>
                <a:solidFill>
                  <a:schemeClr val="bg1"/>
                </a:solidFill>
                <a:effectLst>
                  <a:outerShdw blurRad="50800" dist="38100" dir="2700000" algn="tl" rotWithShape="0">
                    <a:prstClr val="black">
                      <a:alpha val="84000"/>
                    </a:prstClr>
                  </a:outerShdw>
                </a:effectLst>
                <a:uFillTx/>
                <a:latin typeface="Gill Sans"/>
                <a:ea typeface="Gill Sans"/>
                <a:cs typeface="Gill Sans"/>
                <a:sym typeface="Gill Sans"/>
              </a:rPr>
              <a:t>PaaS/CaaS/Virtualization</a:t>
            </a:r>
          </a:p>
        </p:txBody>
      </p:sp>
      <p:sp>
        <p:nvSpPr>
          <p:cNvPr id="47" name="Cube 46">
            <a:extLst>
              <a:ext uri="{FF2B5EF4-FFF2-40B4-BE49-F238E27FC236}">
                <a16:creationId xmlns:a16="http://schemas.microsoft.com/office/drawing/2014/main" id="{02FF4315-9E5D-475D-B856-D49611E6C47D}"/>
              </a:ext>
            </a:extLst>
          </p:cNvPr>
          <p:cNvSpPr/>
          <p:nvPr/>
        </p:nvSpPr>
        <p:spPr>
          <a:xfrm>
            <a:off x="2815531" y="3277160"/>
            <a:ext cx="11430000" cy="6149154"/>
          </a:xfrm>
          <a:prstGeom prst="cube">
            <a:avLst>
              <a:gd name="adj" fmla="val 70778"/>
            </a:avLst>
          </a:prstGeom>
          <a:solidFill>
            <a:srgbClr val="005A9E"/>
          </a:solidFill>
          <a:ln/>
          <a:effectLst/>
        </p:spPr>
        <p:style>
          <a:lnRef idx="0">
            <a:schemeClr val="dk1"/>
          </a:lnRef>
          <a:fillRef idx="3">
            <a:schemeClr val="dk1"/>
          </a:fillRef>
          <a:effectRef idx="3">
            <a:schemeClr val="dk1"/>
          </a:effectRef>
          <a:fontRef idx="minor">
            <a:schemeClr val="lt1"/>
          </a:fontRef>
        </p:style>
        <p:txBody>
          <a:bodyPr rot="0" spcFirstLastPara="1" vertOverflow="overflow" horzOverflow="overflow" vert="horz" wrap="square" lIns="50800" tIns="50800" rIns="50800" bIns="50800" numCol="1" spcCol="38100" rtlCol="0" anchor="ctr">
            <a:noAutofit/>
          </a:bodyPr>
          <a:lstStyle/>
          <a:p>
            <a:pPr marL="0" marR="0" indent="0" algn="ctr" defTabSz="876300" rtl="0" fontAlgn="auto" latinLnBrk="0" hangingPunct="0">
              <a:lnSpc>
                <a:spcPct val="100000"/>
              </a:lnSpc>
              <a:spcBef>
                <a:spcPts val="0"/>
              </a:spcBef>
              <a:spcAft>
                <a:spcPts val="0"/>
              </a:spcAft>
              <a:buClrTx/>
              <a:buSzTx/>
              <a:buFontTx/>
              <a:buNone/>
              <a:tabLst/>
            </a:pPr>
            <a:endParaRPr kumimoji="0" lang="en-US"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endParaRPr>
          </a:p>
        </p:txBody>
      </p:sp>
      <p:sp>
        <p:nvSpPr>
          <p:cNvPr id="48" name="Cube 47">
            <a:extLst>
              <a:ext uri="{FF2B5EF4-FFF2-40B4-BE49-F238E27FC236}">
                <a16:creationId xmlns:a16="http://schemas.microsoft.com/office/drawing/2014/main" id="{207617FF-3C44-453E-89B7-01437F7CDD40}"/>
              </a:ext>
            </a:extLst>
          </p:cNvPr>
          <p:cNvSpPr/>
          <p:nvPr/>
        </p:nvSpPr>
        <p:spPr>
          <a:xfrm>
            <a:off x="9897003" y="3261203"/>
            <a:ext cx="11430000" cy="6165111"/>
          </a:xfrm>
          <a:prstGeom prst="cube">
            <a:avLst>
              <a:gd name="adj" fmla="val 70778"/>
            </a:avLst>
          </a:prstGeom>
          <a:solidFill>
            <a:schemeClr val="accent6"/>
          </a:solidFill>
          <a:ln>
            <a:solidFill>
              <a:schemeClr val="accent1"/>
            </a:solidFill>
          </a:ln>
          <a:effectLst/>
        </p:spPr>
        <p:style>
          <a:lnRef idx="0">
            <a:schemeClr val="dk1"/>
          </a:lnRef>
          <a:fillRef idx="3">
            <a:schemeClr val="dk1"/>
          </a:fillRef>
          <a:effectRef idx="3">
            <a:schemeClr val="dk1"/>
          </a:effectRef>
          <a:fontRef idx="minor">
            <a:schemeClr val="lt1"/>
          </a:fontRef>
        </p:style>
        <p:txBody>
          <a:bodyPr rot="0" spcFirstLastPara="1" vertOverflow="overflow" horzOverflow="overflow" vert="horz" wrap="square" lIns="50800" tIns="50800" rIns="50800" bIns="50800" numCol="1" spcCol="38100" rtlCol="0" anchor="ctr">
            <a:noAutofit/>
          </a:bodyPr>
          <a:lstStyle/>
          <a:p>
            <a:pPr marL="0" marR="0" indent="0" algn="ctr" defTabSz="876300" rtl="0" fontAlgn="auto" latinLnBrk="0" hangingPunct="0">
              <a:lnSpc>
                <a:spcPct val="100000"/>
              </a:lnSpc>
              <a:spcBef>
                <a:spcPts val="0"/>
              </a:spcBef>
              <a:spcAft>
                <a:spcPts val="0"/>
              </a:spcAft>
              <a:buClrTx/>
              <a:buSzTx/>
              <a:buFontTx/>
              <a:buNone/>
              <a:tabLst/>
            </a:pPr>
            <a:endParaRPr kumimoji="0" lang="en-US"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endParaRPr>
          </a:p>
        </p:txBody>
      </p:sp>
      <p:grpSp>
        <p:nvGrpSpPr>
          <p:cNvPr id="3" name="Group 2">
            <a:extLst>
              <a:ext uri="{FF2B5EF4-FFF2-40B4-BE49-F238E27FC236}">
                <a16:creationId xmlns:a16="http://schemas.microsoft.com/office/drawing/2014/main" id="{EC172B33-599F-614D-BA07-90F6E750237E}"/>
              </a:ext>
            </a:extLst>
          </p:cNvPr>
          <p:cNvGrpSpPr/>
          <p:nvPr/>
        </p:nvGrpSpPr>
        <p:grpSpPr>
          <a:xfrm>
            <a:off x="3614269" y="2327450"/>
            <a:ext cx="7363802" cy="5026130"/>
            <a:chOff x="3614269" y="2327450"/>
            <a:chExt cx="7363802" cy="5026130"/>
          </a:xfrm>
        </p:grpSpPr>
        <p:sp>
          <p:nvSpPr>
            <p:cNvPr id="49" name="Cube 48">
              <a:extLst>
                <a:ext uri="{FF2B5EF4-FFF2-40B4-BE49-F238E27FC236}">
                  <a16:creationId xmlns:a16="http://schemas.microsoft.com/office/drawing/2014/main" id="{21C9F372-BEAF-45DB-A7D1-A3375C4785A2}"/>
                </a:ext>
              </a:extLst>
            </p:cNvPr>
            <p:cNvSpPr/>
            <p:nvPr/>
          </p:nvSpPr>
          <p:spPr>
            <a:xfrm>
              <a:off x="6406071" y="2327450"/>
              <a:ext cx="4572000" cy="2286000"/>
            </a:xfrm>
            <a:prstGeom prst="cube">
              <a:avLst>
                <a:gd name="adj" fmla="val 32766"/>
              </a:avLst>
            </a:prstGeom>
            <a:solidFill>
              <a:srgbClr val="005A9E"/>
            </a:solidFill>
            <a:ln>
              <a:solidFill>
                <a:srgbClr val="005A9E"/>
              </a:solidFill>
            </a:ln>
            <a:effectLst/>
          </p:spPr>
          <p:style>
            <a:lnRef idx="0">
              <a:schemeClr val="dk1"/>
            </a:lnRef>
            <a:fillRef idx="3">
              <a:schemeClr val="dk1"/>
            </a:fillRef>
            <a:effectRef idx="3">
              <a:schemeClr val="dk1"/>
            </a:effectRef>
            <a:fontRef idx="minor">
              <a:schemeClr val="lt1"/>
            </a:fontRef>
          </p:style>
          <p:txBody>
            <a:bodyPr rot="0" spcFirstLastPara="1" vertOverflow="overflow" horzOverflow="overflow" vert="horz" wrap="square" lIns="50800" tIns="50800" rIns="50800" bIns="50800" numCol="1" spcCol="38100" rtlCol="0" anchor="ctr">
              <a:noAutofit/>
            </a:bodyPr>
            <a:lstStyle/>
            <a:p>
              <a:pPr marL="0" marR="0" indent="0" algn="ctr" defTabSz="8763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t>Request/Reply</a:t>
              </a:r>
              <a:br>
                <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br>
              <a:r>
                <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t>Microservices</a:t>
              </a:r>
            </a:p>
          </p:txBody>
        </p:sp>
        <p:sp>
          <p:nvSpPr>
            <p:cNvPr id="52" name="Cube 51">
              <a:extLst>
                <a:ext uri="{FF2B5EF4-FFF2-40B4-BE49-F238E27FC236}">
                  <a16:creationId xmlns:a16="http://schemas.microsoft.com/office/drawing/2014/main" id="{0B9F533B-FD3D-4CDB-A70D-83F37DD002CC}"/>
                </a:ext>
              </a:extLst>
            </p:cNvPr>
            <p:cNvSpPr/>
            <p:nvPr/>
          </p:nvSpPr>
          <p:spPr>
            <a:xfrm>
              <a:off x="5469368" y="3238129"/>
              <a:ext cx="4572000" cy="2286000"/>
            </a:xfrm>
            <a:prstGeom prst="cube">
              <a:avLst>
                <a:gd name="adj" fmla="val 32766"/>
              </a:avLst>
            </a:prstGeom>
            <a:solidFill>
              <a:srgbClr val="005A9E"/>
            </a:solidFill>
            <a:ln>
              <a:solidFill>
                <a:srgbClr val="005A9E"/>
              </a:solidFill>
            </a:ln>
            <a:effectLst/>
          </p:spPr>
          <p:style>
            <a:lnRef idx="0">
              <a:schemeClr val="dk1"/>
            </a:lnRef>
            <a:fillRef idx="3">
              <a:schemeClr val="dk1"/>
            </a:fillRef>
            <a:effectRef idx="3">
              <a:schemeClr val="dk1"/>
            </a:effectRef>
            <a:fontRef idx="minor">
              <a:schemeClr val="lt1"/>
            </a:fontRef>
          </p:style>
          <p:txBody>
            <a:bodyPr rot="0" spcFirstLastPara="1" vertOverflow="overflow" horzOverflow="overflow" vert="horz" wrap="square" lIns="50800" tIns="50800" rIns="50800" bIns="50800" numCol="1" spcCol="38100" rtlCol="0" anchor="ctr">
              <a:noAutofit/>
            </a:bodyPr>
            <a:lstStyle/>
            <a:p>
              <a:pPr marL="0" marR="0" indent="0" algn="ctr" defTabSz="8763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t>Request/Reply</a:t>
              </a:r>
              <a:br>
                <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br>
              <a:r>
                <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t>Microservices</a:t>
              </a:r>
            </a:p>
          </p:txBody>
        </p:sp>
        <p:sp>
          <p:nvSpPr>
            <p:cNvPr id="58" name="Cube 57">
              <a:extLst>
                <a:ext uri="{FF2B5EF4-FFF2-40B4-BE49-F238E27FC236}">
                  <a16:creationId xmlns:a16="http://schemas.microsoft.com/office/drawing/2014/main" id="{883903ED-5465-49C3-BE5C-6F4C66FF2CB3}"/>
                </a:ext>
              </a:extLst>
            </p:cNvPr>
            <p:cNvSpPr/>
            <p:nvPr/>
          </p:nvSpPr>
          <p:spPr>
            <a:xfrm>
              <a:off x="4510362" y="4169464"/>
              <a:ext cx="4572000" cy="2286000"/>
            </a:xfrm>
            <a:prstGeom prst="cube">
              <a:avLst>
                <a:gd name="adj" fmla="val 32766"/>
              </a:avLst>
            </a:prstGeom>
            <a:solidFill>
              <a:srgbClr val="005A9E"/>
            </a:solidFill>
            <a:ln>
              <a:solidFill>
                <a:srgbClr val="005A9E"/>
              </a:solidFill>
            </a:ln>
            <a:effectLst/>
          </p:spPr>
          <p:style>
            <a:lnRef idx="0">
              <a:schemeClr val="dk1"/>
            </a:lnRef>
            <a:fillRef idx="3">
              <a:schemeClr val="dk1"/>
            </a:fillRef>
            <a:effectRef idx="3">
              <a:schemeClr val="dk1"/>
            </a:effectRef>
            <a:fontRef idx="minor">
              <a:schemeClr val="lt1"/>
            </a:fontRef>
          </p:style>
          <p:txBody>
            <a:bodyPr rot="0" spcFirstLastPara="1" vertOverflow="overflow" horzOverflow="overflow" vert="horz" wrap="square" lIns="50800" tIns="50800" rIns="50800" bIns="50800" numCol="1" spcCol="38100" rtlCol="0" anchor="ctr">
              <a:noAutofit/>
            </a:bodyPr>
            <a:lstStyle/>
            <a:p>
              <a:pPr marL="0" marR="0" indent="0" algn="ctr" defTabSz="8763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t>Request/Reply</a:t>
              </a:r>
              <a:br>
                <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br>
              <a:r>
                <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t>Microservices</a:t>
              </a:r>
            </a:p>
          </p:txBody>
        </p:sp>
        <p:sp>
          <p:nvSpPr>
            <p:cNvPr id="65" name="Cube 64">
              <a:extLst>
                <a:ext uri="{FF2B5EF4-FFF2-40B4-BE49-F238E27FC236}">
                  <a16:creationId xmlns:a16="http://schemas.microsoft.com/office/drawing/2014/main" id="{B0477B95-3D9F-4593-B8AB-BC2CACCC051D}"/>
                </a:ext>
              </a:extLst>
            </p:cNvPr>
            <p:cNvSpPr/>
            <p:nvPr/>
          </p:nvSpPr>
          <p:spPr>
            <a:xfrm>
              <a:off x="3614269" y="5067580"/>
              <a:ext cx="4572000" cy="2286000"/>
            </a:xfrm>
            <a:prstGeom prst="cube">
              <a:avLst>
                <a:gd name="adj" fmla="val 32766"/>
              </a:avLst>
            </a:prstGeom>
            <a:solidFill>
              <a:srgbClr val="005A9E"/>
            </a:solidFill>
            <a:ln>
              <a:solidFill>
                <a:srgbClr val="005A9E"/>
              </a:solidFill>
            </a:ln>
            <a:effectLst/>
          </p:spPr>
          <p:style>
            <a:lnRef idx="0">
              <a:schemeClr val="dk1"/>
            </a:lnRef>
            <a:fillRef idx="3">
              <a:schemeClr val="dk1"/>
            </a:fillRef>
            <a:effectRef idx="3">
              <a:schemeClr val="dk1"/>
            </a:effectRef>
            <a:fontRef idx="minor">
              <a:schemeClr val="lt1"/>
            </a:fontRef>
          </p:style>
          <p:txBody>
            <a:bodyPr rot="0" spcFirstLastPara="1" vertOverflow="overflow" horzOverflow="overflow" vert="horz" wrap="square" lIns="50800" tIns="50800" rIns="50800" bIns="50800" numCol="1" spcCol="38100" rtlCol="0" anchor="ctr">
              <a:noAutofit/>
            </a:bodyPr>
            <a:lstStyle/>
            <a:p>
              <a:pPr marL="0" marR="0" indent="0" algn="ctr" defTabSz="8763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t>Request/Reply</a:t>
              </a:r>
              <a:br>
                <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br>
              <a:r>
                <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t>Microservices</a:t>
              </a:r>
            </a:p>
          </p:txBody>
        </p:sp>
      </p:grpSp>
      <p:grpSp>
        <p:nvGrpSpPr>
          <p:cNvPr id="4" name="Group 3">
            <a:extLst>
              <a:ext uri="{FF2B5EF4-FFF2-40B4-BE49-F238E27FC236}">
                <a16:creationId xmlns:a16="http://schemas.microsoft.com/office/drawing/2014/main" id="{E79A3199-E8A4-9647-994B-64369BAFBCD1}"/>
              </a:ext>
            </a:extLst>
          </p:cNvPr>
          <p:cNvGrpSpPr/>
          <p:nvPr/>
        </p:nvGrpSpPr>
        <p:grpSpPr>
          <a:xfrm>
            <a:off x="8201096" y="2327450"/>
            <a:ext cx="7363802" cy="5026130"/>
            <a:chOff x="8201096" y="2327450"/>
            <a:chExt cx="7363802" cy="5026130"/>
          </a:xfrm>
        </p:grpSpPr>
        <p:sp>
          <p:nvSpPr>
            <p:cNvPr id="50" name="Cube 49">
              <a:extLst>
                <a:ext uri="{FF2B5EF4-FFF2-40B4-BE49-F238E27FC236}">
                  <a16:creationId xmlns:a16="http://schemas.microsoft.com/office/drawing/2014/main" id="{57EBFC22-4CD5-487D-BC1F-D4F6E4E4950C}"/>
                </a:ext>
              </a:extLst>
            </p:cNvPr>
            <p:cNvSpPr/>
            <p:nvPr/>
          </p:nvSpPr>
          <p:spPr>
            <a:xfrm>
              <a:off x="10992898" y="2327450"/>
              <a:ext cx="4572000" cy="2286000"/>
            </a:xfrm>
            <a:prstGeom prst="cube">
              <a:avLst>
                <a:gd name="adj" fmla="val 32766"/>
              </a:avLst>
            </a:prstGeom>
            <a:solidFill>
              <a:srgbClr val="407C88"/>
            </a:solidFill>
            <a:ln>
              <a:solidFill>
                <a:schemeClr val="accent2">
                  <a:lumMod val="75000"/>
                </a:schemeClr>
              </a:solidFill>
            </a:ln>
            <a:effectLst/>
          </p:spPr>
          <p:style>
            <a:lnRef idx="0">
              <a:schemeClr val="dk1"/>
            </a:lnRef>
            <a:fillRef idx="3">
              <a:schemeClr val="dk1"/>
            </a:fillRef>
            <a:effectRef idx="3">
              <a:schemeClr val="dk1"/>
            </a:effectRef>
            <a:fontRef idx="minor">
              <a:schemeClr val="lt1"/>
            </a:fontRef>
          </p:style>
          <p:txBody>
            <a:bodyPr rot="0" spcFirstLastPara="1" vertOverflow="overflow" horzOverflow="overflow" vert="horz" wrap="square" lIns="50800" tIns="50800" rIns="50800" bIns="50800" numCol="1" spcCol="38100" rtlCol="0" anchor="ctr">
              <a:noAutofit/>
            </a:bodyPr>
            <a:lstStyle/>
            <a:p>
              <a:pPr marL="0" marR="0" indent="0" algn="ctr" defTabSz="8763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t>Hybrid</a:t>
              </a:r>
              <a:br>
                <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br>
              <a:r>
                <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t>Microservices</a:t>
              </a:r>
            </a:p>
          </p:txBody>
        </p:sp>
        <p:sp>
          <p:nvSpPr>
            <p:cNvPr id="56" name="Cube 55">
              <a:extLst>
                <a:ext uri="{FF2B5EF4-FFF2-40B4-BE49-F238E27FC236}">
                  <a16:creationId xmlns:a16="http://schemas.microsoft.com/office/drawing/2014/main" id="{47EA74F2-EBC4-457B-BDB8-A8D231F7C69F}"/>
                </a:ext>
              </a:extLst>
            </p:cNvPr>
            <p:cNvSpPr/>
            <p:nvPr/>
          </p:nvSpPr>
          <p:spPr>
            <a:xfrm>
              <a:off x="10056195" y="3238129"/>
              <a:ext cx="4572000" cy="2286000"/>
            </a:xfrm>
            <a:prstGeom prst="cube">
              <a:avLst>
                <a:gd name="adj" fmla="val 32766"/>
              </a:avLst>
            </a:prstGeom>
            <a:solidFill>
              <a:srgbClr val="407C88"/>
            </a:solidFill>
            <a:ln>
              <a:solidFill>
                <a:schemeClr val="accent2">
                  <a:lumMod val="75000"/>
                </a:schemeClr>
              </a:solidFill>
            </a:ln>
            <a:effectLst/>
          </p:spPr>
          <p:style>
            <a:lnRef idx="0">
              <a:schemeClr val="dk1"/>
            </a:lnRef>
            <a:fillRef idx="3">
              <a:schemeClr val="dk1"/>
            </a:fillRef>
            <a:effectRef idx="3">
              <a:schemeClr val="dk1"/>
            </a:effectRef>
            <a:fontRef idx="minor">
              <a:schemeClr val="lt1"/>
            </a:fontRef>
          </p:style>
          <p:txBody>
            <a:bodyPr rot="0" spcFirstLastPara="1" vertOverflow="overflow" horzOverflow="overflow" vert="horz" wrap="square" lIns="50800" tIns="50800" rIns="50800" bIns="50800" numCol="1" spcCol="38100" rtlCol="0" anchor="ctr">
              <a:noAutofit/>
            </a:bodyPr>
            <a:lstStyle/>
            <a:p>
              <a:pPr marL="0" marR="0" indent="0" algn="ctr" defTabSz="8763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t>Hybrid</a:t>
              </a:r>
              <a:br>
                <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br>
              <a:r>
                <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t>Microservices</a:t>
              </a:r>
            </a:p>
          </p:txBody>
        </p:sp>
        <p:sp>
          <p:nvSpPr>
            <p:cNvPr id="63" name="Cube 62">
              <a:extLst>
                <a:ext uri="{FF2B5EF4-FFF2-40B4-BE49-F238E27FC236}">
                  <a16:creationId xmlns:a16="http://schemas.microsoft.com/office/drawing/2014/main" id="{57FD683E-6C65-46D2-9510-18B121553BDE}"/>
                </a:ext>
              </a:extLst>
            </p:cNvPr>
            <p:cNvSpPr/>
            <p:nvPr/>
          </p:nvSpPr>
          <p:spPr>
            <a:xfrm>
              <a:off x="9097189" y="4169464"/>
              <a:ext cx="4572000" cy="2286000"/>
            </a:xfrm>
            <a:prstGeom prst="cube">
              <a:avLst>
                <a:gd name="adj" fmla="val 32766"/>
              </a:avLst>
            </a:prstGeom>
            <a:solidFill>
              <a:srgbClr val="407C88"/>
            </a:solidFill>
            <a:ln>
              <a:solidFill>
                <a:schemeClr val="accent2">
                  <a:lumMod val="75000"/>
                </a:schemeClr>
              </a:solidFill>
            </a:ln>
            <a:effectLst/>
          </p:spPr>
          <p:style>
            <a:lnRef idx="0">
              <a:schemeClr val="dk1"/>
            </a:lnRef>
            <a:fillRef idx="3">
              <a:schemeClr val="dk1"/>
            </a:fillRef>
            <a:effectRef idx="3">
              <a:schemeClr val="dk1"/>
            </a:effectRef>
            <a:fontRef idx="minor">
              <a:schemeClr val="lt1"/>
            </a:fontRef>
          </p:style>
          <p:txBody>
            <a:bodyPr rot="0" spcFirstLastPara="1" vertOverflow="overflow" horzOverflow="overflow" vert="horz" wrap="square" lIns="50800" tIns="50800" rIns="50800" bIns="50800" numCol="1" spcCol="38100" rtlCol="0" anchor="ctr">
              <a:noAutofit/>
            </a:bodyPr>
            <a:lstStyle/>
            <a:p>
              <a:pPr marL="0" marR="0" indent="0" algn="ctr" defTabSz="8763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t>Hybrid</a:t>
              </a:r>
              <a:br>
                <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br>
              <a:r>
                <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t>Microservices</a:t>
              </a:r>
            </a:p>
          </p:txBody>
        </p:sp>
        <p:sp>
          <p:nvSpPr>
            <p:cNvPr id="66" name="Cube 65">
              <a:extLst>
                <a:ext uri="{FF2B5EF4-FFF2-40B4-BE49-F238E27FC236}">
                  <a16:creationId xmlns:a16="http://schemas.microsoft.com/office/drawing/2014/main" id="{E230D0BC-5368-4F86-BE61-605B9FEFEC3F}"/>
                </a:ext>
              </a:extLst>
            </p:cNvPr>
            <p:cNvSpPr/>
            <p:nvPr/>
          </p:nvSpPr>
          <p:spPr>
            <a:xfrm>
              <a:off x="8201096" y="5067580"/>
              <a:ext cx="4572000" cy="2286000"/>
            </a:xfrm>
            <a:prstGeom prst="cube">
              <a:avLst>
                <a:gd name="adj" fmla="val 32766"/>
              </a:avLst>
            </a:prstGeom>
            <a:solidFill>
              <a:srgbClr val="407C88"/>
            </a:solidFill>
            <a:ln>
              <a:solidFill>
                <a:schemeClr val="accent2">
                  <a:lumMod val="75000"/>
                </a:schemeClr>
              </a:solidFill>
            </a:ln>
            <a:effectLst/>
          </p:spPr>
          <p:style>
            <a:lnRef idx="0">
              <a:schemeClr val="dk1"/>
            </a:lnRef>
            <a:fillRef idx="3">
              <a:schemeClr val="dk1"/>
            </a:fillRef>
            <a:effectRef idx="3">
              <a:schemeClr val="dk1"/>
            </a:effectRef>
            <a:fontRef idx="minor">
              <a:schemeClr val="lt1"/>
            </a:fontRef>
          </p:style>
          <p:txBody>
            <a:bodyPr rot="0" spcFirstLastPara="1" vertOverflow="overflow" horzOverflow="overflow" vert="horz" wrap="square" lIns="50800" tIns="50800" rIns="50800" bIns="50800" numCol="1" spcCol="38100" rtlCol="0" anchor="ctr">
              <a:noAutofit/>
            </a:bodyPr>
            <a:lstStyle/>
            <a:p>
              <a:pPr marL="0" marR="0" indent="0" algn="ctr" defTabSz="8763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t>Hybrid</a:t>
              </a:r>
              <a:br>
                <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br>
              <a:r>
                <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t>Microservices</a:t>
              </a:r>
            </a:p>
          </p:txBody>
        </p:sp>
      </p:grpSp>
      <p:grpSp>
        <p:nvGrpSpPr>
          <p:cNvPr id="5" name="Group 4">
            <a:extLst>
              <a:ext uri="{FF2B5EF4-FFF2-40B4-BE49-F238E27FC236}">
                <a16:creationId xmlns:a16="http://schemas.microsoft.com/office/drawing/2014/main" id="{8FB290CF-5D69-924A-9FFB-29F03E02760E}"/>
              </a:ext>
            </a:extLst>
          </p:cNvPr>
          <p:cNvGrpSpPr/>
          <p:nvPr/>
        </p:nvGrpSpPr>
        <p:grpSpPr>
          <a:xfrm>
            <a:off x="12787923" y="2327450"/>
            <a:ext cx="7363802" cy="5026130"/>
            <a:chOff x="12787923" y="2327450"/>
            <a:chExt cx="7363802" cy="5026130"/>
          </a:xfrm>
        </p:grpSpPr>
        <p:sp>
          <p:nvSpPr>
            <p:cNvPr id="51" name="Cube 50">
              <a:extLst>
                <a:ext uri="{FF2B5EF4-FFF2-40B4-BE49-F238E27FC236}">
                  <a16:creationId xmlns:a16="http://schemas.microsoft.com/office/drawing/2014/main" id="{DEF4FC98-3EF7-421C-95ED-2B7B3D31B537}"/>
                </a:ext>
              </a:extLst>
            </p:cNvPr>
            <p:cNvSpPr/>
            <p:nvPr/>
          </p:nvSpPr>
          <p:spPr>
            <a:xfrm>
              <a:off x="15579725" y="2327450"/>
              <a:ext cx="4572000" cy="2286000"/>
            </a:xfrm>
            <a:prstGeom prst="cube">
              <a:avLst>
                <a:gd name="adj" fmla="val 32766"/>
              </a:avLst>
            </a:prstGeom>
            <a:solidFill>
              <a:schemeClr val="accent6"/>
            </a:solidFill>
            <a:ln>
              <a:solidFill>
                <a:schemeClr val="accent6">
                  <a:lumMod val="75000"/>
                </a:schemeClr>
              </a:solidFill>
            </a:ln>
            <a:effectLst/>
          </p:spPr>
          <p:style>
            <a:lnRef idx="0">
              <a:schemeClr val="dk1"/>
            </a:lnRef>
            <a:fillRef idx="3">
              <a:schemeClr val="dk1"/>
            </a:fillRef>
            <a:effectRef idx="3">
              <a:schemeClr val="dk1"/>
            </a:effectRef>
            <a:fontRef idx="minor">
              <a:schemeClr val="lt1"/>
            </a:fontRef>
          </p:style>
          <p:txBody>
            <a:bodyPr rot="0" spcFirstLastPara="1" vertOverflow="overflow" horzOverflow="overflow" vert="horz" wrap="square" lIns="50800" tIns="50800" rIns="50800" bIns="50800" numCol="1" spcCol="38100" rtlCol="0" anchor="ctr">
              <a:noAutofit/>
            </a:bodyPr>
            <a:lstStyle/>
            <a:p>
              <a:pPr marL="0" marR="0" indent="0" algn="ctr" defTabSz="8763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t>Event-Driven</a:t>
              </a:r>
              <a:br>
                <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br>
              <a:r>
                <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t>Microservices</a:t>
              </a:r>
            </a:p>
          </p:txBody>
        </p:sp>
        <p:sp>
          <p:nvSpPr>
            <p:cNvPr id="57" name="Cube 56">
              <a:extLst>
                <a:ext uri="{FF2B5EF4-FFF2-40B4-BE49-F238E27FC236}">
                  <a16:creationId xmlns:a16="http://schemas.microsoft.com/office/drawing/2014/main" id="{6DFC613C-25F0-4D04-B431-590C6D059AB8}"/>
                </a:ext>
              </a:extLst>
            </p:cNvPr>
            <p:cNvSpPr/>
            <p:nvPr/>
          </p:nvSpPr>
          <p:spPr>
            <a:xfrm>
              <a:off x="14643022" y="3238129"/>
              <a:ext cx="4572000" cy="2286000"/>
            </a:xfrm>
            <a:prstGeom prst="cube">
              <a:avLst>
                <a:gd name="adj" fmla="val 32766"/>
              </a:avLst>
            </a:prstGeom>
            <a:solidFill>
              <a:schemeClr val="accent6"/>
            </a:solidFill>
            <a:ln>
              <a:solidFill>
                <a:schemeClr val="accent6">
                  <a:lumMod val="75000"/>
                </a:schemeClr>
              </a:solidFill>
            </a:ln>
            <a:effectLst/>
          </p:spPr>
          <p:style>
            <a:lnRef idx="0">
              <a:schemeClr val="dk1"/>
            </a:lnRef>
            <a:fillRef idx="3">
              <a:schemeClr val="dk1"/>
            </a:fillRef>
            <a:effectRef idx="3">
              <a:schemeClr val="dk1"/>
            </a:effectRef>
            <a:fontRef idx="minor">
              <a:schemeClr val="lt1"/>
            </a:fontRef>
          </p:style>
          <p:txBody>
            <a:bodyPr rot="0" spcFirstLastPara="1" vertOverflow="overflow" horzOverflow="overflow" vert="horz" wrap="square" lIns="50800" tIns="50800" rIns="50800" bIns="50800" numCol="1" spcCol="38100" rtlCol="0" anchor="ctr">
              <a:noAutofit/>
            </a:bodyPr>
            <a:lstStyle/>
            <a:p>
              <a:pPr marL="0" marR="0" indent="0" algn="ctr" defTabSz="8763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t>Event-Driven</a:t>
              </a:r>
              <a:br>
                <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br>
              <a:r>
                <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t>Microservices</a:t>
              </a:r>
            </a:p>
          </p:txBody>
        </p:sp>
        <p:sp>
          <p:nvSpPr>
            <p:cNvPr id="64" name="Cube 63">
              <a:extLst>
                <a:ext uri="{FF2B5EF4-FFF2-40B4-BE49-F238E27FC236}">
                  <a16:creationId xmlns:a16="http://schemas.microsoft.com/office/drawing/2014/main" id="{BA2D8F8D-71F9-4693-A324-37FB75A15E8F}"/>
                </a:ext>
              </a:extLst>
            </p:cNvPr>
            <p:cNvSpPr/>
            <p:nvPr/>
          </p:nvSpPr>
          <p:spPr>
            <a:xfrm>
              <a:off x="13684016" y="4169464"/>
              <a:ext cx="4572000" cy="2286000"/>
            </a:xfrm>
            <a:prstGeom prst="cube">
              <a:avLst>
                <a:gd name="adj" fmla="val 32766"/>
              </a:avLst>
            </a:prstGeom>
            <a:solidFill>
              <a:schemeClr val="accent6"/>
            </a:solidFill>
            <a:ln>
              <a:solidFill>
                <a:schemeClr val="accent6">
                  <a:lumMod val="75000"/>
                </a:schemeClr>
              </a:solidFill>
            </a:ln>
            <a:effectLst/>
          </p:spPr>
          <p:style>
            <a:lnRef idx="0">
              <a:schemeClr val="dk1"/>
            </a:lnRef>
            <a:fillRef idx="3">
              <a:schemeClr val="dk1"/>
            </a:fillRef>
            <a:effectRef idx="3">
              <a:schemeClr val="dk1"/>
            </a:effectRef>
            <a:fontRef idx="minor">
              <a:schemeClr val="lt1"/>
            </a:fontRef>
          </p:style>
          <p:txBody>
            <a:bodyPr rot="0" spcFirstLastPara="1" vertOverflow="overflow" horzOverflow="overflow" vert="horz" wrap="square" lIns="50800" tIns="50800" rIns="50800" bIns="50800" numCol="1" spcCol="38100" rtlCol="0" anchor="ctr">
              <a:noAutofit/>
            </a:bodyPr>
            <a:lstStyle/>
            <a:p>
              <a:pPr marL="0" marR="0" indent="0" algn="ctr" defTabSz="8763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t>Event-Driven</a:t>
              </a:r>
              <a:br>
                <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br>
              <a:r>
                <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t>Microservices</a:t>
              </a:r>
            </a:p>
          </p:txBody>
        </p:sp>
        <p:sp>
          <p:nvSpPr>
            <p:cNvPr id="71" name="Cube 70">
              <a:extLst>
                <a:ext uri="{FF2B5EF4-FFF2-40B4-BE49-F238E27FC236}">
                  <a16:creationId xmlns:a16="http://schemas.microsoft.com/office/drawing/2014/main" id="{3C890406-CC3E-44C2-B8A3-971388E854C6}"/>
                </a:ext>
              </a:extLst>
            </p:cNvPr>
            <p:cNvSpPr/>
            <p:nvPr/>
          </p:nvSpPr>
          <p:spPr>
            <a:xfrm>
              <a:off x="12787923" y="5067580"/>
              <a:ext cx="4572000" cy="2286000"/>
            </a:xfrm>
            <a:prstGeom prst="cube">
              <a:avLst>
                <a:gd name="adj" fmla="val 32766"/>
              </a:avLst>
            </a:prstGeom>
            <a:solidFill>
              <a:schemeClr val="accent6"/>
            </a:solidFill>
            <a:ln>
              <a:solidFill>
                <a:schemeClr val="accent6">
                  <a:lumMod val="75000"/>
                </a:schemeClr>
              </a:solidFill>
            </a:ln>
            <a:effectLst/>
          </p:spPr>
          <p:style>
            <a:lnRef idx="0">
              <a:schemeClr val="dk1"/>
            </a:lnRef>
            <a:fillRef idx="3">
              <a:schemeClr val="dk1"/>
            </a:fillRef>
            <a:effectRef idx="3">
              <a:schemeClr val="dk1"/>
            </a:effectRef>
            <a:fontRef idx="minor">
              <a:schemeClr val="lt1"/>
            </a:fontRef>
          </p:style>
          <p:txBody>
            <a:bodyPr rot="0" spcFirstLastPara="1" vertOverflow="overflow" horzOverflow="overflow" vert="horz" wrap="square" lIns="50800" tIns="50800" rIns="50800" bIns="50800" numCol="1" spcCol="38100" rtlCol="0" anchor="ctr">
              <a:noAutofit/>
            </a:bodyPr>
            <a:lstStyle/>
            <a:p>
              <a:pPr marL="0" marR="0" indent="0" algn="ctr" defTabSz="8763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t>Event-Driven</a:t>
              </a:r>
              <a:br>
                <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br>
              <a:r>
                <a:rPr kumimoji="0" lang="en-US"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t>Microservices</a:t>
              </a:r>
            </a:p>
          </p:txBody>
        </p:sp>
      </p:grpSp>
      <p:sp>
        <p:nvSpPr>
          <p:cNvPr id="72" name="Rounded Rectangle">
            <a:extLst>
              <a:ext uri="{FF2B5EF4-FFF2-40B4-BE49-F238E27FC236}">
                <a16:creationId xmlns:a16="http://schemas.microsoft.com/office/drawing/2014/main" id="{BF14F925-AE9E-47BD-AE35-9350BD608627}"/>
              </a:ext>
            </a:extLst>
          </p:cNvPr>
          <p:cNvSpPr/>
          <p:nvPr/>
        </p:nvSpPr>
        <p:spPr>
          <a:xfrm>
            <a:off x="2815529" y="7618180"/>
            <a:ext cx="14138524" cy="1807958"/>
          </a:xfrm>
          <a:prstGeom prst="roundRect">
            <a:avLst>
              <a:gd name="adj" fmla="val 0"/>
            </a:avLst>
          </a:prstGeom>
          <a:blipFill dpi="0" rotWithShape="1">
            <a:blip r:embed="rId3" cstate="email">
              <a:alphaModFix amt="49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t="-50576"/>
            </a:stretch>
          </a:blipFill>
          <a:ln w="12700">
            <a:solidFill>
              <a:schemeClr val="accent1"/>
            </a:solidFill>
            <a:miter lim="400000"/>
          </a:ln>
          <a:effectLst/>
        </p:spPr>
        <p:txBody>
          <a:bodyPr lIns="76200" tIns="1645920" rIns="76200" bIns="76200" anchor="t" anchorCtr="0"/>
          <a:lstStyle/>
          <a:p>
            <a:endParaRPr lang="en-US" sz="7200" b="1"/>
          </a:p>
        </p:txBody>
      </p:sp>
      <p:sp>
        <p:nvSpPr>
          <p:cNvPr id="2" name="TextBox 1">
            <a:extLst>
              <a:ext uri="{FF2B5EF4-FFF2-40B4-BE49-F238E27FC236}">
                <a16:creationId xmlns:a16="http://schemas.microsoft.com/office/drawing/2014/main" id="{B9C4BB26-4507-444A-A7CE-47769487260D}"/>
              </a:ext>
            </a:extLst>
          </p:cNvPr>
          <p:cNvSpPr txBox="1"/>
          <p:nvPr/>
        </p:nvSpPr>
        <p:spPr>
          <a:xfrm>
            <a:off x="4299568" y="8033397"/>
            <a:ext cx="3844002"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a:ln>
                  <a:noFill/>
                </a:ln>
                <a:solidFill>
                  <a:schemeClr val="bg1"/>
                </a:solidFill>
                <a:effectLst>
                  <a:outerShdw blurRad="50800" dist="38100" dir="2700000" algn="tl" rotWithShape="0">
                    <a:prstClr val="black">
                      <a:alpha val="84000"/>
                    </a:prstClr>
                  </a:outerShdw>
                </a:effectLst>
                <a:uFillTx/>
                <a:latin typeface="Gill Sans"/>
                <a:ea typeface="Gill Sans"/>
                <a:cs typeface="Gill Sans"/>
                <a:sym typeface="Gill Sans"/>
              </a:rPr>
              <a:t>Service Mesh</a:t>
            </a:r>
          </a:p>
        </p:txBody>
      </p:sp>
      <p:sp>
        <p:nvSpPr>
          <p:cNvPr id="73" name="TextBox 72">
            <a:extLst>
              <a:ext uri="{FF2B5EF4-FFF2-40B4-BE49-F238E27FC236}">
                <a16:creationId xmlns:a16="http://schemas.microsoft.com/office/drawing/2014/main" id="{9D50D9EC-3BA4-4829-8C50-8B7AF058E20D}"/>
              </a:ext>
            </a:extLst>
          </p:cNvPr>
          <p:cNvSpPr txBox="1"/>
          <p:nvPr/>
        </p:nvSpPr>
        <p:spPr>
          <a:xfrm>
            <a:off x="11707937" y="8033397"/>
            <a:ext cx="3422412"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a:ln>
                  <a:noFill/>
                </a:ln>
                <a:solidFill>
                  <a:schemeClr val="bg1"/>
                </a:solidFill>
                <a:effectLst>
                  <a:outerShdw blurRad="50800" dist="38100" dir="2700000" algn="tl" rotWithShape="0">
                    <a:prstClr val="black">
                      <a:alpha val="84000"/>
                    </a:prstClr>
                  </a:outerShdw>
                </a:effectLst>
                <a:uFillTx/>
                <a:latin typeface="Gill Sans"/>
                <a:ea typeface="Gill Sans"/>
                <a:cs typeface="Gill Sans"/>
                <a:sym typeface="Gill Sans"/>
              </a:rPr>
              <a:t>Event Mesh</a:t>
            </a:r>
          </a:p>
        </p:txBody>
      </p:sp>
      <p:pic>
        <p:nvPicPr>
          <p:cNvPr id="22" name="Picture 21">
            <a:extLst>
              <a:ext uri="{FF2B5EF4-FFF2-40B4-BE49-F238E27FC236}">
                <a16:creationId xmlns:a16="http://schemas.microsoft.com/office/drawing/2014/main" id="{9DB9BE33-4A6D-4413-B367-3DE539A38D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455" y="6680706"/>
            <a:ext cx="1188087" cy="1345748"/>
          </a:xfrm>
          <a:prstGeom prst="rect">
            <a:avLst/>
          </a:prstGeom>
        </p:spPr>
      </p:pic>
      <p:pic>
        <p:nvPicPr>
          <p:cNvPr id="23" name="Picture 22">
            <a:extLst>
              <a:ext uri="{FF2B5EF4-FFF2-40B4-BE49-F238E27FC236}">
                <a16:creationId xmlns:a16="http://schemas.microsoft.com/office/drawing/2014/main" id="{C635489F-8521-4326-909A-FB57550B27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19" y="7866177"/>
            <a:ext cx="1216240" cy="1311963"/>
          </a:xfrm>
          <a:prstGeom prst="rect">
            <a:avLst/>
          </a:prstGeom>
        </p:spPr>
      </p:pic>
      <p:pic>
        <p:nvPicPr>
          <p:cNvPr id="24" name="Picture 23">
            <a:extLst>
              <a:ext uri="{FF2B5EF4-FFF2-40B4-BE49-F238E27FC236}">
                <a16:creationId xmlns:a16="http://schemas.microsoft.com/office/drawing/2014/main" id="{7F7C00D3-F64B-4F02-889A-6D221C87E9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6084" y="8033397"/>
            <a:ext cx="1266917" cy="1266917"/>
          </a:xfrm>
          <a:prstGeom prst="rect">
            <a:avLst/>
          </a:prstGeom>
        </p:spPr>
      </p:pic>
    </p:spTree>
    <p:extLst>
      <p:ext uri="{BB962C8B-B14F-4D97-AF65-F5344CB8AC3E}">
        <p14:creationId xmlns:p14="http://schemas.microsoft.com/office/powerpoint/2010/main" val="12648344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44">
            <a:extLst>
              <a:ext uri="{FF2B5EF4-FFF2-40B4-BE49-F238E27FC236}">
                <a16:creationId xmlns:a16="http://schemas.microsoft.com/office/drawing/2014/main" id="{C759DA22-8E3B-D843-B57F-A05C6879C9B7}"/>
              </a:ext>
            </a:extLst>
          </p:cNvPr>
          <p:cNvSpPr>
            <a:spLocks noGrp="1"/>
          </p:cNvSpPr>
          <p:nvPr>
            <p:ph type="title"/>
          </p:nvPr>
        </p:nvSpPr>
        <p:spPr/>
        <p:txBody>
          <a:bodyPr/>
          <a:lstStyle/>
          <a:p>
            <a:r>
              <a:rPr lang="en-US" dirty="0"/>
              <a:t>From MapReduce to batching …</a:t>
            </a:r>
          </a:p>
        </p:txBody>
      </p:sp>
      <p:grpSp>
        <p:nvGrpSpPr>
          <p:cNvPr id="41" name="Group 40">
            <a:extLst>
              <a:ext uri="{FF2B5EF4-FFF2-40B4-BE49-F238E27FC236}">
                <a16:creationId xmlns:a16="http://schemas.microsoft.com/office/drawing/2014/main" id="{35252742-21A0-D946-8E89-F37F6635264B}"/>
              </a:ext>
            </a:extLst>
          </p:cNvPr>
          <p:cNvGrpSpPr/>
          <p:nvPr/>
        </p:nvGrpSpPr>
        <p:grpSpPr>
          <a:xfrm>
            <a:off x="1763486" y="4265006"/>
            <a:ext cx="4674381" cy="4376058"/>
            <a:chOff x="1763486" y="4114800"/>
            <a:chExt cx="4674381" cy="4376058"/>
          </a:xfrm>
        </p:grpSpPr>
        <p:sp>
          <p:nvSpPr>
            <p:cNvPr id="7" name="Can 6">
              <a:extLst>
                <a:ext uri="{FF2B5EF4-FFF2-40B4-BE49-F238E27FC236}">
                  <a16:creationId xmlns:a16="http://schemas.microsoft.com/office/drawing/2014/main" id="{DFCF7EF5-BE47-574B-98F4-61F842A685D5}"/>
                </a:ext>
              </a:extLst>
            </p:cNvPr>
            <p:cNvSpPr/>
            <p:nvPr/>
          </p:nvSpPr>
          <p:spPr>
            <a:xfrm>
              <a:off x="1763486" y="4114800"/>
              <a:ext cx="4674381" cy="1110343"/>
            </a:xfrm>
            <a:prstGeom prst="can">
              <a:avLst/>
            </a:prstGeom>
            <a:ln/>
          </p:spPr>
          <p:style>
            <a:lnRef idx="1">
              <a:schemeClr val="accent4"/>
            </a:lnRef>
            <a:fillRef idx="3">
              <a:schemeClr val="accent4"/>
            </a:fillRef>
            <a:effectRef idx="2">
              <a:schemeClr val="accent4"/>
            </a:effectRef>
            <a:fontRef idx="minor">
              <a:schemeClr val="lt1"/>
            </a:fontRef>
          </p:style>
          <p:txBody>
            <a:bodyPr rot="0" spcFirstLastPara="1" vertOverflow="overflow" horzOverflow="overflow" vert="horz" wrap="none" lIns="50800" tIns="50800" rIns="50800" bIns="50800" numCol="1" spcCol="38100" rtlCol="0" anchor="ctr">
              <a:noAutofit/>
            </a:bodyPr>
            <a:lstStyle/>
            <a:p>
              <a:pPr marL="0" marR="0" indent="0" algn="ctr" defTabSz="81915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a:ln>
                  <a:noFill/>
                </a:ln>
                <a:solidFill>
                  <a:srgbClr val="555555"/>
                </a:solidFill>
                <a:effectLst/>
                <a:uFillTx/>
                <a:latin typeface="Berthold Akzidenz Grotesk BE Me"/>
                <a:ea typeface="Berthold Akzidenz Grotesk BE Me"/>
                <a:cs typeface="Berthold Akzidenz Grotesk BE Me"/>
                <a:sym typeface="Berthold Akzidenz Grotesk BE Me"/>
              </a:endParaRPr>
            </a:p>
          </p:txBody>
        </p:sp>
        <p:sp>
          <p:nvSpPr>
            <p:cNvPr id="8" name="Can 7">
              <a:extLst>
                <a:ext uri="{FF2B5EF4-FFF2-40B4-BE49-F238E27FC236}">
                  <a16:creationId xmlns:a16="http://schemas.microsoft.com/office/drawing/2014/main" id="{4DEA0C88-DFAB-C34C-95EA-7F36494588AB}"/>
                </a:ext>
              </a:extLst>
            </p:cNvPr>
            <p:cNvSpPr/>
            <p:nvPr/>
          </p:nvSpPr>
          <p:spPr>
            <a:xfrm>
              <a:off x="1763486" y="7380515"/>
              <a:ext cx="4674381" cy="1110343"/>
            </a:xfrm>
            <a:prstGeom prst="can">
              <a:avLst/>
            </a:prstGeom>
            <a:ln/>
          </p:spPr>
          <p:style>
            <a:lnRef idx="1">
              <a:schemeClr val="accent4"/>
            </a:lnRef>
            <a:fillRef idx="3">
              <a:schemeClr val="accent4"/>
            </a:fillRef>
            <a:effectRef idx="2">
              <a:schemeClr val="accent4"/>
            </a:effectRef>
            <a:fontRef idx="minor">
              <a:schemeClr val="lt1"/>
            </a:fontRef>
          </p:style>
          <p:txBody>
            <a:bodyPr rot="0" spcFirstLastPara="1" vertOverflow="overflow" horzOverflow="overflow" vert="horz" wrap="none" lIns="50800" tIns="50800" rIns="50800" bIns="50800" numCol="1" spcCol="38100" rtlCol="0" anchor="ctr">
              <a:noAutofit/>
            </a:bodyPr>
            <a:lstStyle/>
            <a:p>
              <a:pPr marL="0" marR="0" indent="0" algn="ctr" defTabSz="81915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a:ln>
                  <a:noFill/>
                </a:ln>
                <a:solidFill>
                  <a:srgbClr val="555555"/>
                </a:solidFill>
                <a:effectLst/>
                <a:uFillTx/>
                <a:latin typeface="Berthold Akzidenz Grotesk BE Me"/>
                <a:ea typeface="Berthold Akzidenz Grotesk BE Me"/>
                <a:cs typeface="Berthold Akzidenz Grotesk BE Me"/>
                <a:sym typeface="Berthold Akzidenz Grotesk BE Me"/>
              </a:endParaRPr>
            </a:p>
          </p:txBody>
        </p:sp>
        <p:grpSp>
          <p:nvGrpSpPr>
            <p:cNvPr id="40" name="Group 39">
              <a:extLst>
                <a:ext uri="{FF2B5EF4-FFF2-40B4-BE49-F238E27FC236}">
                  <a16:creationId xmlns:a16="http://schemas.microsoft.com/office/drawing/2014/main" id="{1F5DB165-3409-3A4C-8217-688D5A2744F1}"/>
                </a:ext>
              </a:extLst>
            </p:cNvPr>
            <p:cNvGrpSpPr/>
            <p:nvPr/>
          </p:nvGrpSpPr>
          <p:grpSpPr>
            <a:xfrm>
              <a:off x="1903033" y="5318524"/>
              <a:ext cx="4427258" cy="1955264"/>
              <a:chOff x="2010609" y="5318524"/>
              <a:chExt cx="4427258" cy="1955264"/>
            </a:xfrm>
          </p:grpSpPr>
          <p:cxnSp>
            <p:nvCxnSpPr>
              <p:cNvPr id="10" name="Straight Connector 9">
                <a:extLst>
                  <a:ext uri="{FF2B5EF4-FFF2-40B4-BE49-F238E27FC236}">
                    <a16:creationId xmlns:a16="http://schemas.microsoft.com/office/drawing/2014/main" id="{08F3FFC9-66E6-7642-B96E-7902C44CD4FD}"/>
                  </a:ext>
                </a:extLst>
              </p:cNvPr>
              <p:cNvCxnSpPr>
                <a:cxnSpLocks/>
              </p:cNvCxnSpPr>
              <p:nvPr/>
            </p:nvCxnSpPr>
            <p:spPr>
              <a:xfrm flipH="1">
                <a:off x="2456925" y="5470924"/>
                <a:ext cx="437627" cy="1802864"/>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DFEF1C4-9460-434B-8A1D-A11F813869B9}"/>
                  </a:ext>
                </a:extLst>
              </p:cNvPr>
              <p:cNvCxnSpPr>
                <a:cxnSpLocks/>
              </p:cNvCxnSpPr>
              <p:nvPr/>
            </p:nvCxnSpPr>
            <p:spPr>
              <a:xfrm>
                <a:off x="2010609" y="5318524"/>
                <a:ext cx="446315" cy="1955264"/>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02231FC-0651-E94F-9A3D-DC86BF14C4E3}"/>
                  </a:ext>
                </a:extLst>
              </p:cNvPr>
              <p:cNvCxnSpPr>
                <a:cxnSpLocks/>
              </p:cNvCxnSpPr>
              <p:nvPr/>
            </p:nvCxnSpPr>
            <p:spPr>
              <a:xfrm flipH="1">
                <a:off x="3977686" y="5457557"/>
                <a:ext cx="986200" cy="1816231"/>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CEEEABA-1563-4C4E-9A71-22F9DCEE34AF}"/>
                  </a:ext>
                </a:extLst>
              </p:cNvPr>
              <p:cNvCxnSpPr>
                <a:cxnSpLocks/>
              </p:cNvCxnSpPr>
              <p:nvPr/>
            </p:nvCxnSpPr>
            <p:spPr>
              <a:xfrm flipH="1">
                <a:off x="3977686" y="5470924"/>
                <a:ext cx="322752" cy="1802864"/>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1DB291F-EBCD-2044-944F-14869DFFF079}"/>
                  </a:ext>
                </a:extLst>
              </p:cNvPr>
              <p:cNvCxnSpPr>
                <a:cxnSpLocks/>
              </p:cNvCxnSpPr>
              <p:nvPr/>
            </p:nvCxnSpPr>
            <p:spPr>
              <a:xfrm>
                <a:off x="3110069" y="5504840"/>
                <a:ext cx="867617" cy="1768948"/>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27A6188-3D96-794F-AA1E-95123143A469}"/>
                  </a:ext>
                </a:extLst>
              </p:cNvPr>
              <p:cNvCxnSpPr>
                <a:cxnSpLocks/>
              </p:cNvCxnSpPr>
              <p:nvPr/>
            </p:nvCxnSpPr>
            <p:spPr>
              <a:xfrm flipH="1">
                <a:off x="3930906" y="5470924"/>
                <a:ext cx="437627" cy="1802864"/>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BCCAD55-4533-314D-87B8-89E88AF3C06D}"/>
                  </a:ext>
                </a:extLst>
              </p:cNvPr>
              <p:cNvCxnSpPr>
                <a:cxnSpLocks/>
              </p:cNvCxnSpPr>
              <p:nvPr/>
            </p:nvCxnSpPr>
            <p:spPr>
              <a:xfrm flipH="1">
                <a:off x="5451667" y="5457557"/>
                <a:ext cx="986200" cy="1816231"/>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739FFBA-4D5C-8642-A93A-30953ECCFDA4}"/>
                  </a:ext>
                </a:extLst>
              </p:cNvPr>
              <p:cNvCxnSpPr>
                <a:cxnSpLocks/>
              </p:cNvCxnSpPr>
              <p:nvPr/>
            </p:nvCxnSpPr>
            <p:spPr>
              <a:xfrm flipH="1">
                <a:off x="5451667" y="5470924"/>
                <a:ext cx="322752" cy="1802864"/>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029C83C-95CD-5A4C-94A0-DC4D3ABFF61B}"/>
                  </a:ext>
                </a:extLst>
              </p:cNvPr>
              <p:cNvCxnSpPr>
                <a:cxnSpLocks/>
              </p:cNvCxnSpPr>
              <p:nvPr/>
            </p:nvCxnSpPr>
            <p:spPr>
              <a:xfrm>
                <a:off x="4584050" y="5504840"/>
                <a:ext cx="867617" cy="1768948"/>
              </a:xfrm>
              <a:prstGeom prst="line">
                <a:avLst/>
              </a:prstGeom>
              <a:ln/>
            </p:spPr>
            <p:style>
              <a:lnRef idx="1">
                <a:schemeClr val="accent1"/>
              </a:lnRef>
              <a:fillRef idx="0">
                <a:schemeClr val="accent1"/>
              </a:fillRef>
              <a:effectRef idx="0">
                <a:schemeClr val="accent1"/>
              </a:effectRef>
              <a:fontRef idx="minor">
                <a:schemeClr val="tx1"/>
              </a:fontRef>
            </p:style>
          </p:cxnSp>
        </p:grpSp>
      </p:grpSp>
      <p:grpSp>
        <p:nvGrpSpPr>
          <p:cNvPr id="42" name="Group 41">
            <a:extLst>
              <a:ext uri="{FF2B5EF4-FFF2-40B4-BE49-F238E27FC236}">
                <a16:creationId xmlns:a16="http://schemas.microsoft.com/office/drawing/2014/main" id="{0E60761E-2522-674C-9498-A3BF944166CD}"/>
              </a:ext>
            </a:extLst>
          </p:cNvPr>
          <p:cNvGrpSpPr/>
          <p:nvPr/>
        </p:nvGrpSpPr>
        <p:grpSpPr>
          <a:xfrm>
            <a:off x="7741713" y="3438656"/>
            <a:ext cx="3355524" cy="6283976"/>
            <a:chOff x="8575427" y="3438656"/>
            <a:chExt cx="3355524" cy="6283976"/>
          </a:xfrm>
        </p:grpSpPr>
        <p:grpSp>
          <p:nvGrpSpPr>
            <p:cNvPr id="17" name="Group 16">
              <a:extLst>
                <a:ext uri="{FF2B5EF4-FFF2-40B4-BE49-F238E27FC236}">
                  <a16:creationId xmlns:a16="http://schemas.microsoft.com/office/drawing/2014/main" id="{6D6E84ED-55E0-A34D-9A29-4F1E2ABC077E}"/>
                </a:ext>
              </a:extLst>
            </p:cNvPr>
            <p:cNvGrpSpPr>
              <a:grpSpLocks noChangeAspect="1"/>
            </p:cNvGrpSpPr>
            <p:nvPr/>
          </p:nvGrpSpPr>
          <p:grpSpPr>
            <a:xfrm>
              <a:off x="8594006" y="3438656"/>
              <a:ext cx="3318367" cy="2857500"/>
              <a:chOff x="7981950" y="2093451"/>
              <a:chExt cx="914400" cy="787406"/>
            </a:xfrm>
          </p:grpSpPr>
          <p:sp>
            <p:nvSpPr>
              <p:cNvPr id="18" name="Rounded Rectangle 17">
                <a:extLst>
                  <a:ext uri="{FF2B5EF4-FFF2-40B4-BE49-F238E27FC236}">
                    <a16:creationId xmlns:a16="http://schemas.microsoft.com/office/drawing/2014/main" id="{9A610D6F-12C9-6549-897F-94CA7C0D0DED}"/>
                  </a:ext>
                </a:extLst>
              </p:cNvPr>
              <p:cNvSpPr/>
              <p:nvPr/>
            </p:nvSpPr>
            <p:spPr bwMode="auto">
              <a:xfrm>
                <a:off x="7981950" y="2106998"/>
                <a:ext cx="914400" cy="760027"/>
              </a:xfrm>
              <a:prstGeom prst="roundRect">
                <a:avLst>
                  <a:gd name="adj" fmla="val 5209"/>
                </a:avLst>
              </a:prstGeom>
              <a:solidFill>
                <a:schemeClr val="accent6">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342900" marR="0" indent="-342900" algn="l" defTabSz="914400" rtl="0" eaLnBrk="1" fontAlgn="base" latinLnBrk="0" hangingPunct="1">
                  <a:lnSpc>
                    <a:spcPct val="80000"/>
                  </a:lnSpc>
                  <a:spcBef>
                    <a:spcPct val="20000"/>
                  </a:spcBef>
                  <a:spcAft>
                    <a:spcPct val="0"/>
                  </a:spcAft>
                  <a:buClr>
                    <a:schemeClr val="hlink"/>
                  </a:buClr>
                  <a:buSzPct val="60000"/>
                  <a:buFont typeface="Arial Narrow" pitchFamily="34" charset="0"/>
                  <a:buNone/>
                  <a:tabLst/>
                </a:pPr>
                <a:endParaRPr kumimoji="0" lang="en-US" sz="2000" b="1" i="0" u="none" strike="noStrike" cap="none" normalizeH="0" baseline="0">
                  <a:ln>
                    <a:noFill/>
                  </a:ln>
                  <a:solidFill>
                    <a:schemeClr val="tx1"/>
                  </a:solidFill>
                  <a:effectLst/>
                  <a:latin typeface="Arial" charset="0"/>
                </a:endParaRPr>
              </a:p>
            </p:txBody>
          </p:sp>
          <p:pic>
            <p:nvPicPr>
              <p:cNvPr id="19" name="Picture 18">
                <a:extLst>
                  <a:ext uri="{FF2B5EF4-FFF2-40B4-BE49-F238E27FC236}">
                    <a16:creationId xmlns:a16="http://schemas.microsoft.com/office/drawing/2014/main" id="{B9A66F84-A4B0-7648-BBBE-534185C5B5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6417" y="2093451"/>
                <a:ext cx="740161" cy="787406"/>
              </a:xfrm>
              <a:prstGeom prst="rect">
                <a:avLst/>
              </a:prstGeom>
            </p:spPr>
          </p:pic>
        </p:grpSp>
        <p:pic>
          <p:nvPicPr>
            <p:cNvPr id="21" name="Picture 20">
              <a:extLst>
                <a:ext uri="{FF2B5EF4-FFF2-40B4-BE49-F238E27FC236}">
                  <a16:creationId xmlns:a16="http://schemas.microsoft.com/office/drawing/2014/main" id="{2F7ACE09-5940-2441-BC87-922783679C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5427" y="6792232"/>
              <a:ext cx="3355524" cy="2930400"/>
            </a:xfrm>
            <a:prstGeom prst="rect">
              <a:avLst/>
            </a:prstGeom>
            <a:solidFill>
              <a:schemeClr val="bg1">
                <a:lumMod val="85000"/>
              </a:schemeClr>
            </a:solidFill>
            <a:ln>
              <a:noFill/>
            </a:ln>
          </p:spPr>
        </p:pic>
      </p:grpSp>
      <p:sp>
        <p:nvSpPr>
          <p:cNvPr id="25" name="TextBox 24">
            <a:extLst>
              <a:ext uri="{FF2B5EF4-FFF2-40B4-BE49-F238E27FC236}">
                <a16:creationId xmlns:a16="http://schemas.microsoft.com/office/drawing/2014/main" id="{D1DAF5BC-5221-0446-87BB-3ECD3950FA50}"/>
              </a:ext>
            </a:extLst>
          </p:cNvPr>
          <p:cNvSpPr txBox="1"/>
          <p:nvPr/>
        </p:nvSpPr>
        <p:spPr>
          <a:xfrm>
            <a:off x="1685683" y="11295275"/>
            <a:ext cx="4712920"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555555"/>
                </a:solidFill>
                <a:effectLst/>
                <a:uFillTx/>
                <a:latin typeface="Berthold Akzidenz Grotesk BE Me"/>
                <a:ea typeface="Berthold Akzidenz Grotesk BE Me"/>
                <a:cs typeface="Berthold Akzidenz Grotesk BE Me"/>
                <a:sym typeface="Berthold Akzidenz Grotesk BE Me"/>
              </a:rPr>
              <a:t>MapReduce</a:t>
            </a:r>
          </a:p>
        </p:txBody>
      </p:sp>
      <p:sp>
        <p:nvSpPr>
          <p:cNvPr id="46" name="TextBox 45">
            <a:extLst>
              <a:ext uri="{FF2B5EF4-FFF2-40B4-BE49-F238E27FC236}">
                <a16:creationId xmlns:a16="http://schemas.microsoft.com/office/drawing/2014/main" id="{38891853-9CF7-0F4B-B5C9-AEA7F0BCF032}"/>
              </a:ext>
            </a:extLst>
          </p:cNvPr>
          <p:cNvSpPr txBox="1"/>
          <p:nvPr/>
        </p:nvSpPr>
        <p:spPr>
          <a:xfrm>
            <a:off x="6918126" y="11295275"/>
            <a:ext cx="4712920"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555555"/>
                </a:solidFill>
                <a:effectLst/>
                <a:uFillTx/>
                <a:latin typeface="Berthold Akzidenz Grotesk BE Me"/>
                <a:ea typeface="Berthold Akzidenz Grotesk BE Me"/>
                <a:cs typeface="Berthold Akzidenz Grotesk BE Me"/>
                <a:sym typeface="Berthold Akzidenz Grotesk BE Me"/>
              </a:rPr>
              <a:t>Batching</a:t>
            </a:r>
          </a:p>
        </p:txBody>
      </p:sp>
    </p:spTree>
    <p:extLst>
      <p:ext uri="{BB962C8B-B14F-4D97-AF65-F5344CB8AC3E}">
        <p14:creationId xmlns:p14="http://schemas.microsoft.com/office/powerpoint/2010/main" val="41068111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Group 107">
            <a:extLst>
              <a:ext uri="{FF2B5EF4-FFF2-40B4-BE49-F238E27FC236}">
                <a16:creationId xmlns:a16="http://schemas.microsoft.com/office/drawing/2014/main" id="{2F8C2756-3F55-420C-8A6D-2A85F13A722A}"/>
              </a:ext>
            </a:extLst>
          </p:cNvPr>
          <p:cNvGrpSpPr/>
          <p:nvPr/>
        </p:nvGrpSpPr>
        <p:grpSpPr>
          <a:xfrm rot="1498882">
            <a:off x="2680118" y="2974516"/>
            <a:ext cx="19532798" cy="11159707"/>
            <a:chOff x="5383396" y="999254"/>
            <a:chExt cx="18112055" cy="10551537"/>
          </a:xfrm>
          <a:scene3d>
            <a:camera prst="orthographicFront">
              <a:rot lat="2400000" lon="1200000" rev="1200000"/>
            </a:camera>
            <a:lightRig rig="threePt" dir="t"/>
          </a:scene3d>
        </p:grpSpPr>
        <p:grpSp>
          <p:nvGrpSpPr>
            <p:cNvPr id="118" name="Group 117">
              <a:extLst>
                <a:ext uri="{FF2B5EF4-FFF2-40B4-BE49-F238E27FC236}">
                  <a16:creationId xmlns:a16="http://schemas.microsoft.com/office/drawing/2014/main" id="{B3D90F03-5A49-4FDB-8CCA-8D9546DA7D0C}"/>
                </a:ext>
              </a:extLst>
            </p:cNvPr>
            <p:cNvGrpSpPr/>
            <p:nvPr/>
          </p:nvGrpSpPr>
          <p:grpSpPr>
            <a:xfrm rot="21018813">
              <a:off x="5383396" y="2022153"/>
              <a:ext cx="15655637" cy="6719454"/>
              <a:chOff x="6712527" y="3678382"/>
              <a:chExt cx="15655637" cy="6719454"/>
            </a:xfrm>
          </p:grpSpPr>
          <p:sp>
            <p:nvSpPr>
              <p:cNvPr id="259" name="Freeform 197">
                <a:extLst>
                  <a:ext uri="{FF2B5EF4-FFF2-40B4-BE49-F238E27FC236}">
                    <a16:creationId xmlns:a16="http://schemas.microsoft.com/office/drawing/2014/main" id="{A547F440-3C4B-4DE7-88F0-C56B03B3F8F5}"/>
                  </a:ext>
                </a:extLst>
              </p:cNvPr>
              <p:cNvSpPr/>
              <p:nvPr/>
            </p:nvSpPr>
            <p:spPr>
              <a:xfrm>
                <a:off x="6712527" y="36783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60" name="Freeform 198">
                <a:extLst>
                  <a:ext uri="{FF2B5EF4-FFF2-40B4-BE49-F238E27FC236}">
                    <a16:creationId xmlns:a16="http://schemas.microsoft.com/office/drawing/2014/main" id="{8B02BF39-03F7-426E-84BE-5970A87D01F9}"/>
                  </a:ext>
                </a:extLst>
              </p:cNvPr>
              <p:cNvSpPr/>
              <p:nvPr/>
            </p:nvSpPr>
            <p:spPr>
              <a:xfrm>
                <a:off x="6864927" y="38307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61" name="Freeform 199">
                <a:extLst>
                  <a:ext uri="{FF2B5EF4-FFF2-40B4-BE49-F238E27FC236}">
                    <a16:creationId xmlns:a16="http://schemas.microsoft.com/office/drawing/2014/main" id="{3AD8409F-16AE-4441-B008-0AA1C2C28B8D}"/>
                  </a:ext>
                </a:extLst>
              </p:cNvPr>
              <p:cNvSpPr/>
              <p:nvPr/>
            </p:nvSpPr>
            <p:spPr>
              <a:xfrm>
                <a:off x="7017327" y="39831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62" name="Freeform 200">
                <a:extLst>
                  <a:ext uri="{FF2B5EF4-FFF2-40B4-BE49-F238E27FC236}">
                    <a16:creationId xmlns:a16="http://schemas.microsoft.com/office/drawing/2014/main" id="{C0438A47-05F7-4829-8E5D-68E23C6D6988}"/>
                  </a:ext>
                </a:extLst>
              </p:cNvPr>
              <p:cNvSpPr/>
              <p:nvPr/>
            </p:nvSpPr>
            <p:spPr>
              <a:xfrm>
                <a:off x="7169727" y="41355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63" name="Freeform 201">
                <a:extLst>
                  <a:ext uri="{FF2B5EF4-FFF2-40B4-BE49-F238E27FC236}">
                    <a16:creationId xmlns:a16="http://schemas.microsoft.com/office/drawing/2014/main" id="{BA186153-D467-4178-9E2D-926057DBDAAB}"/>
                  </a:ext>
                </a:extLst>
              </p:cNvPr>
              <p:cNvSpPr/>
              <p:nvPr/>
            </p:nvSpPr>
            <p:spPr>
              <a:xfrm>
                <a:off x="7322127" y="42879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64" name="Freeform 202">
                <a:extLst>
                  <a:ext uri="{FF2B5EF4-FFF2-40B4-BE49-F238E27FC236}">
                    <a16:creationId xmlns:a16="http://schemas.microsoft.com/office/drawing/2014/main" id="{E7921831-1284-49B9-9B30-342E54709F3B}"/>
                  </a:ext>
                </a:extLst>
              </p:cNvPr>
              <p:cNvSpPr/>
              <p:nvPr/>
            </p:nvSpPr>
            <p:spPr>
              <a:xfrm>
                <a:off x="7474527" y="44403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65" name="Freeform 203">
                <a:extLst>
                  <a:ext uri="{FF2B5EF4-FFF2-40B4-BE49-F238E27FC236}">
                    <a16:creationId xmlns:a16="http://schemas.microsoft.com/office/drawing/2014/main" id="{965FC0F7-266C-4653-ABC5-DC037061DE99}"/>
                  </a:ext>
                </a:extLst>
              </p:cNvPr>
              <p:cNvSpPr/>
              <p:nvPr/>
            </p:nvSpPr>
            <p:spPr>
              <a:xfrm>
                <a:off x="7626927" y="45927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66" name="Freeform 204">
                <a:extLst>
                  <a:ext uri="{FF2B5EF4-FFF2-40B4-BE49-F238E27FC236}">
                    <a16:creationId xmlns:a16="http://schemas.microsoft.com/office/drawing/2014/main" id="{FB4FB5D0-4CBC-44A0-88E4-C200A2BFC68D}"/>
                  </a:ext>
                </a:extLst>
              </p:cNvPr>
              <p:cNvSpPr/>
              <p:nvPr/>
            </p:nvSpPr>
            <p:spPr>
              <a:xfrm>
                <a:off x="7779327" y="47451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67" name="Freeform 205">
                <a:extLst>
                  <a:ext uri="{FF2B5EF4-FFF2-40B4-BE49-F238E27FC236}">
                    <a16:creationId xmlns:a16="http://schemas.microsoft.com/office/drawing/2014/main" id="{9CC918F8-2701-4CF9-BECF-B52763DBDC34}"/>
                  </a:ext>
                </a:extLst>
              </p:cNvPr>
              <p:cNvSpPr/>
              <p:nvPr/>
            </p:nvSpPr>
            <p:spPr>
              <a:xfrm>
                <a:off x="7931727" y="48975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68" name="Freeform 206">
                <a:extLst>
                  <a:ext uri="{FF2B5EF4-FFF2-40B4-BE49-F238E27FC236}">
                    <a16:creationId xmlns:a16="http://schemas.microsoft.com/office/drawing/2014/main" id="{513876EE-4607-4DD1-B603-9FBE66A0E68B}"/>
                  </a:ext>
                </a:extLst>
              </p:cNvPr>
              <p:cNvSpPr/>
              <p:nvPr/>
            </p:nvSpPr>
            <p:spPr>
              <a:xfrm>
                <a:off x="8084127" y="50499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69" name="Freeform 207">
                <a:extLst>
                  <a:ext uri="{FF2B5EF4-FFF2-40B4-BE49-F238E27FC236}">
                    <a16:creationId xmlns:a16="http://schemas.microsoft.com/office/drawing/2014/main" id="{98794131-3FD1-4B1F-A46F-EF30A2BF0A84}"/>
                  </a:ext>
                </a:extLst>
              </p:cNvPr>
              <p:cNvSpPr/>
              <p:nvPr/>
            </p:nvSpPr>
            <p:spPr>
              <a:xfrm>
                <a:off x="8236527" y="52023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70" name="Freeform 208">
                <a:extLst>
                  <a:ext uri="{FF2B5EF4-FFF2-40B4-BE49-F238E27FC236}">
                    <a16:creationId xmlns:a16="http://schemas.microsoft.com/office/drawing/2014/main" id="{E11F4364-DD46-4550-BC5B-8CA266083968}"/>
                  </a:ext>
                </a:extLst>
              </p:cNvPr>
              <p:cNvSpPr/>
              <p:nvPr/>
            </p:nvSpPr>
            <p:spPr>
              <a:xfrm>
                <a:off x="8388927" y="53547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71" name="Freeform 209">
                <a:extLst>
                  <a:ext uri="{FF2B5EF4-FFF2-40B4-BE49-F238E27FC236}">
                    <a16:creationId xmlns:a16="http://schemas.microsoft.com/office/drawing/2014/main" id="{E5116880-4349-4807-BC8F-BF14530E6508}"/>
                  </a:ext>
                </a:extLst>
              </p:cNvPr>
              <p:cNvSpPr/>
              <p:nvPr/>
            </p:nvSpPr>
            <p:spPr>
              <a:xfrm>
                <a:off x="8541327" y="55071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72" name="Freeform 210">
                <a:extLst>
                  <a:ext uri="{FF2B5EF4-FFF2-40B4-BE49-F238E27FC236}">
                    <a16:creationId xmlns:a16="http://schemas.microsoft.com/office/drawing/2014/main" id="{EF6F739C-291C-4B66-AAB1-F346FCAB047E}"/>
                  </a:ext>
                </a:extLst>
              </p:cNvPr>
              <p:cNvSpPr/>
              <p:nvPr/>
            </p:nvSpPr>
            <p:spPr>
              <a:xfrm>
                <a:off x="8693727" y="56595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grpSp>
        <p:grpSp>
          <p:nvGrpSpPr>
            <p:cNvPr id="119" name="Group 118">
              <a:extLst>
                <a:ext uri="{FF2B5EF4-FFF2-40B4-BE49-F238E27FC236}">
                  <a16:creationId xmlns:a16="http://schemas.microsoft.com/office/drawing/2014/main" id="{37A081B4-244C-4396-AEC1-9FC799213FA5}"/>
                </a:ext>
              </a:extLst>
            </p:cNvPr>
            <p:cNvGrpSpPr/>
            <p:nvPr/>
          </p:nvGrpSpPr>
          <p:grpSpPr>
            <a:xfrm>
              <a:off x="5998950" y="4897581"/>
              <a:ext cx="8111904" cy="6653210"/>
              <a:chOff x="7706818" y="3995070"/>
              <a:chExt cx="8111904" cy="6653211"/>
            </a:xfrm>
          </p:grpSpPr>
          <p:sp>
            <p:nvSpPr>
              <p:cNvPr id="243" name="Freeform 181">
                <a:extLst>
                  <a:ext uri="{FF2B5EF4-FFF2-40B4-BE49-F238E27FC236}">
                    <a16:creationId xmlns:a16="http://schemas.microsoft.com/office/drawing/2014/main" id="{19D2EA30-F091-4D10-A950-E5269B2CA660}"/>
                  </a:ext>
                </a:extLst>
              </p:cNvPr>
              <p:cNvSpPr/>
              <p:nvPr/>
            </p:nvSpPr>
            <p:spPr>
              <a:xfrm rot="5400000">
                <a:off x="7688504" y="589171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44" name="Freeform 182">
                <a:extLst>
                  <a:ext uri="{FF2B5EF4-FFF2-40B4-BE49-F238E27FC236}">
                    <a16:creationId xmlns:a16="http://schemas.microsoft.com/office/drawing/2014/main" id="{C97B5C57-FE1E-48BF-856E-350650C1B1D7}"/>
                  </a:ext>
                </a:extLst>
              </p:cNvPr>
              <p:cNvSpPr/>
              <p:nvPr/>
            </p:nvSpPr>
            <p:spPr>
              <a:xfrm rot="5400000">
                <a:off x="7913414" y="5766492"/>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45" name="Freeform 183">
                <a:extLst>
                  <a:ext uri="{FF2B5EF4-FFF2-40B4-BE49-F238E27FC236}">
                    <a16:creationId xmlns:a16="http://schemas.microsoft.com/office/drawing/2014/main" id="{578B7FB0-A4B0-4253-9AE0-2BB418E0FA27}"/>
                  </a:ext>
                </a:extLst>
              </p:cNvPr>
              <p:cNvSpPr/>
              <p:nvPr/>
            </p:nvSpPr>
            <p:spPr>
              <a:xfrm rot="5400000">
                <a:off x="8138324" y="5641270"/>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46" name="Freeform 184">
                <a:extLst>
                  <a:ext uri="{FF2B5EF4-FFF2-40B4-BE49-F238E27FC236}">
                    <a16:creationId xmlns:a16="http://schemas.microsoft.com/office/drawing/2014/main" id="{F3A1C300-2CFF-4B16-BE96-76629CA14303}"/>
                  </a:ext>
                </a:extLst>
              </p:cNvPr>
              <p:cNvSpPr/>
              <p:nvPr/>
            </p:nvSpPr>
            <p:spPr>
              <a:xfrm rot="5400000">
                <a:off x="8363234" y="5516048"/>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47" name="Freeform 185">
                <a:extLst>
                  <a:ext uri="{FF2B5EF4-FFF2-40B4-BE49-F238E27FC236}">
                    <a16:creationId xmlns:a16="http://schemas.microsoft.com/office/drawing/2014/main" id="{93959229-6669-45D7-856C-68273DFEF91D}"/>
                  </a:ext>
                </a:extLst>
              </p:cNvPr>
              <p:cNvSpPr/>
              <p:nvPr/>
            </p:nvSpPr>
            <p:spPr>
              <a:xfrm rot="5400000">
                <a:off x="8588144" y="5390826"/>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48" name="Freeform 186">
                <a:extLst>
                  <a:ext uri="{FF2B5EF4-FFF2-40B4-BE49-F238E27FC236}">
                    <a16:creationId xmlns:a16="http://schemas.microsoft.com/office/drawing/2014/main" id="{40AD8224-6768-46C8-AD2F-8F5BA6F3A30D}"/>
                  </a:ext>
                </a:extLst>
              </p:cNvPr>
              <p:cNvSpPr/>
              <p:nvPr/>
            </p:nvSpPr>
            <p:spPr>
              <a:xfrm rot="5400000">
                <a:off x="8813054" y="526560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49" name="Freeform 187">
                <a:extLst>
                  <a:ext uri="{FF2B5EF4-FFF2-40B4-BE49-F238E27FC236}">
                    <a16:creationId xmlns:a16="http://schemas.microsoft.com/office/drawing/2014/main" id="{4257433B-3ABA-45B6-9E2B-A5F99604FAA0}"/>
                  </a:ext>
                </a:extLst>
              </p:cNvPr>
              <p:cNvSpPr/>
              <p:nvPr/>
            </p:nvSpPr>
            <p:spPr>
              <a:xfrm rot="5400000">
                <a:off x="9037964" y="5140382"/>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50" name="Freeform 188">
                <a:extLst>
                  <a:ext uri="{FF2B5EF4-FFF2-40B4-BE49-F238E27FC236}">
                    <a16:creationId xmlns:a16="http://schemas.microsoft.com/office/drawing/2014/main" id="{850A9BC1-0B00-4F22-B6A4-191C400C1BDA}"/>
                  </a:ext>
                </a:extLst>
              </p:cNvPr>
              <p:cNvSpPr/>
              <p:nvPr/>
            </p:nvSpPr>
            <p:spPr>
              <a:xfrm rot="5400000">
                <a:off x="9262874" y="5015160"/>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51" name="Freeform 189">
                <a:extLst>
                  <a:ext uri="{FF2B5EF4-FFF2-40B4-BE49-F238E27FC236}">
                    <a16:creationId xmlns:a16="http://schemas.microsoft.com/office/drawing/2014/main" id="{CA5A2936-AF22-4F26-8676-6EAA0CEB95E7}"/>
                  </a:ext>
                </a:extLst>
              </p:cNvPr>
              <p:cNvSpPr/>
              <p:nvPr/>
            </p:nvSpPr>
            <p:spPr>
              <a:xfrm rot="5400000">
                <a:off x="9487784" y="4889938"/>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52" name="Freeform 190">
                <a:extLst>
                  <a:ext uri="{FF2B5EF4-FFF2-40B4-BE49-F238E27FC236}">
                    <a16:creationId xmlns:a16="http://schemas.microsoft.com/office/drawing/2014/main" id="{DA440D87-28F7-4260-A948-DC386787B59C}"/>
                  </a:ext>
                </a:extLst>
              </p:cNvPr>
              <p:cNvSpPr/>
              <p:nvPr/>
            </p:nvSpPr>
            <p:spPr>
              <a:xfrm rot="5400000">
                <a:off x="9712694" y="4764716"/>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53" name="Freeform 191">
                <a:extLst>
                  <a:ext uri="{FF2B5EF4-FFF2-40B4-BE49-F238E27FC236}">
                    <a16:creationId xmlns:a16="http://schemas.microsoft.com/office/drawing/2014/main" id="{FD34D8E0-CF66-4C4D-B49D-BCA10203F670}"/>
                  </a:ext>
                </a:extLst>
              </p:cNvPr>
              <p:cNvSpPr/>
              <p:nvPr/>
            </p:nvSpPr>
            <p:spPr>
              <a:xfrm rot="5400000">
                <a:off x="9937604" y="463949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54" name="Freeform 192">
                <a:extLst>
                  <a:ext uri="{FF2B5EF4-FFF2-40B4-BE49-F238E27FC236}">
                    <a16:creationId xmlns:a16="http://schemas.microsoft.com/office/drawing/2014/main" id="{A38F495A-6029-44FB-9082-7F8942A101CF}"/>
                  </a:ext>
                </a:extLst>
              </p:cNvPr>
              <p:cNvSpPr/>
              <p:nvPr/>
            </p:nvSpPr>
            <p:spPr>
              <a:xfrm rot="5400000">
                <a:off x="10162514" y="4514272"/>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55" name="Freeform 193">
                <a:extLst>
                  <a:ext uri="{FF2B5EF4-FFF2-40B4-BE49-F238E27FC236}">
                    <a16:creationId xmlns:a16="http://schemas.microsoft.com/office/drawing/2014/main" id="{4D7D23F6-2D98-473A-8A56-751DF09857FD}"/>
                  </a:ext>
                </a:extLst>
              </p:cNvPr>
              <p:cNvSpPr/>
              <p:nvPr/>
            </p:nvSpPr>
            <p:spPr>
              <a:xfrm rot="5400000">
                <a:off x="10387424" y="4389050"/>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56" name="Freeform 194">
                <a:extLst>
                  <a:ext uri="{FF2B5EF4-FFF2-40B4-BE49-F238E27FC236}">
                    <a16:creationId xmlns:a16="http://schemas.microsoft.com/office/drawing/2014/main" id="{DD9A9855-C392-4663-B98B-2318FE7AB0B7}"/>
                  </a:ext>
                </a:extLst>
              </p:cNvPr>
              <p:cNvSpPr/>
              <p:nvPr/>
            </p:nvSpPr>
            <p:spPr>
              <a:xfrm rot="5400000">
                <a:off x="10612334" y="4263828"/>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57" name="Freeform 195">
                <a:extLst>
                  <a:ext uri="{FF2B5EF4-FFF2-40B4-BE49-F238E27FC236}">
                    <a16:creationId xmlns:a16="http://schemas.microsoft.com/office/drawing/2014/main" id="{D4AE0EAD-82D3-4E19-BADB-51A32C663E02}"/>
                  </a:ext>
                </a:extLst>
              </p:cNvPr>
              <p:cNvSpPr/>
              <p:nvPr/>
            </p:nvSpPr>
            <p:spPr>
              <a:xfrm rot="5400000">
                <a:off x="10837244" y="4138606"/>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58" name="Freeform 196">
                <a:extLst>
                  <a:ext uri="{FF2B5EF4-FFF2-40B4-BE49-F238E27FC236}">
                    <a16:creationId xmlns:a16="http://schemas.microsoft.com/office/drawing/2014/main" id="{B2A2CE39-0F1C-4B97-9C14-3061A73A312D}"/>
                  </a:ext>
                </a:extLst>
              </p:cNvPr>
              <p:cNvSpPr/>
              <p:nvPr/>
            </p:nvSpPr>
            <p:spPr>
              <a:xfrm rot="5400000">
                <a:off x="11062154" y="401338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grpSp>
        <p:grpSp>
          <p:nvGrpSpPr>
            <p:cNvPr id="120" name="Group 119">
              <a:extLst>
                <a:ext uri="{FF2B5EF4-FFF2-40B4-BE49-F238E27FC236}">
                  <a16:creationId xmlns:a16="http://schemas.microsoft.com/office/drawing/2014/main" id="{02FB9EB4-2C75-4970-853F-D80413C46685}"/>
                </a:ext>
              </a:extLst>
            </p:cNvPr>
            <p:cNvGrpSpPr/>
            <p:nvPr/>
          </p:nvGrpSpPr>
          <p:grpSpPr>
            <a:xfrm>
              <a:off x="9666069" y="2948417"/>
              <a:ext cx="8111904" cy="6653210"/>
              <a:chOff x="7706818" y="3995070"/>
              <a:chExt cx="8111904" cy="6653211"/>
            </a:xfrm>
          </p:grpSpPr>
          <p:sp>
            <p:nvSpPr>
              <p:cNvPr id="216" name="Freeform 165">
                <a:extLst>
                  <a:ext uri="{FF2B5EF4-FFF2-40B4-BE49-F238E27FC236}">
                    <a16:creationId xmlns:a16="http://schemas.microsoft.com/office/drawing/2014/main" id="{6D008AA9-10FE-4950-BBE0-97D04D0F9A60}"/>
                  </a:ext>
                </a:extLst>
              </p:cNvPr>
              <p:cNvSpPr/>
              <p:nvPr/>
            </p:nvSpPr>
            <p:spPr>
              <a:xfrm rot="5400000">
                <a:off x="7688504" y="589171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17" name="Freeform 166">
                <a:extLst>
                  <a:ext uri="{FF2B5EF4-FFF2-40B4-BE49-F238E27FC236}">
                    <a16:creationId xmlns:a16="http://schemas.microsoft.com/office/drawing/2014/main" id="{C01C9327-6E9A-445A-BD21-D460117BEA63}"/>
                  </a:ext>
                </a:extLst>
              </p:cNvPr>
              <p:cNvSpPr/>
              <p:nvPr/>
            </p:nvSpPr>
            <p:spPr>
              <a:xfrm rot="5400000">
                <a:off x="7913414" y="5766492"/>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18" name="Freeform 167">
                <a:extLst>
                  <a:ext uri="{FF2B5EF4-FFF2-40B4-BE49-F238E27FC236}">
                    <a16:creationId xmlns:a16="http://schemas.microsoft.com/office/drawing/2014/main" id="{7C457652-DD14-498B-91DF-C7335E066581}"/>
                  </a:ext>
                </a:extLst>
              </p:cNvPr>
              <p:cNvSpPr/>
              <p:nvPr/>
            </p:nvSpPr>
            <p:spPr>
              <a:xfrm rot="5400000">
                <a:off x="8138324" y="5641270"/>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19" name="Freeform 168">
                <a:extLst>
                  <a:ext uri="{FF2B5EF4-FFF2-40B4-BE49-F238E27FC236}">
                    <a16:creationId xmlns:a16="http://schemas.microsoft.com/office/drawing/2014/main" id="{B6E8106C-05C4-4C83-9A6E-A9ACA35D2A9E}"/>
                  </a:ext>
                </a:extLst>
              </p:cNvPr>
              <p:cNvSpPr/>
              <p:nvPr/>
            </p:nvSpPr>
            <p:spPr>
              <a:xfrm rot="5400000">
                <a:off x="8363234" y="5516048"/>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20" name="Freeform 169">
                <a:extLst>
                  <a:ext uri="{FF2B5EF4-FFF2-40B4-BE49-F238E27FC236}">
                    <a16:creationId xmlns:a16="http://schemas.microsoft.com/office/drawing/2014/main" id="{68528553-75D8-4C9B-ADD4-6557316E091C}"/>
                  </a:ext>
                </a:extLst>
              </p:cNvPr>
              <p:cNvSpPr/>
              <p:nvPr/>
            </p:nvSpPr>
            <p:spPr>
              <a:xfrm rot="5400000">
                <a:off x="8588144" y="5390826"/>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21" name="Freeform 170">
                <a:extLst>
                  <a:ext uri="{FF2B5EF4-FFF2-40B4-BE49-F238E27FC236}">
                    <a16:creationId xmlns:a16="http://schemas.microsoft.com/office/drawing/2014/main" id="{13522ED9-1B03-4403-8D56-D6C14D618250}"/>
                  </a:ext>
                </a:extLst>
              </p:cNvPr>
              <p:cNvSpPr/>
              <p:nvPr/>
            </p:nvSpPr>
            <p:spPr>
              <a:xfrm rot="5400000">
                <a:off x="8813054" y="526560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23" name="Freeform 171">
                <a:extLst>
                  <a:ext uri="{FF2B5EF4-FFF2-40B4-BE49-F238E27FC236}">
                    <a16:creationId xmlns:a16="http://schemas.microsoft.com/office/drawing/2014/main" id="{CD0722E1-69CB-4775-BF1D-465BF02083B2}"/>
                  </a:ext>
                </a:extLst>
              </p:cNvPr>
              <p:cNvSpPr/>
              <p:nvPr/>
            </p:nvSpPr>
            <p:spPr>
              <a:xfrm rot="5400000">
                <a:off x="9037964" y="5140382"/>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24" name="Freeform 172">
                <a:extLst>
                  <a:ext uri="{FF2B5EF4-FFF2-40B4-BE49-F238E27FC236}">
                    <a16:creationId xmlns:a16="http://schemas.microsoft.com/office/drawing/2014/main" id="{94057494-4BBD-4982-8078-687E346CFB46}"/>
                  </a:ext>
                </a:extLst>
              </p:cNvPr>
              <p:cNvSpPr/>
              <p:nvPr/>
            </p:nvSpPr>
            <p:spPr>
              <a:xfrm rot="5400000">
                <a:off x="9262874" y="5015160"/>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26" name="Freeform 173">
                <a:extLst>
                  <a:ext uri="{FF2B5EF4-FFF2-40B4-BE49-F238E27FC236}">
                    <a16:creationId xmlns:a16="http://schemas.microsoft.com/office/drawing/2014/main" id="{DF488186-D7E5-45C3-ABDD-1F6E6C2C8A1D}"/>
                  </a:ext>
                </a:extLst>
              </p:cNvPr>
              <p:cNvSpPr/>
              <p:nvPr/>
            </p:nvSpPr>
            <p:spPr>
              <a:xfrm rot="5400000">
                <a:off x="9487784" y="4889938"/>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33" name="Freeform 174">
                <a:extLst>
                  <a:ext uri="{FF2B5EF4-FFF2-40B4-BE49-F238E27FC236}">
                    <a16:creationId xmlns:a16="http://schemas.microsoft.com/office/drawing/2014/main" id="{A453051D-E0F1-4ACE-8730-57E6B6FCB3A7}"/>
                  </a:ext>
                </a:extLst>
              </p:cNvPr>
              <p:cNvSpPr/>
              <p:nvPr/>
            </p:nvSpPr>
            <p:spPr>
              <a:xfrm rot="5400000">
                <a:off x="9712694" y="4764716"/>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34" name="Freeform 175">
                <a:extLst>
                  <a:ext uri="{FF2B5EF4-FFF2-40B4-BE49-F238E27FC236}">
                    <a16:creationId xmlns:a16="http://schemas.microsoft.com/office/drawing/2014/main" id="{3042D845-64DB-405A-96B7-9BB7C2C2304F}"/>
                  </a:ext>
                </a:extLst>
              </p:cNvPr>
              <p:cNvSpPr/>
              <p:nvPr/>
            </p:nvSpPr>
            <p:spPr>
              <a:xfrm rot="5400000">
                <a:off x="9937604" y="463949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35" name="Freeform 176">
                <a:extLst>
                  <a:ext uri="{FF2B5EF4-FFF2-40B4-BE49-F238E27FC236}">
                    <a16:creationId xmlns:a16="http://schemas.microsoft.com/office/drawing/2014/main" id="{54C6C2F6-6359-4334-8F04-BA2CE9D1CC2C}"/>
                  </a:ext>
                </a:extLst>
              </p:cNvPr>
              <p:cNvSpPr/>
              <p:nvPr/>
            </p:nvSpPr>
            <p:spPr>
              <a:xfrm rot="5400000">
                <a:off x="10162514" y="4514272"/>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36" name="Freeform 177">
                <a:extLst>
                  <a:ext uri="{FF2B5EF4-FFF2-40B4-BE49-F238E27FC236}">
                    <a16:creationId xmlns:a16="http://schemas.microsoft.com/office/drawing/2014/main" id="{DE8FD55E-36F8-4F20-B708-6048E8F2AD58}"/>
                  </a:ext>
                </a:extLst>
              </p:cNvPr>
              <p:cNvSpPr/>
              <p:nvPr/>
            </p:nvSpPr>
            <p:spPr>
              <a:xfrm rot="5400000">
                <a:off x="10387424" y="4389050"/>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40" name="Freeform 178">
                <a:extLst>
                  <a:ext uri="{FF2B5EF4-FFF2-40B4-BE49-F238E27FC236}">
                    <a16:creationId xmlns:a16="http://schemas.microsoft.com/office/drawing/2014/main" id="{4268121F-DE3D-4F60-B0F4-2156D829EFEA}"/>
                  </a:ext>
                </a:extLst>
              </p:cNvPr>
              <p:cNvSpPr/>
              <p:nvPr/>
            </p:nvSpPr>
            <p:spPr>
              <a:xfrm rot="5400000">
                <a:off x="10612334" y="4263828"/>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41" name="Freeform 179">
                <a:extLst>
                  <a:ext uri="{FF2B5EF4-FFF2-40B4-BE49-F238E27FC236}">
                    <a16:creationId xmlns:a16="http://schemas.microsoft.com/office/drawing/2014/main" id="{AA2A43DB-D2E3-43B1-9E42-6BD59ABD8DF9}"/>
                  </a:ext>
                </a:extLst>
              </p:cNvPr>
              <p:cNvSpPr/>
              <p:nvPr/>
            </p:nvSpPr>
            <p:spPr>
              <a:xfrm rot="5400000">
                <a:off x="10837244" y="4138606"/>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42" name="Freeform 180">
                <a:extLst>
                  <a:ext uri="{FF2B5EF4-FFF2-40B4-BE49-F238E27FC236}">
                    <a16:creationId xmlns:a16="http://schemas.microsoft.com/office/drawing/2014/main" id="{6399E676-8CC9-431F-8118-82C083FAE9CF}"/>
                  </a:ext>
                </a:extLst>
              </p:cNvPr>
              <p:cNvSpPr/>
              <p:nvPr/>
            </p:nvSpPr>
            <p:spPr>
              <a:xfrm rot="5400000">
                <a:off x="11062154" y="401338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grpSp>
        <p:grpSp>
          <p:nvGrpSpPr>
            <p:cNvPr id="124" name="Group 123">
              <a:extLst>
                <a:ext uri="{FF2B5EF4-FFF2-40B4-BE49-F238E27FC236}">
                  <a16:creationId xmlns:a16="http://schemas.microsoft.com/office/drawing/2014/main" id="{1683AC7E-9721-4635-8AA6-E06438E5204A}"/>
                </a:ext>
              </a:extLst>
            </p:cNvPr>
            <p:cNvGrpSpPr/>
            <p:nvPr/>
          </p:nvGrpSpPr>
          <p:grpSpPr>
            <a:xfrm>
              <a:off x="13333189" y="999254"/>
              <a:ext cx="8111904" cy="6653210"/>
              <a:chOff x="7706818" y="3995070"/>
              <a:chExt cx="8111904" cy="6653211"/>
            </a:xfrm>
          </p:grpSpPr>
          <p:sp>
            <p:nvSpPr>
              <p:cNvPr id="147" name="Freeform 149">
                <a:extLst>
                  <a:ext uri="{FF2B5EF4-FFF2-40B4-BE49-F238E27FC236}">
                    <a16:creationId xmlns:a16="http://schemas.microsoft.com/office/drawing/2014/main" id="{1A43BC7A-97FC-40A5-AE6B-E7A2E94C7F1A}"/>
                  </a:ext>
                </a:extLst>
              </p:cNvPr>
              <p:cNvSpPr/>
              <p:nvPr/>
            </p:nvSpPr>
            <p:spPr>
              <a:xfrm rot="5400000">
                <a:off x="7688504" y="589171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48" name="Freeform 150">
                <a:extLst>
                  <a:ext uri="{FF2B5EF4-FFF2-40B4-BE49-F238E27FC236}">
                    <a16:creationId xmlns:a16="http://schemas.microsoft.com/office/drawing/2014/main" id="{2BAA58DE-87E3-4F2C-9669-2075FD9079BF}"/>
                  </a:ext>
                </a:extLst>
              </p:cNvPr>
              <p:cNvSpPr/>
              <p:nvPr/>
            </p:nvSpPr>
            <p:spPr>
              <a:xfrm rot="5400000">
                <a:off x="7913414" y="5766492"/>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94" name="Freeform 151">
                <a:extLst>
                  <a:ext uri="{FF2B5EF4-FFF2-40B4-BE49-F238E27FC236}">
                    <a16:creationId xmlns:a16="http://schemas.microsoft.com/office/drawing/2014/main" id="{08071137-D8A3-44BC-BF9C-59B21D1B00C8}"/>
                  </a:ext>
                </a:extLst>
              </p:cNvPr>
              <p:cNvSpPr/>
              <p:nvPr/>
            </p:nvSpPr>
            <p:spPr>
              <a:xfrm rot="5400000">
                <a:off x="8138324" y="5641270"/>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98" name="Freeform 152">
                <a:extLst>
                  <a:ext uri="{FF2B5EF4-FFF2-40B4-BE49-F238E27FC236}">
                    <a16:creationId xmlns:a16="http://schemas.microsoft.com/office/drawing/2014/main" id="{7401B25F-F1D1-4DFE-8A01-107469FDB90A}"/>
                  </a:ext>
                </a:extLst>
              </p:cNvPr>
              <p:cNvSpPr/>
              <p:nvPr/>
            </p:nvSpPr>
            <p:spPr>
              <a:xfrm rot="5400000">
                <a:off x="8363234" y="5516048"/>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02" name="Freeform 153">
                <a:extLst>
                  <a:ext uri="{FF2B5EF4-FFF2-40B4-BE49-F238E27FC236}">
                    <a16:creationId xmlns:a16="http://schemas.microsoft.com/office/drawing/2014/main" id="{F3432CAC-8EB4-4E4E-BED1-FE86975E6F7D}"/>
                  </a:ext>
                </a:extLst>
              </p:cNvPr>
              <p:cNvSpPr/>
              <p:nvPr/>
            </p:nvSpPr>
            <p:spPr>
              <a:xfrm rot="5400000">
                <a:off x="8588144" y="5390826"/>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04" name="Freeform 154">
                <a:extLst>
                  <a:ext uri="{FF2B5EF4-FFF2-40B4-BE49-F238E27FC236}">
                    <a16:creationId xmlns:a16="http://schemas.microsoft.com/office/drawing/2014/main" id="{5BC19139-854C-43BA-BD12-D44C40329CF0}"/>
                  </a:ext>
                </a:extLst>
              </p:cNvPr>
              <p:cNvSpPr/>
              <p:nvPr/>
            </p:nvSpPr>
            <p:spPr>
              <a:xfrm rot="5400000">
                <a:off x="8813054" y="526560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05" name="Freeform 155">
                <a:extLst>
                  <a:ext uri="{FF2B5EF4-FFF2-40B4-BE49-F238E27FC236}">
                    <a16:creationId xmlns:a16="http://schemas.microsoft.com/office/drawing/2014/main" id="{48133E6C-26F8-426B-B1D5-2BBB31109604}"/>
                  </a:ext>
                </a:extLst>
              </p:cNvPr>
              <p:cNvSpPr/>
              <p:nvPr/>
            </p:nvSpPr>
            <p:spPr>
              <a:xfrm rot="5400000">
                <a:off x="9037964" y="5140382"/>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06" name="Freeform 156">
                <a:extLst>
                  <a:ext uri="{FF2B5EF4-FFF2-40B4-BE49-F238E27FC236}">
                    <a16:creationId xmlns:a16="http://schemas.microsoft.com/office/drawing/2014/main" id="{FBF864A9-00D7-4951-AF55-39A6EE70AFF3}"/>
                  </a:ext>
                </a:extLst>
              </p:cNvPr>
              <p:cNvSpPr/>
              <p:nvPr/>
            </p:nvSpPr>
            <p:spPr>
              <a:xfrm rot="5400000">
                <a:off x="9262874" y="5015160"/>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07" name="Freeform 157">
                <a:extLst>
                  <a:ext uri="{FF2B5EF4-FFF2-40B4-BE49-F238E27FC236}">
                    <a16:creationId xmlns:a16="http://schemas.microsoft.com/office/drawing/2014/main" id="{5F2F5CB4-5F78-416C-BEC9-9AE2FEC53562}"/>
                  </a:ext>
                </a:extLst>
              </p:cNvPr>
              <p:cNvSpPr/>
              <p:nvPr/>
            </p:nvSpPr>
            <p:spPr>
              <a:xfrm rot="5400000">
                <a:off x="9487784" y="4889938"/>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08" name="Freeform 158">
                <a:extLst>
                  <a:ext uri="{FF2B5EF4-FFF2-40B4-BE49-F238E27FC236}">
                    <a16:creationId xmlns:a16="http://schemas.microsoft.com/office/drawing/2014/main" id="{5991FB78-2A07-4006-A19D-B1D5829581E0}"/>
                  </a:ext>
                </a:extLst>
              </p:cNvPr>
              <p:cNvSpPr/>
              <p:nvPr/>
            </p:nvSpPr>
            <p:spPr>
              <a:xfrm rot="5400000">
                <a:off x="9712694" y="4764716"/>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09" name="Freeform 159">
                <a:extLst>
                  <a:ext uri="{FF2B5EF4-FFF2-40B4-BE49-F238E27FC236}">
                    <a16:creationId xmlns:a16="http://schemas.microsoft.com/office/drawing/2014/main" id="{6664FBCE-B8EE-4ACA-8E7D-6D826C1E25C5}"/>
                  </a:ext>
                </a:extLst>
              </p:cNvPr>
              <p:cNvSpPr/>
              <p:nvPr/>
            </p:nvSpPr>
            <p:spPr>
              <a:xfrm rot="5400000">
                <a:off x="9937604" y="463949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10" name="Freeform 160">
                <a:extLst>
                  <a:ext uri="{FF2B5EF4-FFF2-40B4-BE49-F238E27FC236}">
                    <a16:creationId xmlns:a16="http://schemas.microsoft.com/office/drawing/2014/main" id="{8B05D637-D2C8-451D-B479-A05C1428BEB0}"/>
                  </a:ext>
                </a:extLst>
              </p:cNvPr>
              <p:cNvSpPr/>
              <p:nvPr/>
            </p:nvSpPr>
            <p:spPr>
              <a:xfrm rot="5400000">
                <a:off x="10162514" y="4514272"/>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11" name="Freeform 161">
                <a:extLst>
                  <a:ext uri="{FF2B5EF4-FFF2-40B4-BE49-F238E27FC236}">
                    <a16:creationId xmlns:a16="http://schemas.microsoft.com/office/drawing/2014/main" id="{89A8961A-EC09-401D-B36B-93235CCFAB3F}"/>
                  </a:ext>
                </a:extLst>
              </p:cNvPr>
              <p:cNvSpPr/>
              <p:nvPr/>
            </p:nvSpPr>
            <p:spPr>
              <a:xfrm rot="5400000">
                <a:off x="10387424" y="4389050"/>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13" name="Freeform 162">
                <a:extLst>
                  <a:ext uri="{FF2B5EF4-FFF2-40B4-BE49-F238E27FC236}">
                    <a16:creationId xmlns:a16="http://schemas.microsoft.com/office/drawing/2014/main" id="{625BA7D5-4271-448E-9766-4D63FB8F3955}"/>
                  </a:ext>
                </a:extLst>
              </p:cNvPr>
              <p:cNvSpPr/>
              <p:nvPr/>
            </p:nvSpPr>
            <p:spPr>
              <a:xfrm rot="5400000">
                <a:off x="10612334" y="4263828"/>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14" name="Freeform 163">
                <a:extLst>
                  <a:ext uri="{FF2B5EF4-FFF2-40B4-BE49-F238E27FC236}">
                    <a16:creationId xmlns:a16="http://schemas.microsoft.com/office/drawing/2014/main" id="{F917547A-2F66-44B9-AE84-CB00A9006655}"/>
                  </a:ext>
                </a:extLst>
              </p:cNvPr>
              <p:cNvSpPr/>
              <p:nvPr/>
            </p:nvSpPr>
            <p:spPr>
              <a:xfrm rot="5400000">
                <a:off x="10837244" y="4138606"/>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215" name="Freeform 164">
                <a:extLst>
                  <a:ext uri="{FF2B5EF4-FFF2-40B4-BE49-F238E27FC236}">
                    <a16:creationId xmlns:a16="http://schemas.microsoft.com/office/drawing/2014/main" id="{C96C53F0-32F3-408B-91BA-BEB70F9A352B}"/>
                  </a:ext>
                </a:extLst>
              </p:cNvPr>
              <p:cNvSpPr/>
              <p:nvPr/>
            </p:nvSpPr>
            <p:spPr>
              <a:xfrm rot="5400000">
                <a:off x="11062154" y="4013384"/>
                <a:ext cx="4774881"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grpSp>
        <p:grpSp>
          <p:nvGrpSpPr>
            <p:cNvPr id="125" name="Group 124">
              <a:extLst>
                <a:ext uri="{FF2B5EF4-FFF2-40B4-BE49-F238E27FC236}">
                  <a16:creationId xmlns:a16="http://schemas.microsoft.com/office/drawing/2014/main" id="{2DF99954-E6BD-4A09-8231-EB7F18D4B97D}"/>
                </a:ext>
              </a:extLst>
            </p:cNvPr>
            <p:cNvGrpSpPr/>
            <p:nvPr/>
          </p:nvGrpSpPr>
          <p:grpSpPr>
            <a:xfrm rot="21000815">
              <a:off x="7839814" y="3770160"/>
              <a:ext cx="15655637" cy="6719454"/>
              <a:chOff x="6712527" y="3678382"/>
              <a:chExt cx="15655637" cy="6719454"/>
            </a:xfrm>
          </p:grpSpPr>
          <p:sp>
            <p:nvSpPr>
              <p:cNvPr id="126" name="Freeform 135">
                <a:extLst>
                  <a:ext uri="{FF2B5EF4-FFF2-40B4-BE49-F238E27FC236}">
                    <a16:creationId xmlns:a16="http://schemas.microsoft.com/office/drawing/2014/main" id="{DF223163-3FAF-42A9-AF5A-23DC513D4C16}"/>
                  </a:ext>
                </a:extLst>
              </p:cNvPr>
              <p:cNvSpPr/>
              <p:nvPr/>
            </p:nvSpPr>
            <p:spPr>
              <a:xfrm>
                <a:off x="6712527" y="36783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27" name="Freeform 136">
                <a:extLst>
                  <a:ext uri="{FF2B5EF4-FFF2-40B4-BE49-F238E27FC236}">
                    <a16:creationId xmlns:a16="http://schemas.microsoft.com/office/drawing/2014/main" id="{B14889B2-29CB-4BF2-9CBD-5B6090B92464}"/>
                  </a:ext>
                </a:extLst>
              </p:cNvPr>
              <p:cNvSpPr/>
              <p:nvPr/>
            </p:nvSpPr>
            <p:spPr>
              <a:xfrm>
                <a:off x="6864927" y="38307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28" name="Freeform 137">
                <a:extLst>
                  <a:ext uri="{FF2B5EF4-FFF2-40B4-BE49-F238E27FC236}">
                    <a16:creationId xmlns:a16="http://schemas.microsoft.com/office/drawing/2014/main" id="{50C2E361-73D0-493B-B95A-109D0410D9F8}"/>
                  </a:ext>
                </a:extLst>
              </p:cNvPr>
              <p:cNvSpPr/>
              <p:nvPr/>
            </p:nvSpPr>
            <p:spPr>
              <a:xfrm>
                <a:off x="7017327" y="39831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29" name="Freeform 138">
                <a:extLst>
                  <a:ext uri="{FF2B5EF4-FFF2-40B4-BE49-F238E27FC236}">
                    <a16:creationId xmlns:a16="http://schemas.microsoft.com/office/drawing/2014/main" id="{1690375C-B386-4690-87D0-9A5646B79E8D}"/>
                  </a:ext>
                </a:extLst>
              </p:cNvPr>
              <p:cNvSpPr/>
              <p:nvPr/>
            </p:nvSpPr>
            <p:spPr>
              <a:xfrm>
                <a:off x="7169727" y="41355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31" name="Freeform 139">
                <a:extLst>
                  <a:ext uri="{FF2B5EF4-FFF2-40B4-BE49-F238E27FC236}">
                    <a16:creationId xmlns:a16="http://schemas.microsoft.com/office/drawing/2014/main" id="{DE114C8D-0D9E-4448-A2D8-34702E87CEE1}"/>
                  </a:ext>
                </a:extLst>
              </p:cNvPr>
              <p:cNvSpPr/>
              <p:nvPr/>
            </p:nvSpPr>
            <p:spPr>
              <a:xfrm>
                <a:off x="7322127" y="42879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32" name="Freeform 140">
                <a:extLst>
                  <a:ext uri="{FF2B5EF4-FFF2-40B4-BE49-F238E27FC236}">
                    <a16:creationId xmlns:a16="http://schemas.microsoft.com/office/drawing/2014/main" id="{FEA45B2E-9734-4BC2-8EFE-A37977191E0A}"/>
                  </a:ext>
                </a:extLst>
              </p:cNvPr>
              <p:cNvSpPr/>
              <p:nvPr/>
            </p:nvSpPr>
            <p:spPr>
              <a:xfrm>
                <a:off x="7474527" y="44403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33" name="Freeform 141">
                <a:extLst>
                  <a:ext uri="{FF2B5EF4-FFF2-40B4-BE49-F238E27FC236}">
                    <a16:creationId xmlns:a16="http://schemas.microsoft.com/office/drawing/2014/main" id="{80F93F9F-52F7-4CA4-ACA0-5002C6CE4561}"/>
                  </a:ext>
                </a:extLst>
              </p:cNvPr>
              <p:cNvSpPr/>
              <p:nvPr/>
            </p:nvSpPr>
            <p:spPr>
              <a:xfrm>
                <a:off x="7626927" y="45927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34" name="Freeform 142">
                <a:extLst>
                  <a:ext uri="{FF2B5EF4-FFF2-40B4-BE49-F238E27FC236}">
                    <a16:creationId xmlns:a16="http://schemas.microsoft.com/office/drawing/2014/main" id="{DF9131FD-8E4D-42F4-B5B2-663296D5DA55}"/>
                  </a:ext>
                </a:extLst>
              </p:cNvPr>
              <p:cNvSpPr/>
              <p:nvPr/>
            </p:nvSpPr>
            <p:spPr>
              <a:xfrm>
                <a:off x="7779327" y="47451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38" name="Freeform 143">
                <a:extLst>
                  <a:ext uri="{FF2B5EF4-FFF2-40B4-BE49-F238E27FC236}">
                    <a16:creationId xmlns:a16="http://schemas.microsoft.com/office/drawing/2014/main" id="{555B9BA7-0408-4631-A779-E18D82F92C76}"/>
                  </a:ext>
                </a:extLst>
              </p:cNvPr>
              <p:cNvSpPr/>
              <p:nvPr/>
            </p:nvSpPr>
            <p:spPr>
              <a:xfrm>
                <a:off x="7931727" y="48975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39" name="Freeform 144">
                <a:extLst>
                  <a:ext uri="{FF2B5EF4-FFF2-40B4-BE49-F238E27FC236}">
                    <a16:creationId xmlns:a16="http://schemas.microsoft.com/office/drawing/2014/main" id="{B18A1C7B-8538-42D6-9C91-D2464AFF3757}"/>
                  </a:ext>
                </a:extLst>
              </p:cNvPr>
              <p:cNvSpPr/>
              <p:nvPr/>
            </p:nvSpPr>
            <p:spPr>
              <a:xfrm>
                <a:off x="8084127" y="50499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40" name="Freeform 145">
                <a:extLst>
                  <a:ext uri="{FF2B5EF4-FFF2-40B4-BE49-F238E27FC236}">
                    <a16:creationId xmlns:a16="http://schemas.microsoft.com/office/drawing/2014/main" id="{22EDCCFF-F69D-4422-850B-191EFAB60ABB}"/>
                  </a:ext>
                </a:extLst>
              </p:cNvPr>
              <p:cNvSpPr/>
              <p:nvPr/>
            </p:nvSpPr>
            <p:spPr>
              <a:xfrm>
                <a:off x="8236527" y="52023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41" name="Freeform 146">
                <a:extLst>
                  <a:ext uri="{FF2B5EF4-FFF2-40B4-BE49-F238E27FC236}">
                    <a16:creationId xmlns:a16="http://schemas.microsoft.com/office/drawing/2014/main" id="{669CBE41-E130-43C2-95AB-9C33B8DABE64}"/>
                  </a:ext>
                </a:extLst>
              </p:cNvPr>
              <p:cNvSpPr/>
              <p:nvPr/>
            </p:nvSpPr>
            <p:spPr>
              <a:xfrm>
                <a:off x="8388927" y="53547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42" name="Freeform 147">
                <a:extLst>
                  <a:ext uri="{FF2B5EF4-FFF2-40B4-BE49-F238E27FC236}">
                    <a16:creationId xmlns:a16="http://schemas.microsoft.com/office/drawing/2014/main" id="{166964CD-7B72-4116-AA9F-193E971D2795}"/>
                  </a:ext>
                </a:extLst>
              </p:cNvPr>
              <p:cNvSpPr/>
              <p:nvPr/>
            </p:nvSpPr>
            <p:spPr>
              <a:xfrm>
                <a:off x="8541327" y="55071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sp>
            <p:nvSpPr>
              <p:cNvPr id="143" name="Freeform 148">
                <a:extLst>
                  <a:ext uri="{FF2B5EF4-FFF2-40B4-BE49-F238E27FC236}">
                    <a16:creationId xmlns:a16="http://schemas.microsoft.com/office/drawing/2014/main" id="{EA0F1604-F839-4722-863C-DC6299DE8D5A}"/>
                  </a:ext>
                </a:extLst>
              </p:cNvPr>
              <p:cNvSpPr/>
              <p:nvPr/>
            </p:nvSpPr>
            <p:spPr>
              <a:xfrm>
                <a:off x="8693727" y="5659582"/>
                <a:ext cx="13674437" cy="4738254"/>
              </a:xfrm>
              <a:custGeom>
                <a:avLst/>
                <a:gdLst>
                  <a:gd name="connsiteX0" fmla="*/ 0 w 13674437"/>
                  <a:gd name="connsiteY0" fmla="*/ 4738254 h 4738254"/>
                  <a:gd name="connsiteX1" fmla="*/ 6276109 w 13674437"/>
                  <a:gd name="connsiteY1" fmla="*/ 2078182 h 4738254"/>
                  <a:gd name="connsiteX2" fmla="*/ 13674437 w 13674437"/>
                  <a:gd name="connsiteY2" fmla="*/ 0 h 4738254"/>
                  <a:gd name="connsiteX3" fmla="*/ 13674437 w 13674437"/>
                  <a:gd name="connsiteY3" fmla="*/ 0 h 4738254"/>
                </a:gdLst>
                <a:ahLst/>
                <a:cxnLst>
                  <a:cxn ang="0">
                    <a:pos x="connsiteX0" y="connsiteY0"/>
                  </a:cxn>
                  <a:cxn ang="0">
                    <a:pos x="connsiteX1" y="connsiteY1"/>
                  </a:cxn>
                  <a:cxn ang="0">
                    <a:pos x="connsiteX2" y="connsiteY2"/>
                  </a:cxn>
                  <a:cxn ang="0">
                    <a:pos x="connsiteX3" y="connsiteY3"/>
                  </a:cxn>
                </a:cxnLst>
                <a:rect l="l" t="t" r="r" b="b"/>
                <a:pathLst>
                  <a:path w="13674437" h="4738254">
                    <a:moveTo>
                      <a:pt x="0" y="4738254"/>
                    </a:moveTo>
                    <a:cubicBezTo>
                      <a:pt x="1998518" y="3803072"/>
                      <a:pt x="3997036" y="2867891"/>
                      <a:pt x="6276109" y="2078182"/>
                    </a:cubicBezTo>
                    <a:cubicBezTo>
                      <a:pt x="8555182" y="1288473"/>
                      <a:pt x="13674437" y="0"/>
                      <a:pt x="13674437" y="0"/>
                    </a:cubicBezTo>
                    <a:lnTo>
                      <a:pt x="13674437" y="0"/>
                    </a:lnTo>
                  </a:path>
                </a:pathLst>
              </a:custGeom>
              <a:noFill/>
              <a:ln w="12700" cap="flat">
                <a:solidFill>
                  <a:schemeClr val="accent3">
                    <a:lumMod val="60000"/>
                    <a:lumOff val="40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ill Sans"/>
                  <a:cs typeface="Gill Sans"/>
                  <a:sym typeface="Gill Sans"/>
                </a:endParaRPr>
              </a:p>
            </p:txBody>
          </p:sp>
        </p:grpSp>
      </p:grpSp>
      <p:sp>
        <p:nvSpPr>
          <p:cNvPr id="2" name="Title 1">
            <a:extLst>
              <a:ext uri="{FF2B5EF4-FFF2-40B4-BE49-F238E27FC236}">
                <a16:creationId xmlns:a16="http://schemas.microsoft.com/office/drawing/2014/main" id="{9BC6ACF6-F9E0-47DA-863F-88854A549CC2}"/>
              </a:ext>
            </a:extLst>
          </p:cNvPr>
          <p:cNvSpPr>
            <a:spLocks noGrp="1"/>
          </p:cNvSpPr>
          <p:nvPr>
            <p:ph type="title"/>
          </p:nvPr>
        </p:nvSpPr>
        <p:spPr/>
        <p:txBody>
          <a:bodyPr/>
          <a:lstStyle/>
          <a:p>
            <a:r>
              <a:rPr lang="en-US" dirty="0"/>
              <a:t>How does an event mesh work?</a:t>
            </a:r>
          </a:p>
        </p:txBody>
      </p:sp>
      <p:pic>
        <p:nvPicPr>
          <p:cNvPr id="25" name="Cloudwhite.png" descr="Cloudwhite.png">
            <a:extLst>
              <a:ext uri="{FF2B5EF4-FFF2-40B4-BE49-F238E27FC236}">
                <a16:creationId xmlns:a16="http://schemas.microsoft.com/office/drawing/2014/main" id="{C343B9B1-83CC-4B55-981F-7C8D19439F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6005" y="2130552"/>
            <a:ext cx="7365542" cy="5162176"/>
          </a:xfrm>
          <a:prstGeom prst="rect">
            <a:avLst/>
          </a:prstGeom>
          <a:ln w="12700">
            <a:miter lim="400000"/>
          </a:ln>
        </p:spPr>
      </p:pic>
      <p:grpSp>
        <p:nvGrpSpPr>
          <p:cNvPr id="71" name="Group 70">
            <a:extLst>
              <a:ext uri="{FF2B5EF4-FFF2-40B4-BE49-F238E27FC236}">
                <a16:creationId xmlns:a16="http://schemas.microsoft.com/office/drawing/2014/main" id="{E7A50923-9A58-4AA1-B73C-4C346286981B}"/>
              </a:ext>
            </a:extLst>
          </p:cNvPr>
          <p:cNvGrpSpPr/>
          <p:nvPr/>
        </p:nvGrpSpPr>
        <p:grpSpPr>
          <a:xfrm>
            <a:off x="5092791" y="4460338"/>
            <a:ext cx="1455250" cy="1455248"/>
            <a:chOff x="11158855" y="2809083"/>
            <a:chExt cx="1110791" cy="1110790"/>
          </a:xfrm>
        </p:grpSpPr>
        <p:sp>
          <p:nvSpPr>
            <p:cNvPr id="72" name="Circle">
              <a:extLst>
                <a:ext uri="{FF2B5EF4-FFF2-40B4-BE49-F238E27FC236}">
                  <a16:creationId xmlns:a16="http://schemas.microsoft.com/office/drawing/2014/main" id="{BC3379DC-214D-4533-9D7C-0D354B7423F2}"/>
                </a:ext>
              </a:extLst>
            </p:cNvPr>
            <p:cNvSpPr/>
            <p:nvPr/>
          </p:nvSpPr>
          <p:spPr>
            <a:xfrm>
              <a:off x="11158855" y="2809083"/>
              <a:ext cx="1110791"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73" name="Group 1@3x.png" descr="Group 1@3x.png">
              <a:extLst>
                <a:ext uri="{FF2B5EF4-FFF2-40B4-BE49-F238E27FC236}">
                  <a16:creationId xmlns:a16="http://schemas.microsoft.com/office/drawing/2014/main" id="{43700A4E-576A-45C3-874A-6A16A8712F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41062" y="3160387"/>
              <a:ext cx="559692" cy="549347"/>
            </a:xfrm>
            <a:prstGeom prst="rect">
              <a:avLst/>
            </a:prstGeom>
            <a:ln w="12700">
              <a:miter lim="400000"/>
            </a:ln>
          </p:spPr>
        </p:pic>
      </p:grpSp>
      <p:grpSp>
        <p:nvGrpSpPr>
          <p:cNvPr id="74" name="Group 73">
            <a:extLst>
              <a:ext uri="{FF2B5EF4-FFF2-40B4-BE49-F238E27FC236}">
                <a16:creationId xmlns:a16="http://schemas.microsoft.com/office/drawing/2014/main" id="{21119E13-9D82-4A25-9839-70B5206879B4}"/>
              </a:ext>
            </a:extLst>
          </p:cNvPr>
          <p:cNvGrpSpPr/>
          <p:nvPr/>
        </p:nvGrpSpPr>
        <p:grpSpPr>
          <a:xfrm>
            <a:off x="3380510" y="4052322"/>
            <a:ext cx="1455248" cy="1455248"/>
            <a:chOff x="9765859" y="2809083"/>
            <a:chExt cx="1110790" cy="1110790"/>
          </a:xfrm>
        </p:grpSpPr>
        <p:sp>
          <p:nvSpPr>
            <p:cNvPr id="75" name="Circle">
              <a:extLst>
                <a:ext uri="{FF2B5EF4-FFF2-40B4-BE49-F238E27FC236}">
                  <a16:creationId xmlns:a16="http://schemas.microsoft.com/office/drawing/2014/main" id="{AE6D27AB-134F-4656-8970-F28B815971B8}"/>
                </a:ext>
              </a:extLst>
            </p:cNvPr>
            <p:cNvSpPr/>
            <p:nvPr/>
          </p:nvSpPr>
          <p:spPr>
            <a:xfrm>
              <a:off x="9765859" y="2809083"/>
              <a:ext cx="1110790"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76" name="Group 2@3x.png" descr="Group 2@3x.png">
              <a:extLst>
                <a:ext uri="{FF2B5EF4-FFF2-40B4-BE49-F238E27FC236}">
                  <a16:creationId xmlns:a16="http://schemas.microsoft.com/office/drawing/2014/main" id="{63361F87-2349-4EF3-AC6F-70FC4F7EDA5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45624" y="3151938"/>
              <a:ext cx="551260" cy="549346"/>
            </a:xfrm>
            <a:prstGeom prst="rect">
              <a:avLst/>
            </a:prstGeom>
            <a:ln w="12700">
              <a:miter lim="400000"/>
            </a:ln>
          </p:spPr>
        </p:pic>
      </p:grpSp>
      <p:grpSp>
        <p:nvGrpSpPr>
          <p:cNvPr id="77" name="Group 76">
            <a:extLst>
              <a:ext uri="{FF2B5EF4-FFF2-40B4-BE49-F238E27FC236}">
                <a16:creationId xmlns:a16="http://schemas.microsoft.com/office/drawing/2014/main" id="{9D1E642C-299E-4B9D-BC50-794EFDFD3779}"/>
              </a:ext>
            </a:extLst>
          </p:cNvPr>
          <p:cNvGrpSpPr/>
          <p:nvPr/>
        </p:nvGrpSpPr>
        <p:grpSpPr>
          <a:xfrm>
            <a:off x="1693987" y="4460338"/>
            <a:ext cx="1455250" cy="1455248"/>
            <a:chOff x="8373048" y="2809083"/>
            <a:chExt cx="1110791" cy="1110790"/>
          </a:xfrm>
        </p:grpSpPr>
        <p:sp>
          <p:nvSpPr>
            <p:cNvPr id="78" name="Circle">
              <a:extLst>
                <a:ext uri="{FF2B5EF4-FFF2-40B4-BE49-F238E27FC236}">
                  <a16:creationId xmlns:a16="http://schemas.microsoft.com/office/drawing/2014/main" id="{2E05CA25-3DF0-4226-863C-6CB95FD48939}"/>
                </a:ext>
              </a:extLst>
            </p:cNvPr>
            <p:cNvSpPr/>
            <p:nvPr/>
          </p:nvSpPr>
          <p:spPr>
            <a:xfrm>
              <a:off x="8373048" y="2809083"/>
              <a:ext cx="1110791"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79" name="Layer 0@3x.png" descr="Layer 0@3x.png">
              <a:extLst>
                <a:ext uri="{FF2B5EF4-FFF2-40B4-BE49-F238E27FC236}">
                  <a16:creationId xmlns:a16="http://schemas.microsoft.com/office/drawing/2014/main" id="{F26A1114-ACFB-45EC-95F4-666A8DD3D6D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52813" y="3138946"/>
              <a:ext cx="551260" cy="551261"/>
            </a:xfrm>
            <a:prstGeom prst="rect">
              <a:avLst/>
            </a:prstGeom>
            <a:ln w="12700">
              <a:miter lim="400000"/>
            </a:ln>
          </p:spPr>
        </p:pic>
      </p:grpSp>
      <p:pic>
        <p:nvPicPr>
          <p:cNvPr id="107" name="Cloudwhite.png" descr="Cloudwhite.png">
            <a:extLst>
              <a:ext uri="{FF2B5EF4-FFF2-40B4-BE49-F238E27FC236}">
                <a16:creationId xmlns:a16="http://schemas.microsoft.com/office/drawing/2014/main" id="{80598660-AB64-44AE-BBEC-BE2B1CF49F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42179" y="2130552"/>
            <a:ext cx="7365542" cy="5162176"/>
          </a:xfrm>
          <a:prstGeom prst="rect">
            <a:avLst/>
          </a:prstGeom>
          <a:ln w="12700">
            <a:miter lim="400000"/>
          </a:ln>
        </p:spPr>
      </p:pic>
      <p:grpSp>
        <p:nvGrpSpPr>
          <p:cNvPr id="109" name="Group 108">
            <a:extLst>
              <a:ext uri="{FF2B5EF4-FFF2-40B4-BE49-F238E27FC236}">
                <a16:creationId xmlns:a16="http://schemas.microsoft.com/office/drawing/2014/main" id="{F12D8D23-9BB9-4944-988A-129B68FD717B}"/>
              </a:ext>
            </a:extLst>
          </p:cNvPr>
          <p:cNvGrpSpPr/>
          <p:nvPr/>
        </p:nvGrpSpPr>
        <p:grpSpPr>
          <a:xfrm>
            <a:off x="10833809" y="4460338"/>
            <a:ext cx="1455250" cy="1455248"/>
            <a:chOff x="11158855" y="2809083"/>
            <a:chExt cx="1110791" cy="1110790"/>
          </a:xfrm>
        </p:grpSpPr>
        <p:sp>
          <p:nvSpPr>
            <p:cNvPr id="110" name="Circle">
              <a:extLst>
                <a:ext uri="{FF2B5EF4-FFF2-40B4-BE49-F238E27FC236}">
                  <a16:creationId xmlns:a16="http://schemas.microsoft.com/office/drawing/2014/main" id="{471DACED-FA63-49BC-9283-8EBCDA5F915E}"/>
                </a:ext>
              </a:extLst>
            </p:cNvPr>
            <p:cNvSpPr/>
            <p:nvPr/>
          </p:nvSpPr>
          <p:spPr>
            <a:xfrm>
              <a:off x="11158855" y="2809083"/>
              <a:ext cx="1110791"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111" name="Group 1@3x.png" descr="Group 1@3x.png">
              <a:extLst>
                <a:ext uri="{FF2B5EF4-FFF2-40B4-BE49-F238E27FC236}">
                  <a16:creationId xmlns:a16="http://schemas.microsoft.com/office/drawing/2014/main" id="{67FCB243-3699-4E42-AEE6-5F68B726F83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41062" y="3160387"/>
              <a:ext cx="559692" cy="549347"/>
            </a:xfrm>
            <a:prstGeom prst="rect">
              <a:avLst/>
            </a:prstGeom>
            <a:ln w="12700">
              <a:miter lim="400000"/>
            </a:ln>
          </p:spPr>
        </p:pic>
      </p:grpSp>
      <p:grpSp>
        <p:nvGrpSpPr>
          <p:cNvPr id="112" name="Group 111">
            <a:extLst>
              <a:ext uri="{FF2B5EF4-FFF2-40B4-BE49-F238E27FC236}">
                <a16:creationId xmlns:a16="http://schemas.microsoft.com/office/drawing/2014/main" id="{9699C1CB-E658-433C-9E9D-F4CB6CA81973}"/>
              </a:ext>
            </a:extLst>
          </p:cNvPr>
          <p:cNvGrpSpPr/>
          <p:nvPr/>
        </p:nvGrpSpPr>
        <p:grpSpPr>
          <a:xfrm>
            <a:off x="9182172" y="4052322"/>
            <a:ext cx="1455248" cy="1455248"/>
            <a:chOff x="9765859" y="2809083"/>
            <a:chExt cx="1110790" cy="1110790"/>
          </a:xfrm>
        </p:grpSpPr>
        <p:sp>
          <p:nvSpPr>
            <p:cNvPr id="113" name="Circle">
              <a:extLst>
                <a:ext uri="{FF2B5EF4-FFF2-40B4-BE49-F238E27FC236}">
                  <a16:creationId xmlns:a16="http://schemas.microsoft.com/office/drawing/2014/main" id="{8D2F930E-FFA0-4F23-A9F4-4C4DCC174D67}"/>
                </a:ext>
              </a:extLst>
            </p:cNvPr>
            <p:cNvSpPr/>
            <p:nvPr/>
          </p:nvSpPr>
          <p:spPr>
            <a:xfrm>
              <a:off x="9765859" y="2809083"/>
              <a:ext cx="1110790"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114" name="Group 2@3x.png" descr="Group 2@3x.png">
              <a:extLst>
                <a:ext uri="{FF2B5EF4-FFF2-40B4-BE49-F238E27FC236}">
                  <a16:creationId xmlns:a16="http://schemas.microsoft.com/office/drawing/2014/main" id="{1D92A469-035E-4E19-9AA9-389BBCC69C3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45624" y="3151938"/>
              <a:ext cx="551260" cy="549346"/>
            </a:xfrm>
            <a:prstGeom prst="rect">
              <a:avLst/>
            </a:prstGeom>
            <a:ln w="12700">
              <a:miter lim="400000"/>
            </a:ln>
          </p:spPr>
        </p:pic>
      </p:grpSp>
      <p:grpSp>
        <p:nvGrpSpPr>
          <p:cNvPr id="121" name="Group 120">
            <a:extLst>
              <a:ext uri="{FF2B5EF4-FFF2-40B4-BE49-F238E27FC236}">
                <a16:creationId xmlns:a16="http://schemas.microsoft.com/office/drawing/2014/main" id="{441B8902-3ACE-4CC3-A637-2D6403D01480}"/>
              </a:ext>
            </a:extLst>
          </p:cNvPr>
          <p:cNvGrpSpPr/>
          <p:nvPr/>
        </p:nvGrpSpPr>
        <p:grpSpPr>
          <a:xfrm>
            <a:off x="12379243" y="4052322"/>
            <a:ext cx="1455250" cy="1455248"/>
            <a:chOff x="8373048" y="2809083"/>
            <a:chExt cx="1110791" cy="1110790"/>
          </a:xfrm>
        </p:grpSpPr>
        <p:sp>
          <p:nvSpPr>
            <p:cNvPr id="122" name="Circle">
              <a:extLst>
                <a:ext uri="{FF2B5EF4-FFF2-40B4-BE49-F238E27FC236}">
                  <a16:creationId xmlns:a16="http://schemas.microsoft.com/office/drawing/2014/main" id="{9D615FFF-D399-458B-ABC9-C3B8E43774F9}"/>
                </a:ext>
              </a:extLst>
            </p:cNvPr>
            <p:cNvSpPr/>
            <p:nvPr/>
          </p:nvSpPr>
          <p:spPr>
            <a:xfrm>
              <a:off x="8373048" y="2809083"/>
              <a:ext cx="1110791"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123" name="Layer 0@3x.png" descr="Layer 0@3x.png">
              <a:extLst>
                <a:ext uri="{FF2B5EF4-FFF2-40B4-BE49-F238E27FC236}">
                  <a16:creationId xmlns:a16="http://schemas.microsoft.com/office/drawing/2014/main" id="{7078070E-F2E2-4AD1-B2DE-F8D3FC49F88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52813" y="3138946"/>
              <a:ext cx="551260" cy="551261"/>
            </a:xfrm>
            <a:prstGeom prst="rect">
              <a:avLst/>
            </a:prstGeom>
            <a:ln w="12700">
              <a:miter lim="400000"/>
            </a:ln>
          </p:spPr>
        </p:pic>
      </p:grpSp>
      <p:pic>
        <p:nvPicPr>
          <p:cNvPr id="130" name="Cloudwhite.png" descr="Cloudwhite.png">
            <a:extLst>
              <a:ext uri="{FF2B5EF4-FFF2-40B4-BE49-F238E27FC236}">
                <a16:creationId xmlns:a16="http://schemas.microsoft.com/office/drawing/2014/main" id="{7B314C5E-F55D-431D-AD1C-2900DF06A5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01881" y="2130552"/>
            <a:ext cx="7365542" cy="5162176"/>
          </a:xfrm>
          <a:prstGeom prst="rect">
            <a:avLst/>
          </a:prstGeom>
          <a:ln w="12700">
            <a:miter lim="400000"/>
          </a:ln>
        </p:spPr>
      </p:pic>
      <p:grpSp>
        <p:nvGrpSpPr>
          <p:cNvPr id="135" name="Group 134">
            <a:extLst>
              <a:ext uri="{FF2B5EF4-FFF2-40B4-BE49-F238E27FC236}">
                <a16:creationId xmlns:a16="http://schemas.microsoft.com/office/drawing/2014/main" id="{C2B0D0E0-91C0-40D7-BBF5-51646CB382B3}"/>
              </a:ext>
            </a:extLst>
          </p:cNvPr>
          <p:cNvGrpSpPr/>
          <p:nvPr/>
        </p:nvGrpSpPr>
        <p:grpSpPr>
          <a:xfrm>
            <a:off x="16321918" y="4484612"/>
            <a:ext cx="1455248" cy="1455248"/>
            <a:chOff x="9765859" y="2809083"/>
            <a:chExt cx="1110790" cy="1110790"/>
          </a:xfrm>
        </p:grpSpPr>
        <p:sp>
          <p:nvSpPr>
            <p:cNvPr id="136" name="Circle">
              <a:extLst>
                <a:ext uri="{FF2B5EF4-FFF2-40B4-BE49-F238E27FC236}">
                  <a16:creationId xmlns:a16="http://schemas.microsoft.com/office/drawing/2014/main" id="{65A45FC1-9654-4956-A911-F883C7FF50A5}"/>
                </a:ext>
              </a:extLst>
            </p:cNvPr>
            <p:cNvSpPr/>
            <p:nvPr/>
          </p:nvSpPr>
          <p:spPr>
            <a:xfrm>
              <a:off x="9765859" y="2809083"/>
              <a:ext cx="1110790"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137" name="Group 2@3x.png" descr="Group 2@3x.png">
              <a:extLst>
                <a:ext uri="{FF2B5EF4-FFF2-40B4-BE49-F238E27FC236}">
                  <a16:creationId xmlns:a16="http://schemas.microsoft.com/office/drawing/2014/main" id="{162C0493-EAD2-464E-944A-874041ABC86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45624" y="3151938"/>
              <a:ext cx="551260" cy="549346"/>
            </a:xfrm>
            <a:prstGeom prst="rect">
              <a:avLst/>
            </a:prstGeom>
            <a:ln w="12700">
              <a:miter lim="400000"/>
            </a:ln>
          </p:spPr>
        </p:pic>
      </p:grpSp>
      <p:grpSp>
        <p:nvGrpSpPr>
          <p:cNvPr id="144" name="Group 143">
            <a:extLst>
              <a:ext uri="{FF2B5EF4-FFF2-40B4-BE49-F238E27FC236}">
                <a16:creationId xmlns:a16="http://schemas.microsoft.com/office/drawing/2014/main" id="{03E94328-514C-4867-954A-C90F986BD843}"/>
              </a:ext>
            </a:extLst>
          </p:cNvPr>
          <p:cNvGrpSpPr/>
          <p:nvPr/>
        </p:nvGrpSpPr>
        <p:grpSpPr>
          <a:xfrm>
            <a:off x="18119409" y="4484612"/>
            <a:ext cx="1455250" cy="1455248"/>
            <a:chOff x="8373048" y="2809083"/>
            <a:chExt cx="1110791" cy="1110790"/>
          </a:xfrm>
        </p:grpSpPr>
        <p:sp>
          <p:nvSpPr>
            <p:cNvPr id="145" name="Circle">
              <a:extLst>
                <a:ext uri="{FF2B5EF4-FFF2-40B4-BE49-F238E27FC236}">
                  <a16:creationId xmlns:a16="http://schemas.microsoft.com/office/drawing/2014/main" id="{12B84709-62E4-401A-8E35-077BCFEA0B54}"/>
                </a:ext>
              </a:extLst>
            </p:cNvPr>
            <p:cNvSpPr/>
            <p:nvPr/>
          </p:nvSpPr>
          <p:spPr>
            <a:xfrm>
              <a:off x="8373048" y="2809083"/>
              <a:ext cx="1110791"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146" name="Layer 0@3x.png" descr="Layer 0@3x.png">
              <a:extLst>
                <a:ext uri="{FF2B5EF4-FFF2-40B4-BE49-F238E27FC236}">
                  <a16:creationId xmlns:a16="http://schemas.microsoft.com/office/drawing/2014/main" id="{90B85E1B-2E78-4604-B993-575B561F0C4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52813" y="3138946"/>
              <a:ext cx="551260" cy="551261"/>
            </a:xfrm>
            <a:prstGeom prst="rect">
              <a:avLst/>
            </a:prstGeom>
            <a:ln w="12700">
              <a:miter lim="400000"/>
            </a:ln>
          </p:spPr>
        </p:pic>
      </p:grpSp>
      <p:sp>
        <p:nvSpPr>
          <p:cNvPr id="174" name="Rounded Rectangle">
            <a:extLst>
              <a:ext uri="{FF2B5EF4-FFF2-40B4-BE49-F238E27FC236}">
                <a16:creationId xmlns:a16="http://schemas.microsoft.com/office/drawing/2014/main" id="{F1061955-D3B3-4E6F-BC2F-818966F2210B}"/>
              </a:ext>
            </a:extLst>
          </p:cNvPr>
          <p:cNvSpPr/>
          <p:nvPr/>
        </p:nvSpPr>
        <p:spPr>
          <a:xfrm>
            <a:off x="5429063" y="9616656"/>
            <a:ext cx="4393742" cy="1092224"/>
          </a:xfrm>
          <a:prstGeom prst="roundRect">
            <a:avLst>
              <a:gd name="adj" fmla="val 23801"/>
            </a:avLst>
          </a:prstGeom>
          <a:solidFill>
            <a:srgbClr val="474747"/>
          </a:solidFill>
          <a:ln w="12700">
            <a:miter lim="400000"/>
          </a:ln>
          <a:effectLst>
            <a:outerShdw blurRad="101600" dist="42185" dir="3475956" rotWithShape="0">
              <a:srgbClr val="000000">
                <a:alpha val="9894"/>
              </a:srgbClr>
            </a:outerShdw>
          </a:effectLst>
        </p:spPr>
        <p:txBody>
          <a:bodyPr lIns="76200" tIns="76200" rIns="76200" bIns="76200" anchor="ctr"/>
          <a:lstStyle/>
          <a:p>
            <a:pPr>
              <a:defRPr>
                <a:latin typeface="Helvetica"/>
                <a:ea typeface="Helvetica"/>
                <a:cs typeface="Helvetica"/>
                <a:sym typeface="Helvetica"/>
              </a:defRPr>
            </a:pPr>
            <a:r>
              <a:rPr lang="en-US" sz="4400">
                <a:solidFill>
                  <a:srgbClr val="FFFFFF"/>
                </a:solidFill>
                <a:latin typeface="Open Sans" panose="020B0606030504020204" pitchFamily="34" charset="0"/>
                <a:ea typeface="Open Sans" panose="020B0606030504020204" pitchFamily="34" charset="0"/>
                <a:cs typeface="Open Sans" panose="020B0606030504020204" pitchFamily="34" charset="0"/>
                <a:sym typeface="Helvetica"/>
              </a:rPr>
              <a:t>JMS</a:t>
            </a:r>
            <a:endParaRPr sz="4400">
              <a:solidFill>
                <a:srgbClr val="FFFFFF"/>
              </a:solidFill>
              <a:latin typeface="Open Sans" panose="020B0606030504020204" pitchFamily="34" charset="0"/>
              <a:ea typeface="Open Sans" panose="020B0606030504020204" pitchFamily="34" charset="0"/>
              <a:cs typeface="Open Sans" panose="020B0606030504020204" pitchFamily="34" charset="0"/>
              <a:sym typeface="Helvetica"/>
            </a:endParaRPr>
          </a:p>
        </p:txBody>
      </p:sp>
      <p:sp>
        <p:nvSpPr>
          <p:cNvPr id="175" name="Rounded Rectangle">
            <a:extLst>
              <a:ext uri="{FF2B5EF4-FFF2-40B4-BE49-F238E27FC236}">
                <a16:creationId xmlns:a16="http://schemas.microsoft.com/office/drawing/2014/main" id="{8A1D507E-B45B-40D1-8189-F641B1B56054}"/>
              </a:ext>
            </a:extLst>
          </p:cNvPr>
          <p:cNvSpPr/>
          <p:nvPr/>
        </p:nvSpPr>
        <p:spPr>
          <a:xfrm>
            <a:off x="10494969" y="9555180"/>
            <a:ext cx="2914378" cy="1092224"/>
          </a:xfrm>
          <a:prstGeom prst="roundRect">
            <a:avLst>
              <a:gd name="adj" fmla="val 23801"/>
            </a:avLst>
          </a:prstGeom>
          <a:solidFill>
            <a:srgbClr val="474747"/>
          </a:solidFill>
          <a:ln w="12700">
            <a:miter lim="400000"/>
          </a:ln>
          <a:effectLst>
            <a:outerShdw blurRad="101600" dist="42185" dir="3475956" rotWithShape="0">
              <a:srgbClr val="000000">
                <a:alpha val="9894"/>
              </a:srgbClr>
            </a:outerShdw>
          </a:effectLst>
        </p:spPr>
        <p:txBody>
          <a:bodyPr lIns="76200" tIns="76200" rIns="76200" bIns="76200" anchor="ctr"/>
          <a:lstStyle/>
          <a:p>
            <a:pPr>
              <a:defRPr>
                <a:latin typeface="Helvetica"/>
                <a:ea typeface="Helvetica"/>
                <a:cs typeface="Helvetica"/>
                <a:sym typeface="Helvetica"/>
              </a:defRPr>
            </a:pPr>
            <a:r>
              <a:rPr lang="en-US" sz="4400">
                <a:solidFill>
                  <a:srgbClr val="FFFFFF"/>
                </a:solidFill>
                <a:latin typeface="Open Sans" panose="020B0606030504020204" pitchFamily="34" charset="0"/>
                <a:ea typeface="Open Sans" panose="020B0606030504020204" pitchFamily="34" charset="0"/>
                <a:cs typeface="Open Sans" panose="020B0606030504020204" pitchFamily="34" charset="0"/>
                <a:sym typeface="Helvetica"/>
              </a:rPr>
              <a:t>MQ</a:t>
            </a:r>
            <a:endParaRPr sz="4400">
              <a:solidFill>
                <a:srgbClr val="FFFFFF"/>
              </a:solidFill>
              <a:latin typeface="Open Sans" panose="020B0606030504020204" pitchFamily="34" charset="0"/>
              <a:ea typeface="Open Sans" panose="020B0606030504020204" pitchFamily="34" charset="0"/>
              <a:cs typeface="Open Sans" panose="020B0606030504020204" pitchFamily="34" charset="0"/>
              <a:sym typeface="Helvetica"/>
            </a:endParaRPr>
          </a:p>
        </p:txBody>
      </p:sp>
      <p:cxnSp>
        <p:nvCxnSpPr>
          <p:cNvPr id="196" name="Straight Connector 195">
            <a:extLst>
              <a:ext uri="{FF2B5EF4-FFF2-40B4-BE49-F238E27FC236}">
                <a16:creationId xmlns:a16="http://schemas.microsoft.com/office/drawing/2014/main" id="{2BDD16C0-D65D-4E97-8CB3-EBF8202AD47F}"/>
              </a:ext>
            </a:extLst>
          </p:cNvPr>
          <p:cNvCxnSpPr>
            <a:cxnSpLocks/>
          </p:cNvCxnSpPr>
          <p:nvPr/>
        </p:nvCxnSpPr>
        <p:spPr>
          <a:xfrm>
            <a:off x="9222225" y="10464321"/>
            <a:ext cx="0" cy="961893"/>
          </a:xfrm>
          <a:prstGeom prst="line">
            <a:avLst/>
          </a:prstGeom>
          <a:noFill/>
          <a:ln w="381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cxnSp>
        <p:nvCxnSpPr>
          <p:cNvPr id="199" name="Straight Connector 198">
            <a:extLst>
              <a:ext uri="{FF2B5EF4-FFF2-40B4-BE49-F238E27FC236}">
                <a16:creationId xmlns:a16="http://schemas.microsoft.com/office/drawing/2014/main" id="{CB91AD8F-E622-4A4A-A657-259F98C8D0A9}"/>
              </a:ext>
            </a:extLst>
          </p:cNvPr>
          <p:cNvCxnSpPr>
            <a:cxnSpLocks/>
          </p:cNvCxnSpPr>
          <p:nvPr/>
        </p:nvCxnSpPr>
        <p:spPr>
          <a:xfrm>
            <a:off x="7579162" y="10464321"/>
            <a:ext cx="0" cy="961893"/>
          </a:xfrm>
          <a:prstGeom prst="line">
            <a:avLst/>
          </a:prstGeom>
          <a:noFill/>
          <a:ln w="381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cxnSp>
        <p:nvCxnSpPr>
          <p:cNvPr id="200" name="Straight Connector 199">
            <a:extLst>
              <a:ext uri="{FF2B5EF4-FFF2-40B4-BE49-F238E27FC236}">
                <a16:creationId xmlns:a16="http://schemas.microsoft.com/office/drawing/2014/main" id="{A6F27FD9-2035-41CB-A799-093F46EE37CB}"/>
              </a:ext>
            </a:extLst>
          </p:cNvPr>
          <p:cNvCxnSpPr>
            <a:cxnSpLocks/>
          </p:cNvCxnSpPr>
          <p:nvPr/>
        </p:nvCxnSpPr>
        <p:spPr>
          <a:xfrm>
            <a:off x="5979366" y="10464321"/>
            <a:ext cx="0" cy="961893"/>
          </a:xfrm>
          <a:prstGeom prst="line">
            <a:avLst/>
          </a:prstGeom>
          <a:noFill/>
          <a:ln w="381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cxnSp>
        <p:nvCxnSpPr>
          <p:cNvPr id="201" name="Straight Connector 200">
            <a:extLst>
              <a:ext uri="{FF2B5EF4-FFF2-40B4-BE49-F238E27FC236}">
                <a16:creationId xmlns:a16="http://schemas.microsoft.com/office/drawing/2014/main" id="{7ED24EF4-72E2-497F-ADD8-4CF46304E565}"/>
              </a:ext>
            </a:extLst>
          </p:cNvPr>
          <p:cNvCxnSpPr>
            <a:cxnSpLocks/>
          </p:cNvCxnSpPr>
          <p:nvPr/>
        </p:nvCxnSpPr>
        <p:spPr>
          <a:xfrm>
            <a:off x="15307722" y="9018878"/>
            <a:ext cx="0" cy="2407336"/>
          </a:xfrm>
          <a:prstGeom prst="line">
            <a:avLst/>
          </a:prstGeom>
          <a:noFill/>
          <a:ln w="2857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cxnSp>
        <p:nvCxnSpPr>
          <p:cNvPr id="203" name="Straight Connector 202">
            <a:extLst>
              <a:ext uri="{FF2B5EF4-FFF2-40B4-BE49-F238E27FC236}">
                <a16:creationId xmlns:a16="http://schemas.microsoft.com/office/drawing/2014/main" id="{6EF322FA-3527-4768-9ED3-C5DA6D0AF8DD}"/>
              </a:ext>
            </a:extLst>
          </p:cNvPr>
          <p:cNvCxnSpPr>
            <a:cxnSpLocks/>
          </p:cNvCxnSpPr>
          <p:nvPr/>
        </p:nvCxnSpPr>
        <p:spPr>
          <a:xfrm>
            <a:off x="12064863" y="10464321"/>
            <a:ext cx="0" cy="961893"/>
          </a:xfrm>
          <a:prstGeom prst="line">
            <a:avLst/>
          </a:prstGeom>
          <a:noFill/>
          <a:ln w="381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228" name="Picture 227">
            <a:extLst>
              <a:ext uri="{FF2B5EF4-FFF2-40B4-BE49-F238E27FC236}">
                <a16:creationId xmlns:a16="http://schemas.microsoft.com/office/drawing/2014/main" id="{772848E6-D878-4D15-8B7E-1B55A5EA573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044886" y="2808571"/>
            <a:ext cx="2764132" cy="1382066"/>
          </a:xfrm>
          <a:prstGeom prst="rect">
            <a:avLst/>
          </a:prstGeom>
        </p:spPr>
      </p:pic>
      <p:pic>
        <p:nvPicPr>
          <p:cNvPr id="232" name="Picture 231">
            <a:extLst>
              <a:ext uri="{FF2B5EF4-FFF2-40B4-BE49-F238E27FC236}">
                <a16:creationId xmlns:a16="http://schemas.microsoft.com/office/drawing/2014/main" id="{516BF8DA-F7B4-48E9-9A10-5D078C4517AB}"/>
              </a:ext>
            </a:extLst>
          </p:cNvPr>
          <p:cNvPicPr>
            <a:picLocks noChangeAspect="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68045" y="2931664"/>
            <a:ext cx="2734462" cy="1367232"/>
          </a:xfrm>
          <a:prstGeom prst="rect">
            <a:avLst/>
          </a:prstGeom>
        </p:spPr>
      </p:pic>
      <p:grpSp>
        <p:nvGrpSpPr>
          <p:cNvPr id="5" name="Group 4">
            <a:extLst>
              <a:ext uri="{FF2B5EF4-FFF2-40B4-BE49-F238E27FC236}">
                <a16:creationId xmlns:a16="http://schemas.microsoft.com/office/drawing/2014/main" id="{F825667B-5C82-4681-94BB-E7B5B65F138E}"/>
              </a:ext>
            </a:extLst>
          </p:cNvPr>
          <p:cNvGrpSpPr/>
          <p:nvPr/>
        </p:nvGrpSpPr>
        <p:grpSpPr>
          <a:xfrm>
            <a:off x="5015855" y="6519315"/>
            <a:ext cx="12377846" cy="2403897"/>
            <a:chOff x="5015855" y="6519315"/>
            <a:chExt cx="12377846" cy="2403897"/>
          </a:xfrm>
        </p:grpSpPr>
        <p:cxnSp>
          <p:nvCxnSpPr>
            <p:cNvPr id="149" name="Straight Connector 148">
              <a:extLst>
                <a:ext uri="{FF2B5EF4-FFF2-40B4-BE49-F238E27FC236}">
                  <a16:creationId xmlns:a16="http://schemas.microsoft.com/office/drawing/2014/main" id="{B7818A1F-C66B-475B-86CC-92A9C343B4E2}"/>
                </a:ext>
              </a:extLst>
            </p:cNvPr>
            <p:cNvCxnSpPr>
              <a:cxnSpLocks/>
            </p:cNvCxnSpPr>
            <p:nvPr/>
          </p:nvCxnSpPr>
          <p:spPr bwMode="auto">
            <a:xfrm flipH="1">
              <a:off x="14421805" y="6519315"/>
              <a:ext cx="2971896" cy="2113696"/>
            </a:xfrm>
            <a:prstGeom prst="line">
              <a:avLst/>
            </a:prstGeom>
            <a:noFill/>
            <a:ln w="57150" cap="flat" cmpd="sng" algn="ctr">
              <a:solidFill>
                <a:schemeClr val="tx1"/>
              </a:solidFill>
              <a:prstDash val="solid"/>
              <a:round/>
              <a:headEnd type="none" w="med" len="med"/>
              <a:tailEnd type="none" w="med" len="med"/>
            </a:ln>
            <a:effectLst/>
          </p:spPr>
        </p:cxnSp>
        <p:cxnSp>
          <p:nvCxnSpPr>
            <p:cNvPr id="150" name="Straight Connector 149">
              <a:extLst>
                <a:ext uri="{FF2B5EF4-FFF2-40B4-BE49-F238E27FC236}">
                  <a16:creationId xmlns:a16="http://schemas.microsoft.com/office/drawing/2014/main" id="{D348C4D2-D3D9-4556-A705-3CBC68D46810}"/>
                </a:ext>
              </a:extLst>
            </p:cNvPr>
            <p:cNvCxnSpPr>
              <a:cxnSpLocks/>
            </p:cNvCxnSpPr>
            <p:nvPr/>
          </p:nvCxnSpPr>
          <p:spPr bwMode="auto">
            <a:xfrm>
              <a:off x="5015855" y="6946276"/>
              <a:ext cx="2147374" cy="1976936"/>
            </a:xfrm>
            <a:prstGeom prst="line">
              <a:avLst/>
            </a:prstGeom>
            <a:noFill/>
            <a:ln w="57150" cap="flat" cmpd="sng" algn="ctr">
              <a:solidFill>
                <a:schemeClr val="tx1"/>
              </a:solidFill>
              <a:prstDash val="solid"/>
              <a:round/>
              <a:headEnd type="none" w="med" len="med"/>
              <a:tailEnd type="none" w="med" len="med"/>
            </a:ln>
            <a:effectLst/>
          </p:spPr>
        </p:cxnSp>
        <p:cxnSp>
          <p:nvCxnSpPr>
            <p:cNvPr id="151" name="Straight Connector 150">
              <a:extLst>
                <a:ext uri="{FF2B5EF4-FFF2-40B4-BE49-F238E27FC236}">
                  <a16:creationId xmlns:a16="http://schemas.microsoft.com/office/drawing/2014/main" id="{7911259A-196D-467A-AC80-BCA406DA970E}"/>
                </a:ext>
              </a:extLst>
            </p:cNvPr>
            <p:cNvCxnSpPr>
              <a:cxnSpLocks/>
            </p:cNvCxnSpPr>
            <p:nvPr/>
          </p:nvCxnSpPr>
          <p:spPr bwMode="auto">
            <a:xfrm>
              <a:off x="11492751" y="6726218"/>
              <a:ext cx="27782" cy="1579032"/>
            </a:xfrm>
            <a:prstGeom prst="line">
              <a:avLst/>
            </a:prstGeom>
            <a:noFill/>
            <a:ln w="57150" cap="flat" cmpd="sng" algn="ctr">
              <a:solidFill>
                <a:schemeClr val="tx1"/>
              </a:solidFill>
              <a:prstDash val="solid"/>
              <a:round/>
              <a:headEnd type="none" w="med" len="med"/>
              <a:tailEnd type="none" w="med" len="med"/>
            </a:ln>
            <a:effectLst/>
          </p:spPr>
        </p:cxnSp>
        <p:cxnSp>
          <p:nvCxnSpPr>
            <p:cNvPr id="152" name="Straight Connector 151">
              <a:extLst>
                <a:ext uri="{FF2B5EF4-FFF2-40B4-BE49-F238E27FC236}">
                  <a16:creationId xmlns:a16="http://schemas.microsoft.com/office/drawing/2014/main" id="{FA42E4EB-E6EE-4890-AEA8-6AE6C4ADEF43}"/>
                </a:ext>
              </a:extLst>
            </p:cNvPr>
            <p:cNvCxnSpPr>
              <a:cxnSpLocks/>
            </p:cNvCxnSpPr>
            <p:nvPr/>
          </p:nvCxnSpPr>
          <p:spPr bwMode="auto">
            <a:xfrm>
              <a:off x="5488898" y="6630774"/>
              <a:ext cx="4839804" cy="0"/>
            </a:xfrm>
            <a:prstGeom prst="line">
              <a:avLst/>
            </a:prstGeom>
            <a:noFill/>
            <a:ln w="57150" cap="flat" cmpd="sng" algn="ctr">
              <a:solidFill>
                <a:schemeClr val="tx1"/>
              </a:solidFill>
              <a:prstDash val="solid"/>
              <a:round/>
              <a:headEnd type="none" w="med" len="med"/>
              <a:tailEnd type="none" w="med" len="med"/>
            </a:ln>
            <a:effectLst/>
          </p:spPr>
        </p:cxnSp>
        <p:cxnSp>
          <p:nvCxnSpPr>
            <p:cNvPr id="153" name="Straight Connector 152">
              <a:extLst>
                <a:ext uri="{FF2B5EF4-FFF2-40B4-BE49-F238E27FC236}">
                  <a16:creationId xmlns:a16="http://schemas.microsoft.com/office/drawing/2014/main" id="{31F795BB-D881-4A1E-8F4C-57CAAD549A65}"/>
                </a:ext>
              </a:extLst>
            </p:cNvPr>
            <p:cNvCxnSpPr>
              <a:cxnSpLocks/>
            </p:cNvCxnSpPr>
            <p:nvPr/>
          </p:nvCxnSpPr>
          <p:spPr bwMode="auto">
            <a:xfrm flipH="1" flipV="1">
              <a:off x="11829711" y="6637878"/>
              <a:ext cx="5415746" cy="44276"/>
            </a:xfrm>
            <a:prstGeom prst="line">
              <a:avLst/>
            </a:prstGeom>
            <a:noFill/>
            <a:ln w="57150" cap="flat" cmpd="sng" algn="ctr">
              <a:solidFill>
                <a:schemeClr val="tx1"/>
              </a:solidFill>
              <a:prstDash val="solid"/>
              <a:round/>
              <a:headEnd type="none" w="med" len="med"/>
              <a:tailEnd type="none" w="med" len="med"/>
            </a:ln>
            <a:effectLst/>
          </p:spPr>
        </p:cxnSp>
      </p:grpSp>
      <p:sp>
        <p:nvSpPr>
          <p:cNvPr id="155" name="Rounded Rectangle">
            <a:extLst>
              <a:ext uri="{FF2B5EF4-FFF2-40B4-BE49-F238E27FC236}">
                <a16:creationId xmlns:a16="http://schemas.microsoft.com/office/drawing/2014/main" id="{CE3500EA-990C-4CA1-B197-04AE745C08E5}"/>
              </a:ext>
            </a:extLst>
          </p:cNvPr>
          <p:cNvSpPr/>
          <p:nvPr/>
        </p:nvSpPr>
        <p:spPr>
          <a:xfrm>
            <a:off x="16630137" y="6356890"/>
            <a:ext cx="3686802" cy="655720"/>
          </a:xfrm>
          <a:prstGeom prst="roundRect">
            <a:avLst>
              <a:gd name="adj" fmla="val 23801"/>
            </a:avLst>
          </a:prstGeom>
          <a:solidFill>
            <a:srgbClr val="474747"/>
          </a:solidFill>
          <a:ln w="12700">
            <a:miter lim="400000"/>
          </a:ln>
          <a:effectLst>
            <a:outerShdw blurRad="101600" dist="42185" dir="3475956" rotWithShape="0">
              <a:srgbClr val="000000">
                <a:alpha val="9894"/>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sp>
        <p:nvSpPr>
          <p:cNvPr id="158" name="Rounded Rectangle">
            <a:extLst>
              <a:ext uri="{FF2B5EF4-FFF2-40B4-BE49-F238E27FC236}">
                <a16:creationId xmlns:a16="http://schemas.microsoft.com/office/drawing/2014/main" id="{66D5DE42-5174-429A-87C1-DC694E1AADD6}"/>
              </a:ext>
            </a:extLst>
          </p:cNvPr>
          <p:cNvSpPr/>
          <p:nvPr/>
        </p:nvSpPr>
        <p:spPr>
          <a:xfrm>
            <a:off x="2381881" y="6338830"/>
            <a:ext cx="3686802" cy="655720"/>
          </a:xfrm>
          <a:prstGeom prst="roundRect">
            <a:avLst>
              <a:gd name="adj" fmla="val 23801"/>
            </a:avLst>
          </a:prstGeom>
          <a:solidFill>
            <a:srgbClr val="474747"/>
          </a:solidFill>
          <a:ln w="12700">
            <a:miter lim="400000"/>
          </a:ln>
          <a:effectLst>
            <a:outerShdw blurRad="101600" dist="42185" dir="3475956" rotWithShape="0">
              <a:srgbClr val="000000">
                <a:alpha val="9894"/>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sp>
        <p:nvSpPr>
          <p:cNvPr id="161" name="Rounded Rectangle">
            <a:extLst>
              <a:ext uri="{FF2B5EF4-FFF2-40B4-BE49-F238E27FC236}">
                <a16:creationId xmlns:a16="http://schemas.microsoft.com/office/drawing/2014/main" id="{53883D1A-DC5B-4D88-854F-9CEEBB94942C}"/>
              </a:ext>
            </a:extLst>
          </p:cNvPr>
          <p:cNvSpPr/>
          <p:nvPr/>
        </p:nvSpPr>
        <p:spPr>
          <a:xfrm>
            <a:off x="9680881" y="6356890"/>
            <a:ext cx="3686802" cy="655720"/>
          </a:xfrm>
          <a:prstGeom prst="roundRect">
            <a:avLst>
              <a:gd name="adj" fmla="val 23801"/>
            </a:avLst>
          </a:prstGeom>
          <a:solidFill>
            <a:srgbClr val="474747"/>
          </a:solidFill>
          <a:ln w="12700">
            <a:miter lim="400000"/>
          </a:ln>
          <a:effectLst>
            <a:outerShdw blurRad="101600" dist="42185" dir="3475956" rotWithShape="0">
              <a:srgbClr val="000000">
                <a:alpha val="9894"/>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grpSp>
        <p:nvGrpSpPr>
          <p:cNvPr id="163" name="Group 162">
            <a:extLst>
              <a:ext uri="{FF2B5EF4-FFF2-40B4-BE49-F238E27FC236}">
                <a16:creationId xmlns:a16="http://schemas.microsoft.com/office/drawing/2014/main" id="{3AF22D06-7E32-48F6-B064-F0F79AE0681B}"/>
              </a:ext>
            </a:extLst>
          </p:cNvPr>
          <p:cNvGrpSpPr/>
          <p:nvPr/>
        </p:nvGrpSpPr>
        <p:grpSpPr>
          <a:xfrm>
            <a:off x="5998000" y="8044658"/>
            <a:ext cx="9794012" cy="925704"/>
            <a:chOff x="5998000" y="8677470"/>
            <a:chExt cx="9152063" cy="925704"/>
          </a:xfrm>
        </p:grpSpPr>
        <p:sp>
          <p:nvSpPr>
            <p:cNvPr id="164" name="Rounded Rectangle">
              <a:extLst>
                <a:ext uri="{FF2B5EF4-FFF2-40B4-BE49-F238E27FC236}">
                  <a16:creationId xmlns:a16="http://schemas.microsoft.com/office/drawing/2014/main" id="{D9B03985-D064-4DA3-A85C-909BBE6E2419}"/>
                </a:ext>
              </a:extLst>
            </p:cNvPr>
            <p:cNvSpPr/>
            <p:nvPr/>
          </p:nvSpPr>
          <p:spPr>
            <a:xfrm>
              <a:off x="5998000" y="8677470"/>
              <a:ext cx="9152063" cy="925704"/>
            </a:xfrm>
            <a:prstGeom prst="roundRect">
              <a:avLst>
                <a:gd name="adj" fmla="val 23801"/>
              </a:avLst>
            </a:prstGeom>
            <a:solidFill>
              <a:srgbClr val="474747"/>
            </a:solidFill>
            <a:ln w="12700">
              <a:miter lim="400000"/>
            </a:ln>
            <a:effectLst>
              <a:outerShdw blurRad="101600" dist="42185" dir="3475956" rotWithShape="0">
                <a:srgbClr val="000000">
                  <a:alpha val="9894"/>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165" name="Graphic 164">
              <a:extLst>
                <a:ext uri="{FF2B5EF4-FFF2-40B4-BE49-F238E27FC236}">
                  <a16:creationId xmlns:a16="http://schemas.microsoft.com/office/drawing/2014/main" id="{07266F34-9D12-46D2-A8BA-DA5C9B195B99}"/>
                </a:ext>
              </a:extLst>
            </p:cNvPr>
            <p:cNvPicPr>
              <a:picLocks noChangeAspect="1"/>
            </p:cNvPicPr>
            <p:nvPr/>
          </p:nvPicPr>
          <p:blipFill rotWithShape="1">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r="74122" b="4476"/>
            <a:stretch/>
          </p:blipFill>
          <p:spPr>
            <a:xfrm>
              <a:off x="10045625" y="8770453"/>
              <a:ext cx="1109776" cy="816134"/>
            </a:xfrm>
            <a:prstGeom prst="rect">
              <a:avLst/>
            </a:prstGeom>
          </p:spPr>
        </p:pic>
      </p:grpSp>
      <p:cxnSp>
        <p:nvCxnSpPr>
          <p:cNvPr id="166" name="Straight Connector 165">
            <a:extLst>
              <a:ext uri="{FF2B5EF4-FFF2-40B4-BE49-F238E27FC236}">
                <a16:creationId xmlns:a16="http://schemas.microsoft.com/office/drawing/2014/main" id="{D0DC622F-B086-44FA-B222-6B2305D7B26B}"/>
              </a:ext>
            </a:extLst>
          </p:cNvPr>
          <p:cNvCxnSpPr>
            <a:cxnSpLocks/>
          </p:cNvCxnSpPr>
          <p:nvPr/>
        </p:nvCxnSpPr>
        <p:spPr bwMode="auto">
          <a:xfrm>
            <a:off x="7576574" y="8722475"/>
            <a:ext cx="19556" cy="1111530"/>
          </a:xfrm>
          <a:prstGeom prst="line">
            <a:avLst/>
          </a:prstGeom>
          <a:noFill/>
          <a:ln w="28575" cap="flat" cmpd="sng" algn="ctr">
            <a:solidFill>
              <a:schemeClr val="tx1"/>
            </a:solidFill>
            <a:prstDash val="solid"/>
            <a:round/>
            <a:headEnd type="none" w="med" len="med"/>
            <a:tailEnd type="none" w="med" len="med"/>
          </a:ln>
          <a:effectLst/>
        </p:spPr>
      </p:cxnSp>
      <p:cxnSp>
        <p:nvCxnSpPr>
          <p:cNvPr id="167" name="Straight Connector 166">
            <a:extLst>
              <a:ext uri="{FF2B5EF4-FFF2-40B4-BE49-F238E27FC236}">
                <a16:creationId xmlns:a16="http://schemas.microsoft.com/office/drawing/2014/main" id="{B1B1D5E1-06D4-4703-B6AF-1130B434FAF8}"/>
              </a:ext>
            </a:extLst>
          </p:cNvPr>
          <p:cNvCxnSpPr>
            <a:cxnSpLocks/>
          </p:cNvCxnSpPr>
          <p:nvPr/>
        </p:nvCxnSpPr>
        <p:spPr bwMode="auto">
          <a:xfrm>
            <a:off x="13634480" y="8722475"/>
            <a:ext cx="0" cy="2431158"/>
          </a:xfrm>
          <a:prstGeom prst="line">
            <a:avLst/>
          </a:prstGeom>
          <a:noFill/>
          <a:ln w="28575" cap="flat" cmpd="sng" algn="ctr">
            <a:solidFill>
              <a:schemeClr val="tx1"/>
            </a:solidFill>
            <a:prstDash val="solid"/>
            <a:round/>
            <a:headEnd type="none" w="med" len="med"/>
            <a:tailEnd type="none" w="med" len="med"/>
          </a:ln>
          <a:effectLst/>
        </p:spPr>
      </p:cxnSp>
      <p:cxnSp>
        <p:nvCxnSpPr>
          <p:cNvPr id="168" name="Straight Arrow Connector 167">
            <a:extLst>
              <a:ext uri="{FF2B5EF4-FFF2-40B4-BE49-F238E27FC236}">
                <a16:creationId xmlns:a16="http://schemas.microsoft.com/office/drawing/2014/main" id="{693E2465-03C4-4E9C-86BE-447CB4C7D457}"/>
              </a:ext>
            </a:extLst>
          </p:cNvPr>
          <p:cNvCxnSpPr>
            <a:cxnSpLocks/>
          </p:cNvCxnSpPr>
          <p:nvPr/>
        </p:nvCxnSpPr>
        <p:spPr>
          <a:xfrm flipH="1" flipV="1">
            <a:off x="6767536" y="8503886"/>
            <a:ext cx="13400" cy="1102496"/>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169" name="Straight Arrow Connector 168">
            <a:extLst>
              <a:ext uri="{FF2B5EF4-FFF2-40B4-BE49-F238E27FC236}">
                <a16:creationId xmlns:a16="http://schemas.microsoft.com/office/drawing/2014/main" id="{3ACCAF66-4C62-4B9B-884A-5A625AA842C5}"/>
              </a:ext>
            </a:extLst>
          </p:cNvPr>
          <p:cNvCxnSpPr>
            <a:cxnSpLocks/>
          </p:cNvCxnSpPr>
          <p:nvPr/>
        </p:nvCxnSpPr>
        <p:spPr>
          <a:xfrm flipH="1" flipV="1">
            <a:off x="4730034" y="6922718"/>
            <a:ext cx="1491420" cy="1415740"/>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170" name="Straight Arrow Connector 169">
            <a:extLst>
              <a:ext uri="{FF2B5EF4-FFF2-40B4-BE49-F238E27FC236}">
                <a16:creationId xmlns:a16="http://schemas.microsoft.com/office/drawing/2014/main" id="{25C5FFD9-0945-4623-AE9A-4DB0BE7505CC}"/>
              </a:ext>
            </a:extLst>
          </p:cNvPr>
          <p:cNvCxnSpPr>
            <a:cxnSpLocks/>
          </p:cNvCxnSpPr>
          <p:nvPr/>
        </p:nvCxnSpPr>
        <p:spPr>
          <a:xfrm flipH="1" flipV="1">
            <a:off x="4102757" y="5440437"/>
            <a:ext cx="5378" cy="911962"/>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sp>
        <p:nvSpPr>
          <p:cNvPr id="171" name="Rectangle: Rounded Corners 170">
            <a:extLst>
              <a:ext uri="{FF2B5EF4-FFF2-40B4-BE49-F238E27FC236}">
                <a16:creationId xmlns:a16="http://schemas.microsoft.com/office/drawing/2014/main" id="{5EB9C71D-9BF1-4B56-A7AE-32BABEBB2C58}"/>
              </a:ext>
            </a:extLst>
          </p:cNvPr>
          <p:cNvSpPr/>
          <p:nvPr/>
        </p:nvSpPr>
        <p:spPr>
          <a:xfrm>
            <a:off x="16947395" y="4040164"/>
            <a:ext cx="2272702" cy="590233"/>
          </a:xfrm>
          <a:prstGeom prst="roundRect">
            <a:avLst/>
          </a:prstGeom>
          <a:blipFill rotWithShape="1">
            <a:blip r:embed="rId11"/>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76300"/>
            <a:r>
              <a:rPr lang="en-US" sz="2800">
                <a:solidFill>
                  <a:srgbClr val="FFFFFF"/>
                </a:solidFill>
                <a:effectLst>
                  <a:outerShdw blurRad="38100" dist="12700" dir="5400000" rotWithShape="0">
                    <a:srgbClr val="000000">
                      <a:alpha val="50000"/>
                    </a:srgbClr>
                  </a:outerShdw>
                </a:effectLst>
              </a:rPr>
              <a:t>API Gateway</a:t>
            </a:r>
          </a:p>
        </p:txBody>
      </p:sp>
      <p:sp>
        <p:nvSpPr>
          <p:cNvPr id="15" name="Oval 14">
            <a:extLst>
              <a:ext uri="{FF2B5EF4-FFF2-40B4-BE49-F238E27FC236}">
                <a16:creationId xmlns:a16="http://schemas.microsoft.com/office/drawing/2014/main" id="{A57C7F7B-653F-463B-AB6E-834C5044FDFB}"/>
              </a:ext>
            </a:extLst>
          </p:cNvPr>
          <p:cNvSpPr/>
          <p:nvPr/>
        </p:nvSpPr>
        <p:spPr>
          <a:xfrm>
            <a:off x="3398096" y="4072661"/>
            <a:ext cx="1490428" cy="1442641"/>
          </a:xfrm>
          <a:prstGeom prst="ellipse">
            <a:avLst/>
          </a:prstGeom>
          <a:noFill/>
          <a:ln w="38100" cap="flat">
            <a:solidFill>
              <a:srgbClr val="FF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76300"/>
            <a:endParaRPr lang="en-US" sz="6000">
              <a:solidFill>
                <a:srgbClr val="FFFFFF"/>
              </a:solidFill>
              <a:effectLst>
                <a:outerShdw blurRad="38100" dist="12700" dir="5400000" rotWithShape="0">
                  <a:srgbClr val="000000">
                    <a:alpha val="50000"/>
                  </a:srgbClr>
                </a:outerShdw>
              </a:effectLst>
            </a:endParaRPr>
          </a:p>
        </p:txBody>
      </p:sp>
      <p:sp>
        <p:nvSpPr>
          <p:cNvPr id="172" name="Oval 171">
            <a:extLst>
              <a:ext uri="{FF2B5EF4-FFF2-40B4-BE49-F238E27FC236}">
                <a16:creationId xmlns:a16="http://schemas.microsoft.com/office/drawing/2014/main" id="{76E65A69-4DB3-4F53-AA9B-A922D6BA7544}"/>
              </a:ext>
            </a:extLst>
          </p:cNvPr>
          <p:cNvSpPr/>
          <p:nvPr/>
        </p:nvSpPr>
        <p:spPr>
          <a:xfrm>
            <a:off x="12369964" y="4072661"/>
            <a:ext cx="1490428" cy="1442641"/>
          </a:xfrm>
          <a:prstGeom prst="ellipse">
            <a:avLst/>
          </a:prstGeom>
          <a:noFill/>
          <a:ln w="38100" cap="flat">
            <a:solidFill>
              <a:srgbClr val="FF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76300"/>
            <a:endParaRPr lang="en-US" sz="6000">
              <a:solidFill>
                <a:srgbClr val="FFFFFF"/>
              </a:solidFill>
              <a:effectLst>
                <a:outerShdw blurRad="38100" dist="12700" dir="5400000" rotWithShape="0">
                  <a:srgbClr val="000000">
                    <a:alpha val="50000"/>
                  </a:srgbClr>
                </a:outerShdw>
              </a:effectLst>
            </a:endParaRPr>
          </a:p>
        </p:txBody>
      </p:sp>
      <p:cxnSp>
        <p:nvCxnSpPr>
          <p:cNvPr id="173" name="Straight Arrow Connector 172">
            <a:extLst>
              <a:ext uri="{FF2B5EF4-FFF2-40B4-BE49-F238E27FC236}">
                <a16:creationId xmlns:a16="http://schemas.microsoft.com/office/drawing/2014/main" id="{6FC59A50-A575-428E-9242-8C49723CB25E}"/>
              </a:ext>
            </a:extLst>
          </p:cNvPr>
          <p:cNvCxnSpPr>
            <a:cxnSpLocks/>
          </p:cNvCxnSpPr>
          <p:nvPr/>
        </p:nvCxnSpPr>
        <p:spPr>
          <a:xfrm flipH="1" flipV="1">
            <a:off x="10126296" y="6593825"/>
            <a:ext cx="20716" cy="1552746"/>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195" name="Straight Arrow Connector 194">
            <a:extLst>
              <a:ext uri="{FF2B5EF4-FFF2-40B4-BE49-F238E27FC236}">
                <a16:creationId xmlns:a16="http://schemas.microsoft.com/office/drawing/2014/main" id="{56804A28-69D1-457D-8E71-335D508D22A5}"/>
              </a:ext>
            </a:extLst>
          </p:cNvPr>
          <p:cNvCxnSpPr>
            <a:cxnSpLocks/>
          </p:cNvCxnSpPr>
          <p:nvPr/>
        </p:nvCxnSpPr>
        <p:spPr>
          <a:xfrm flipH="1" flipV="1">
            <a:off x="13029663" y="5332781"/>
            <a:ext cx="16002" cy="1199386"/>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197" name="Straight Arrow Connector 196">
            <a:extLst>
              <a:ext uri="{FF2B5EF4-FFF2-40B4-BE49-F238E27FC236}">
                <a16:creationId xmlns:a16="http://schemas.microsoft.com/office/drawing/2014/main" id="{B88AC379-B48A-4FF4-A377-80AC71C93432}"/>
              </a:ext>
            </a:extLst>
          </p:cNvPr>
          <p:cNvCxnSpPr>
            <a:cxnSpLocks/>
          </p:cNvCxnSpPr>
          <p:nvPr/>
        </p:nvCxnSpPr>
        <p:spPr>
          <a:xfrm>
            <a:off x="17019682" y="5928161"/>
            <a:ext cx="8764" cy="656862"/>
          </a:xfrm>
          <a:prstGeom prst="straightConnector1">
            <a:avLst/>
          </a:prstGeom>
          <a:noFill/>
          <a:ln w="76200" cap="flat">
            <a:solidFill>
              <a:srgbClr val="F37022"/>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grpSp>
        <p:nvGrpSpPr>
          <p:cNvPr id="176" name="Group 175">
            <a:extLst>
              <a:ext uri="{FF2B5EF4-FFF2-40B4-BE49-F238E27FC236}">
                <a16:creationId xmlns:a16="http://schemas.microsoft.com/office/drawing/2014/main" id="{2F972E79-2F3F-42CA-8631-04D8DA43A9F2}"/>
              </a:ext>
            </a:extLst>
          </p:cNvPr>
          <p:cNvGrpSpPr/>
          <p:nvPr/>
        </p:nvGrpSpPr>
        <p:grpSpPr>
          <a:xfrm>
            <a:off x="8539785" y="11177950"/>
            <a:ext cx="1455250" cy="1455248"/>
            <a:chOff x="11158855" y="2809083"/>
            <a:chExt cx="1110791" cy="1110790"/>
          </a:xfrm>
        </p:grpSpPr>
        <p:sp>
          <p:nvSpPr>
            <p:cNvPr id="177" name="Circle">
              <a:extLst>
                <a:ext uri="{FF2B5EF4-FFF2-40B4-BE49-F238E27FC236}">
                  <a16:creationId xmlns:a16="http://schemas.microsoft.com/office/drawing/2014/main" id="{671CB723-E3A1-4CBA-86F1-997E34686538}"/>
                </a:ext>
              </a:extLst>
            </p:cNvPr>
            <p:cNvSpPr/>
            <p:nvPr/>
          </p:nvSpPr>
          <p:spPr>
            <a:xfrm>
              <a:off x="11158855" y="2809083"/>
              <a:ext cx="1110791"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178" name="Group 1@3x.png" descr="Group 1@3x.png">
              <a:extLst>
                <a:ext uri="{FF2B5EF4-FFF2-40B4-BE49-F238E27FC236}">
                  <a16:creationId xmlns:a16="http://schemas.microsoft.com/office/drawing/2014/main" id="{35E331AB-6676-4D1E-8141-050B144FE7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41062" y="3160387"/>
              <a:ext cx="559692" cy="549347"/>
            </a:xfrm>
            <a:prstGeom prst="rect">
              <a:avLst/>
            </a:prstGeom>
            <a:ln w="12700">
              <a:miter lim="400000"/>
            </a:ln>
          </p:spPr>
        </p:pic>
      </p:grpSp>
      <p:grpSp>
        <p:nvGrpSpPr>
          <p:cNvPr id="179" name="Group 178">
            <a:extLst>
              <a:ext uri="{FF2B5EF4-FFF2-40B4-BE49-F238E27FC236}">
                <a16:creationId xmlns:a16="http://schemas.microsoft.com/office/drawing/2014/main" id="{9F04BCD7-8437-4C14-B43C-E370643A147E}"/>
              </a:ext>
            </a:extLst>
          </p:cNvPr>
          <p:cNvGrpSpPr/>
          <p:nvPr/>
        </p:nvGrpSpPr>
        <p:grpSpPr>
          <a:xfrm>
            <a:off x="6887050" y="11177950"/>
            <a:ext cx="1455248" cy="1455248"/>
            <a:chOff x="9765859" y="2809083"/>
            <a:chExt cx="1110790" cy="1110790"/>
          </a:xfrm>
        </p:grpSpPr>
        <p:sp>
          <p:nvSpPr>
            <p:cNvPr id="180" name="Circle">
              <a:extLst>
                <a:ext uri="{FF2B5EF4-FFF2-40B4-BE49-F238E27FC236}">
                  <a16:creationId xmlns:a16="http://schemas.microsoft.com/office/drawing/2014/main" id="{3FC8E033-14F6-4D92-877B-A9A24C2485E4}"/>
                </a:ext>
              </a:extLst>
            </p:cNvPr>
            <p:cNvSpPr/>
            <p:nvPr/>
          </p:nvSpPr>
          <p:spPr>
            <a:xfrm>
              <a:off x="9765859" y="2809083"/>
              <a:ext cx="1110790"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181" name="Group 2@3x.png" descr="Group 2@3x.png">
              <a:extLst>
                <a:ext uri="{FF2B5EF4-FFF2-40B4-BE49-F238E27FC236}">
                  <a16:creationId xmlns:a16="http://schemas.microsoft.com/office/drawing/2014/main" id="{46B5CABE-34A3-4B1F-B35F-B2C30A07117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45624" y="3151938"/>
              <a:ext cx="551260" cy="549346"/>
            </a:xfrm>
            <a:prstGeom prst="rect">
              <a:avLst/>
            </a:prstGeom>
            <a:ln w="12700">
              <a:miter lim="400000"/>
            </a:ln>
          </p:spPr>
        </p:pic>
      </p:grpSp>
      <p:grpSp>
        <p:nvGrpSpPr>
          <p:cNvPr id="182" name="Group 181">
            <a:extLst>
              <a:ext uri="{FF2B5EF4-FFF2-40B4-BE49-F238E27FC236}">
                <a16:creationId xmlns:a16="http://schemas.microsoft.com/office/drawing/2014/main" id="{80A351F8-4AEF-4C24-8BD4-7164932BF00A}"/>
              </a:ext>
            </a:extLst>
          </p:cNvPr>
          <p:cNvGrpSpPr/>
          <p:nvPr/>
        </p:nvGrpSpPr>
        <p:grpSpPr>
          <a:xfrm>
            <a:off x="5273531" y="11177950"/>
            <a:ext cx="1455250" cy="1455248"/>
            <a:chOff x="8373048" y="2809083"/>
            <a:chExt cx="1110791" cy="1110790"/>
          </a:xfrm>
        </p:grpSpPr>
        <p:sp>
          <p:nvSpPr>
            <p:cNvPr id="183" name="Circle">
              <a:extLst>
                <a:ext uri="{FF2B5EF4-FFF2-40B4-BE49-F238E27FC236}">
                  <a16:creationId xmlns:a16="http://schemas.microsoft.com/office/drawing/2014/main" id="{80E26631-A2A7-4E36-9C41-5360A8A75CB6}"/>
                </a:ext>
              </a:extLst>
            </p:cNvPr>
            <p:cNvSpPr/>
            <p:nvPr/>
          </p:nvSpPr>
          <p:spPr>
            <a:xfrm>
              <a:off x="8373048" y="2809083"/>
              <a:ext cx="1110791"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184" name="Layer 0@3x.png" descr="Layer 0@3x.png">
              <a:extLst>
                <a:ext uri="{FF2B5EF4-FFF2-40B4-BE49-F238E27FC236}">
                  <a16:creationId xmlns:a16="http://schemas.microsoft.com/office/drawing/2014/main" id="{8FF7C221-2615-4DAD-A094-7B51287B18A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52813" y="3138946"/>
              <a:ext cx="551260" cy="551261"/>
            </a:xfrm>
            <a:prstGeom prst="rect">
              <a:avLst/>
            </a:prstGeom>
            <a:ln w="12700">
              <a:miter lim="400000"/>
            </a:ln>
          </p:spPr>
        </p:pic>
      </p:grpSp>
      <p:grpSp>
        <p:nvGrpSpPr>
          <p:cNvPr id="185" name="Group 184">
            <a:extLst>
              <a:ext uri="{FF2B5EF4-FFF2-40B4-BE49-F238E27FC236}">
                <a16:creationId xmlns:a16="http://schemas.microsoft.com/office/drawing/2014/main" id="{B34042CB-59FE-4168-9036-3B0ED83E531C}"/>
              </a:ext>
            </a:extLst>
          </p:cNvPr>
          <p:cNvGrpSpPr/>
          <p:nvPr/>
        </p:nvGrpSpPr>
        <p:grpSpPr>
          <a:xfrm>
            <a:off x="14672307" y="11177950"/>
            <a:ext cx="1455250" cy="1455248"/>
            <a:chOff x="11158855" y="2809083"/>
            <a:chExt cx="1110791" cy="1110790"/>
          </a:xfrm>
        </p:grpSpPr>
        <p:sp>
          <p:nvSpPr>
            <p:cNvPr id="186" name="Circle">
              <a:extLst>
                <a:ext uri="{FF2B5EF4-FFF2-40B4-BE49-F238E27FC236}">
                  <a16:creationId xmlns:a16="http://schemas.microsoft.com/office/drawing/2014/main" id="{CE07D1E4-3BCB-4C94-82C5-A2BBC73CD55F}"/>
                </a:ext>
              </a:extLst>
            </p:cNvPr>
            <p:cNvSpPr/>
            <p:nvPr/>
          </p:nvSpPr>
          <p:spPr>
            <a:xfrm>
              <a:off x="11158855" y="2809083"/>
              <a:ext cx="1110791"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187" name="Group 1@3x.png" descr="Group 1@3x.png">
              <a:extLst>
                <a:ext uri="{FF2B5EF4-FFF2-40B4-BE49-F238E27FC236}">
                  <a16:creationId xmlns:a16="http://schemas.microsoft.com/office/drawing/2014/main" id="{B5F26150-5988-4B83-8729-449CCC9CF2F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41062" y="3160387"/>
              <a:ext cx="559692" cy="549347"/>
            </a:xfrm>
            <a:prstGeom prst="rect">
              <a:avLst/>
            </a:prstGeom>
            <a:ln w="12700">
              <a:miter lim="400000"/>
            </a:ln>
          </p:spPr>
        </p:pic>
      </p:grpSp>
      <p:grpSp>
        <p:nvGrpSpPr>
          <p:cNvPr id="188" name="Group 187">
            <a:extLst>
              <a:ext uri="{FF2B5EF4-FFF2-40B4-BE49-F238E27FC236}">
                <a16:creationId xmlns:a16="http://schemas.microsoft.com/office/drawing/2014/main" id="{C3678197-F5C0-483A-AC71-073428DCF3AA}"/>
              </a:ext>
            </a:extLst>
          </p:cNvPr>
          <p:cNvGrpSpPr/>
          <p:nvPr/>
        </p:nvGrpSpPr>
        <p:grpSpPr>
          <a:xfrm>
            <a:off x="13019572" y="11177950"/>
            <a:ext cx="1455248" cy="1455248"/>
            <a:chOff x="9765859" y="2809083"/>
            <a:chExt cx="1110790" cy="1110790"/>
          </a:xfrm>
        </p:grpSpPr>
        <p:sp>
          <p:nvSpPr>
            <p:cNvPr id="189" name="Circle">
              <a:extLst>
                <a:ext uri="{FF2B5EF4-FFF2-40B4-BE49-F238E27FC236}">
                  <a16:creationId xmlns:a16="http://schemas.microsoft.com/office/drawing/2014/main" id="{9C27E7D1-545E-4E75-87A0-1A80FCEA2449}"/>
                </a:ext>
              </a:extLst>
            </p:cNvPr>
            <p:cNvSpPr/>
            <p:nvPr/>
          </p:nvSpPr>
          <p:spPr>
            <a:xfrm>
              <a:off x="9765859" y="2809083"/>
              <a:ext cx="1110790"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190" name="Group 2@3x.png" descr="Group 2@3x.png">
              <a:extLst>
                <a:ext uri="{FF2B5EF4-FFF2-40B4-BE49-F238E27FC236}">
                  <a16:creationId xmlns:a16="http://schemas.microsoft.com/office/drawing/2014/main" id="{9A689763-494A-42F1-83CB-F306FED1902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45624" y="3151938"/>
              <a:ext cx="551260" cy="549346"/>
            </a:xfrm>
            <a:prstGeom prst="rect">
              <a:avLst/>
            </a:prstGeom>
            <a:ln w="12700">
              <a:miter lim="400000"/>
            </a:ln>
          </p:spPr>
        </p:pic>
      </p:grpSp>
      <p:grpSp>
        <p:nvGrpSpPr>
          <p:cNvPr id="191" name="Group 190">
            <a:extLst>
              <a:ext uri="{FF2B5EF4-FFF2-40B4-BE49-F238E27FC236}">
                <a16:creationId xmlns:a16="http://schemas.microsoft.com/office/drawing/2014/main" id="{82F840B1-F5E2-4D67-821C-772748B28B0D}"/>
              </a:ext>
            </a:extLst>
          </p:cNvPr>
          <p:cNvGrpSpPr/>
          <p:nvPr/>
        </p:nvGrpSpPr>
        <p:grpSpPr>
          <a:xfrm>
            <a:off x="11406053" y="11177950"/>
            <a:ext cx="1455250" cy="1455248"/>
            <a:chOff x="8373048" y="2809083"/>
            <a:chExt cx="1110791" cy="1110790"/>
          </a:xfrm>
        </p:grpSpPr>
        <p:sp>
          <p:nvSpPr>
            <p:cNvPr id="192" name="Circle">
              <a:extLst>
                <a:ext uri="{FF2B5EF4-FFF2-40B4-BE49-F238E27FC236}">
                  <a16:creationId xmlns:a16="http://schemas.microsoft.com/office/drawing/2014/main" id="{9605B31A-67F8-4202-80E2-6488DE9D0ED0}"/>
                </a:ext>
              </a:extLst>
            </p:cNvPr>
            <p:cNvSpPr/>
            <p:nvPr/>
          </p:nvSpPr>
          <p:spPr>
            <a:xfrm>
              <a:off x="8373048" y="2809083"/>
              <a:ext cx="1110791"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193" name="Layer 0@3x.png" descr="Layer 0@3x.png">
              <a:extLst>
                <a:ext uri="{FF2B5EF4-FFF2-40B4-BE49-F238E27FC236}">
                  <a16:creationId xmlns:a16="http://schemas.microsoft.com/office/drawing/2014/main" id="{DAAF5FDC-36C0-4962-9F8F-4278B559C37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52813" y="3138946"/>
              <a:ext cx="551260" cy="551261"/>
            </a:xfrm>
            <a:prstGeom prst="rect">
              <a:avLst/>
            </a:prstGeom>
            <a:ln w="12700">
              <a:miter lim="400000"/>
            </a:ln>
          </p:spPr>
        </p:pic>
      </p:grpSp>
      <p:sp>
        <p:nvSpPr>
          <p:cNvPr id="212" name="Oval 211">
            <a:extLst>
              <a:ext uri="{FF2B5EF4-FFF2-40B4-BE49-F238E27FC236}">
                <a16:creationId xmlns:a16="http://schemas.microsoft.com/office/drawing/2014/main" id="{D3104B8B-FD88-4EBD-9F53-1B1657C22ACF}"/>
              </a:ext>
            </a:extLst>
          </p:cNvPr>
          <p:cNvSpPr/>
          <p:nvPr/>
        </p:nvSpPr>
        <p:spPr>
          <a:xfrm>
            <a:off x="13001976" y="11177527"/>
            <a:ext cx="1490428" cy="1442641"/>
          </a:xfrm>
          <a:prstGeom prst="ellipse">
            <a:avLst/>
          </a:prstGeom>
          <a:noFill/>
          <a:ln w="38100" cap="flat">
            <a:solidFill>
              <a:srgbClr val="F37022"/>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76300"/>
            <a:endParaRPr lang="en-US" sz="6000">
              <a:solidFill>
                <a:srgbClr val="FFFFFF"/>
              </a:solidFill>
              <a:effectLst>
                <a:outerShdw blurRad="38100" dist="12700" dir="5400000" rotWithShape="0">
                  <a:srgbClr val="000000">
                    <a:alpha val="50000"/>
                  </a:srgbClr>
                </a:outerShdw>
              </a:effectLst>
            </a:endParaRPr>
          </a:p>
        </p:txBody>
      </p:sp>
      <p:cxnSp>
        <p:nvCxnSpPr>
          <p:cNvPr id="222" name="Straight Arrow Connector 221">
            <a:extLst>
              <a:ext uri="{FF2B5EF4-FFF2-40B4-BE49-F238E27FC236}">
                <a16:creationId xmlns:a16="http://schemas.microsoft.com/office/drawing/2014/main" id="{A4360681-B2D2-490A-9FE7-137AD1A7C7F9}"/>
              </a:ext>
            </a:extLst>
          </p:cNvPr>
          <p:cNvCxnSpPr>
            <a:cxnSpLocks/>
          </p:cNvCxnSpPr>
          <p:nvPr/>
        </p:nvCxnSpPr>
        <p:spPr>
          <a:xfrm flipH="1">
            <a:off x="14672306" y="6710114"/>
            <a:ext cx="2192284" cy="1516640"/>
          </a:xfrm>
          <a:prstGeom prst="straightConnector1">
            <a:avLst/>
          </a:prstGeom>
          <a:noFill/>
          <a:ln w="76200" cap="flat">
            <a:solidFill>
              <a:srgbClr val="F37022"/>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225" name="Straight Arrow Connector 224">
            <a:extLst>
              <a:ext uri="{FF2B5EF4-FFF2-40B4-BE49-F238E27FC236}">
                <a16:creationId xmlns:a16="http://schemas.microsoft.com/office/drawing/2014/main" id="{C1ABDE42-1EC1-431F-A279-3BA64E92977B}"/>
              </a:ext>
            </a:extLst>
          </p:cNvPr>
          <p:cNvCxnSpPr>
            <a:cxnSpLocks/>
          </p:cNvCxnSpPr>
          <p:nvPr/>
        </p:nvCxnSpPr>
        <p:spPr>
          <a:xfrm flipH="1">
            <a:off x="13846584" y="8722474"/>
            <a:ext cx="47504" cy="2455476"/>
          </a:xfrm>
          <a:prstGeom prst="straightConnector1">
            <a:avLst/>
          </a:prstGeom>
          <a:noFill/>
          <a:ln w="76200" cap="flat">
            <a:solidFill>
              <a:srgbClr val="F37022"/>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sp>
        <p:nvSpPr>
          <p:cNvPr id="227" name="Oval 226">
            <a:extLst>
              <a:ext uri="{FF2B5EF4-FFF2-40B4-BE49-F238E27FC236}">
                <a16:creationId xmlns:a16="http://schemas.microsoft.com/office/drawing/2014/main" id="{FC1FBCB9-DD2C-4244-B930-32DA5315AE5C}"/>
              </a:ext>
            </a:extLst>
          </p:cNvPr>
          <p:cNvSpPr/>
          <p:nvPr/>
        </p:nvSpPr>
        <p:spPr>
          <a:xfrm>
            <a:off x="10802850" y="4491365"/>
            <a:ext cx="1490428" cy="1442641"/>
          </a:xfrm>
          <a:prstGeom prst="ellipse">
            <a:avLst/>
          </a:prstGeom>
          <a:noFill/>
          <a:ln w="38100" cap="flat">
            <a:solidFill>
              <a:srgbClr val="F37022"/>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76300"/>
            <a:endParaRPr lang="en-US" sz="6000">
              <a:solidFill>
                <a:srgbClr val="FFFFFF"/>
              </a:solidFill>
              <a:effectLst>
                <a:outerShdw blurRad="38100" dist="12700" dir="5400000" rotWithShape="0">
                  <a:srgbClr val="000000">
                    <a:alpha val="50000"/>
                  </a:srgbClr>
                </a:outerShdw>
              </a:effectLst>
            </a:endParaRPr>
          </a:p>
        </p:txBody>
      </p:sp>
      <p:cxnSp>
        <p:nvCxnSpPr>
          <p:cNvPr id="229" name="Straight Arrow Connector 228">
            <a:extLst>
              <a:ext uri="{FF2B5EF4-FFF2-40B4-BE49-F238E27FC236}">
                <a16:creationId xmlns:a16="http://schemas.microsoft.com/office/drawing/2014/main" id="{00D1D995-7ED6-44AE-8314-8026248D75FA}"/>
              </a:ext>
            </a:extLst>
          </p:cNvPr>
          <p:cNvCxnSpPr>
            <a:cxnSpLocks/>
          </p:cNvCxnSpPr>
          <p:nvPr/>
        </p:nvCxnSpPr>
        <p:spPr>
          <a:xfrm flipH="1" flipV="1">
            <a:off x="13191241" y="6506730"/>
            <a:ext cx="3462218" cy="48516"/>
          </a:xfrm>
          <a:prstGeom prst="straightConnector1">
            <a:avLst/>
          </a:prstGeom>
          <a:noFill/>
          <a:ln w="76200" cap="flat">
            <a:solidFill>
              <a:srgbClr val="F37022"/>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230" name="Straight Arrow Connector 229">
            <a:extLst>
              <a:ext uri="{FF2B5EF4-FFF2-40B4-BE49-F238E27FC236}">
                <a16:creationId xmlns:a16="http://schemas.microsoft.com/office/drawing/2014/main" id="{864A4395-A8D1-4378-A358-FF6DE348471B}"/>
              </a:ext>
            </a:extLst>
          </p:cNvPr>
          <p:cNvCxnSpPr>
            <a:cxnSpLocks/>
          </p:cNvCxnSpPr>
          <p:nvPr/>
        </p:nvCxnSpPr>
        <p:spPr>
          <a:xfrm flipH="1" flipV="1">
            <a:off x="11936783" y="5824174"/>
            <a:ext cx="387650" cy="607104"/>
          </a:xfrm>
          <a:prstGeom prst="straightConnector1">
            <a:avLst/>
          </a:prstGeom>
          <a:noFill/>
          <a:ln w="76200" cap="flat">
            <a:solidFill>
              <a:srgbClr val="F37022"/>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231" name="Straight Arrow Connector 230">
            <a:extLst>
              <a:ext uri="{FF2B5EF4-FFF2-40B4-BE49-F238E27FC236}">
                <a16:creationId xmlns:a16="http://schemas.microsoft.com/office/drawing/2014/main" id="{C76319DA-03D7-475C-98F1-81FEE3337614}"/>
              </a:ext>
            </a:extLst>
          </p:cNvPr>
          <p:cNvCxnSpPr>
            <a:cxnSpLocks/>
          </p:cNvCxnSpPr>
          <p:nvPr/>
        </p:nvCxnSpPr>
        <p:spPr>
          <a:xfrm flipH="1" flipV="1">
            <a:off x="6152568" y="10451368"/>
            <a:ext cx="13400" cy="1102496"/>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sp>
        <p:nvSpPr>
          <p:cNvPr id="237" name="TextBox 236">
            <a:extLst>
              <a:ext uri="{FF2B5EF4-FFF2-40B4-BE49-F238E27FC236}">
                <a16:creationId xmlns:a16="http://schemas.microsoft.com/office/drawing/2014/main" id="{E9FC86D1-6524-4521-A344-7EEF7B64A47C}"/>
              </a:ext>
            </a:extLst>
          </p:cNvPr>
          <p:cNvSpPr txBox="1"/>
          <p:nvPr/>
        </p:nvSpPr>
        <p:spPr>
          <a:xfrm>
            <a:off x="6503008" y="2768788"/>
            <a:ext cx="3239990" cy="769441"/>
          </a:xfrm>
          <a:prstGeom prst="rect">
            <a:avLst/>
          </a:prstGeom>
          <a:noFill/>
        </p:spPr>
        <p:txBody>
          <a:bodyPr wrap="none" rtlCol="0">
            <a:spAutoFit/>
          </a:bodyPr>
          <a:lstStyle/>
          <a:p>
            <a:pPr defTabSz="914400"/>
            <a:r>
              <a:rPr lang="en-US" sz="4400">
                <a:solidFill>
                  <a:schemeClr val="bg1">
                    <a:lumMod val="65000"/>
                  </a:schemeClr>
                </a:solidFill>
                <a:latin typeface="Calibri" panose="020F0502020204030204" pitchFamily="34" charset="0"/>
                <a:cs typeface="Calibri" panose="020F0502020204030204" pitchFamily="34" charset="0"/>
              </a:rPr>
              <a:t>Public Clouds</a:t>
            </a:r>
          </a:p>
        </p:txBody>
      </p:sp>
      <p:sp>
        <p:nvSpPr>
          <p:cNvPr id="238" name="TextBox 237">
            <a:extLst>
              <a:ext uri="{FF2B5EF4-FFF2-40B4-BE49-F238E27FC236}">
                <a16:creationId xmlns:a16="http://schemas.microsoft.com/office/drawing/2014/main" id="{A22E0F70-8A20-49CE-9A30-9D39CF5415E0}"/>
              </a:ext>
            </a:extLst>
          </p:cNvPr>
          <p:cNvSpPr txBox="1"/>
          <p:nvPr/>
        </p:nvSpPr>
        <p:spPr>
          <a:xfrm>
            <a:off x="15711568" y="2700426"/>
            <a:ext cx="1277914" cy="769441"/>
          </a:xfrm>
          <a:prstGeom prst="rect">
            <a:avLst/>
          </a:prstGeom>
          <a:noFill/>
        </p:spPr>
        <p:txBody>
          <a:bodyPr wrap="none" rtlCol="0">
            <a:spAutoFit/>
          </a:bodyPr>
          <a:lstStyle/>
          <a:p>
            <a:pPr defTabSz="914400"/>
            <a:r>
              <a:rPr lang="en-US" sz="4400">
                <a:solidFill>
                  <a:schemeClr val="bg1">
                    <a:lumMod val="65000"/>
                  </a:schemeClr>
                </a:solidFill>
                <a:latin typeface="Calibri" panose="020F0502020204030204" pitchFamily="34" charset="0"/>
                <a:cs typeface="Calibri" panose="020F0502020204030204" pitchFamily="34" charset="0"/>
              </a:rPr>
              <a:t>PaaS</a:t>
            </a:r>
          </a:p>
        </p:txBody>
      </p:sp>
      <p:sp>
        <p:nvSpPr>
          <p:cNvPr id="31" name="Footer Placeholder 30">
            <a:extLst>
              <a:ext uri="{FF2B5EF4-FFF2-40B4-BE49-F238E27FC236}">
                <a16:creationId xmlns:a16="http://schemas.microsoft.com/office/drawing/2014/main" id="{424812A9-B047-4CC4-9BB9-9CF859EFA024}"/>
              </a:ext>
            </a:extLst>
          </p:cNvPr>
          <p:cNvSpPr>
            <a:spLocks noGrp="1"/>
          </p:cNvSpPr>
          <p:nvPr>
            <p:ph type="ftr" sz="quarter" idx="4294967295"/>
          </p:nvPr>
        </p:nvSpPr>
        <p:spPr>
          <a:xfrm>
            <a:off x="373562" y="13266179"/>
            <a:ext cx="2443984" cy="407510"/>
          </a:xfrm>
          <a:prstGeom prst="rect">
            <a:avLst/>
          </a:prstGeom>
        </p:spPr>
        <p:txBody>
          <a:bodyPr/>
          <a:lstStyle/>
          <a:p>
            <a:r>
              <a:rPr lang="en-US" kern="0">
                <a:solidFill>
                  <a:srgbClr val="FFFFFF"/>
                </a:solidFill>
                <a:latin typeface="Gill Sans"/>
                <a:cs typeface="Gill Sans"/>
                <a:sym typeface="Gill Sans"/>
              </a:rPr>
              <a:t>© Solace</a:t>
            </a:r>
          </a:p>
        </p:txBody>
      </p:sp>
      <p:sp>
        <p:nvSpPr>
          <p:cNvPr id="239" name="Slide Number Placeholder 238">
            <a:extLst>
              <a:ext uri="{FF2B5EF4-FFF2-40B4-BE49-F238E27FC236}">
                <a16:creationId xmlns:a16="http://schemas.microsoft.com/office/drawing/2014/main" id="{86E92490-2CEB-442C-B926-62D53078D129}"/>
              </a:ext>
            </a:extLst>
          </p:cNvPr>
          <p:cNvSpPr>
            <a:spLocks noGrp="1"/>
          </p:cNvSpPr>
          <p:nvPr>
            <p:ph type="sldNum" sz="quarter" idx="4294967295"/>
          </p:nvPr>
        </p:nvSpPr>
        <p:spPr>
          <a:xfrm>
            <a:off x="32895" y="6402770"/>
            <a:ext cx="673262" cy="738664"/>
          </a:xfrm>
          <a:prstGeom prst="rect">
            <a:avLst/>
          </a:prstGeom>
        </p:spPr>
        <p:txBody>
          <a:bodyPr/>
          <a:lstStyle/>
          <a:p>
            <a:fld id="{86CB4B4D-7CA3-9044-876B-883B54F8677D}" type="slidenum">
              <a:rPr lang="en-US" kern="0">
                <a:solidFill>
                  <a:srgbClr val="FFFFFF"/>
                </a:solidFill>
                <a:sym typeface="Gill Sans"/>
              </a:rPr>
              <a:pPr/>
              <a:t>30</a:t>
            </a:fld>
            <a:endParaRPr lang="en-US" kern="0">
              <a:solidFill>
                <a:srgbClr val="FFFFFF"/>
              </a:solidFill>
              <a:sym typeface="Gill Sans"/>
            </a:endParaRPr>
          </a:p>
        </p:txBody>
      </p:sp>
      <p:pic>
        <p:nvPicPr>
          <p:cNvPr id="100" name="Picture 2" descr="https://dev.solace.com/wp-content/uploads/2017/03/google-cloud-platform_400x200-300x150.jpg">
            <a:extLst>
              <a:ext uri="{FF2B5EF4-FFF2-40B4-BE49-F238E27FC236}">
                <a16:creationId xmlns:a16="http://schemas.microsoft.com/office/drawing/2014/main" id="{7F96A5E8-7CC3-EF44-A64C-D477CADCDFD6}"/>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0306840" y="2664316"/>
            <a:ext cx="2636220" cy="1318116"/>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98" name="Straight Connector 97">
            <a:extLst>
              <a:ext uri="{FF2B5EF4-FFF2-40B4-BE49-F238E27FC236}">
                <a16:creationId xmlns:a16="http://schemas.microsoft.com/office/drawing/2014/main" id="{010F6C0A-9C89-0046-86D5-0B4E6D273AD9}"/>
              </a:ext>
            </a:extLst>
          </p:cNvPr>
          <p:cNvCxnSpPr>
            <a:cxnSpLocks/>
          </p:cNvCxnSpPr>
          <p:nvPr/>
        </p:nvCxnSpPr>
        <p:spPr>
          <a:xfrm>
            <a:off x="12028302" y="8872111"/>
            <a:ext cx="0" cy="961894"/>
          </a:xfrm>
          <a:prstGeom prst="line">
            <a:avLst/>
          </a:prstGeom>
          <a:noFill/>
          <a:ln w="2857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
        <p:nvSpPr>
          <p:cNvPr id="99" name="Footer Placeholder 9">
            <a:extLst>
              <a:ext uri="{FF2B5EF4-FFF2-40B4-BE49-F238E27FC236}">
                <a16:creationId xmlns:a16="http://schemas.microsoft.com/office/drawing/2014/main" id="{B0C2B2FC-3264-4A3A-92AB-0AB53C3A62CC}"/>
              </a:ext>
            </a:extLst>
          </p:cNvPr>
          <p:cNvSpPr>
            <a:spLocks noGrp="1"/>
          </p:cNvSpPr>
          <p:nvPr>
            <p:ph type="ftr" sz="quarter" idx="3"/>
          </p:nvPr>
        </p:nvSpPr>
        <p:spPr>
          <a:xfrm>
            <a:off x="259262" y="12965895"/>
            <a:ext cx="2636338" cy="584775"/>
          </a:xfrm>
        </p:spPr>
        <p:txBody>
          <a:bodyPr/>
          <a:lstStyle/>
          <a:p>
            <a:r>
              <a:rPr lang="en-US"/>
              <a:t>© Solace</a:t>
            </a:r>
          </a:p>
          <a:p>
            <a:r>
              <a:rPr lang="en-US"/>
              <a:t>Proprietary &amp; Confidential</a:t>
            </a:r>
          </a:p>
        </p:txBody>
      </p:sp>
      <p:sp>
        <p:nvSpPr>
          <p:cNvPr id="101" name="Slide Number Placeholder 10">
            <a:extLst>
              <a:ext uri="{FF2B5EF4-FFF2-40B4-BE49-F238E27FC236}">
                <a16:creationId xmlns:a16="http://schemas.microsoft.com/office/drawing/2014/main" id="{3C774F4E-DBC9-4A1F-AD52-7777645E6470}"/>
              </a:ext>
            </a:extLst>
          </p:cNvPr>
          <p:cNvSpPr>
            <a:spLocks noGrp="1"/>
          </p:cNvSpPr>
          <p:nvPr>
            <p:ph type="sldNum" sz="quarter" idx="2"/>
          </p:nvPr>
        </p:nvSpPr>
        <p:spPr>
          <a:xfrm>
            <a:off x="259262" y="12367390"/>
            <a:ext cx="604333" cy="584775"/>
          </a:xfrm>
        </p:spPr>
        <p:txBody>
          <a:bodyPr/>
          <a:lstStyle/>
          <a:p>
            <a:fld id="{86CB4B4D-7CA3-9044-876B-883B54F8677D}" type="slidenum">
              <a:rPr lang="en-US" smtClean="0"/>
              <a:pPr/>
              <a:t>30</a:t>
            </a:fld>
            <a:endParaRPr lang="en-US"/>
          </a:p>
        </p:txBody>
      </p:sp>
      <p:cxnSp>
        <p:nvCxnSpPr>
          <p:cNvPr id="102" name="Straight Arrow Connector 101">
            <a:extLst>
              <a:ext uri="{FF2B5EF4-FFF2-40B4-BE49-F238E27FC236}">
                <a16:creationId xmlns:a16="http://schemas.microsoft.com/office/drawing/2014/main" id="{2F0720DE-6251-43CA-9965-2B4B728F1F2F}"/>
              </a:ext>
            </a:extLst>
          </p:cNvPr>
          <p:cNvCxnSpPr>
            <a:cxnSpLocks/>
          </p:cNvCxnSpPr>
          <p:nvPr/>
        </p:nvCxnSpPr>
        <p:spPr>
          <a:xfrm>
            <a:off x="4514859" y="5412869"/>
            <a:ext cx="188457" cy="1005434"/>
          </a:xfrm>
          <a:prstGeom prst="straightConnector1">
            <a:avLst/>
          </a:prstGeom>
          <a:noFill/>
          <a:ln w="38100" cap="flat">
            <a:solidFill>
              <a:srgbClr val="FF0000"/>
            </a:solidFill>
            <a:prstDash val="sysDot"/>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103" name="Straight Arrow Connector 102">
            <a:extLst>
              <a:ext uri="{FF2B5EF4-FFF2-40B4-BE49-F238E27FC236}">
                <a16:creationId xmlns:a16="http://schemas.microsoft.com/office/drawing/2014/main" id="{BD196B20-C356-465E-905A-AE6CE83F0C76}"/>
              </a:ext>
            </a:extLst>
          </p:cNvPr>
          <p:cNvCxnSpPr>
            <a:cxnSpLocks/>
          </p:cNvCxnSpPr>
          <p:nvPr/>
        </p:nvCxnSpPr>
        <p:spPr>
          <a:xfrm flipH="1">
            <a:off x="12566139" y="5412869"/>
            <a:ext cx="154508" cy="1031630"/>
          </a:xfrm>
          <a:prstGeom prst="straightConnector1">
            <a:avLst/>
          </a:prstGeom>
          <a:noFill/>
          <a:ln w="38100" cap="flat">
            <a:solidFill>
              <a:srgbClr val="FF0000"/>
            </a:solidFill>
            <a:prstDash val="sysDot"/>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106" name="Straight Arrow Connector 105">
            <a:extLst>
              <a:ext uri="{FF2B5EF4-FFF2-40B4-BE49-F238E27FC236}">
                <a16:creationId xmlns:a16="http://schemas.microsoft.com/office/drawing/2014/main" id="{D8374E4B-A14E-4238-A1B7-A5617397E004}"/>
              </a:ext>
            </a:extLst>
          </p:cNvPr>
          <p:cNvCxnSpPr>
            <a:cxnSpLocks/>
            <a:stCxn id="227" idx="4"/>
          </p:cNvCxnSpPr>
          <p:nvPr/>
        </p:nvCxnSpPr>
        <p:spPr>
          <a:xfrm>
            <a:off x="11548064" y="5934006"/>
            <a:ext cx="77847" cy="495387"/>
          </a:xfrm>
          <a:prstGeom prst="straightConnector1">
            <a:avLst/>
          </a:prstGeom>
          <a:noFill/>
          <a:ln w="38100" cap="flat">
            <a:solidFill>
              <a:srgbClr val="F37022"/>
            </a:solidFill>
            <a:prstDash val="sysDot"/>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115" name="Straight Arrow Connector 114">
            <a:extLst>
              <a:ext uri="{FF2B5EF4-FFF2-40B4-BE49-F238E27FC236}">
                <a16:creationId xmlns:a16="http://schemas.microsoft.com/office/drawing/2014/main" id="{08725ED2-C356-4C89-9B94-9373D784D2B1}"/>
              </a:ext>
            </a:extLst>
          </p:cNvPr>
          <p:cNvCxnSpPr>
            <a:cxnSpLocks/>
          </p:cNvCxnSpPr>
          <p:nvPr/>
        </p:nvCxnSpPr>
        <p:spPr>
          <a:xfrm flipV="1">
            <a:off x="15307721" y="6968335"/>
            <a:ext cx="1648338" cy="1258420"/>
          </a:xfrm>
          <a:prstGeom prst="straightConnector1">
            <a:avLst/>
          </a:prstGeom>
          <a:noFill/>
          <a:ln w="38100" cap="flat">
            <a:solidFill>
              <a:srgbClr val="F37022"/>
            </a:solidFill>
            <a:prstDash val="sysDot"/>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116" name="Straight Arrow Connector 115">
            <a:extLst>
              <a:ext uri="{FF2B5EF4-FFF2-40B4-BE49-F238E27FC236}">
                <a16:creationId xmlns:a16="http://schemas.microsoft.com/office/drawing/2014/main" id="{E3BBCE14-32D7-42BB-9879-7DCDD6C7A835}"/>
              </a:ext>
            </a:extLst>
          </p:cNvPr>
          <p:cNvCxnSpPr>
            <a:cxnSpLocks/>
            <a:stCxn id="212" idx="7"/>
          </p:cNvCxnSpPr>
          <p:nvPr/>
        </p:nvCxnSpPr>
        <p:spPr>
          <a:xfrm flipV="1">
            <a:off x="14274136" y="8970362"/>
            <a:ext cx="0" cy="2418435"/>
          </a:xfrm>
          <a:prstGeom prst="straightConnector1">
            <a:avLst/>
          </a:prstGeom>
          <a:noFill/>
          <a:ln w="38100" cap="flat">
            <a:solidFill>
              <a:srgbClr val="F37022"/>
            </a:solidFill>
            <a:prstDash val="sysDot"/>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pic>
        <p:nvPicPr>
          <p:cNvPr id="273" name="Graphic 272">
            <a:extLst>
              <a:ext uri="{FF2B5EF4-FFF2-40B4-BE49-F238E27FC236}">
                <a16:creationId xmlns:a16="http://schemas.microsoft.com/office/drawing/2014/main" id="{109D25C9-0E80-1347-B495-105667B8C27E}"/>
              </a:ext>
            </a:extLst>
          </p:cNvPr>
          <p:cNvPicPr>
            <a:picLocks noChangeAspect="1"/>
          </p:cNvPicPr>
          <p:nvPr/>
        </p:nvPicPr>
        <p:blipFill rotWithShape="1">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r="74122" b="4476"/>
          <a:stretch/>
        </p:blipFill>
        <p:spPr>
          <a:xfrm>
            <a:off x="3727637" y="6344407"/>
            <a:ext cx="879522" cy="604410"/>
          </a:xfrm>
          <a:prstGeom prst="rect">
            <a:avLst/>
          </a:prstGeom>
        </p:spPr>
      </p:pic>
      <p:pic>
        <p:nvPicPr>
          <p:cNvPr id="275" name="Graphic 274">
            <a:extLst>
              <a:ext uri="{FF2B5EF4-FFF2-40B4-BE49-F238E27FC236}">
                <a16:creationId xmlns:a16="http://schemas.microsoft.com/office/drawing/2014/main" id="{F4F2F325-A87A-314B-AA0A-DE3EE35CB287}"/>
              </a:ext>
            </a:extLst>
          </p:cNvPr>
          <p:cNvPicPr>
            <a:picLocks noChangeAspect="1"/>
          </p:cNvPicPr>
          <p:nvPr/>
        </p:nvPicPr>
        <p:blipFill rotWithShape="1">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r="74122" b="4476"/>
          <a:stretch/>
        </p:blipFill>
        <p:spPr>
          <a:xfrm>
            <a:off x="11147955" y="6375310"/>
            <a:ext cx="879522" cy="604410"/>
          </a:xfrm>
          <a:prstGeom prst="rect">
            <a:avLst/>
          </a:prstGeom>
        </p:spPr>
      </p:pic>
      <p:pic>
        <p:nvPicPr>
          <p:cNvPr id="276" name="Graphic 275">
            <a:extLst>
              <a:ext uri="{FF2B5EF4-FFF2-40B4-BE49-F238E27FC236}">
                <a16:creationId xmlns:a16="http://schemas.microsoft.com/office/drawing/2014/main" id="{124FD21B-4398-6E44-A234-305B4730B92E}"/>
              </a:ext>
            </a:extLst>
          </p:cNvPr>
          <p:cNvPicPr>
            <a:picLocks noChangeAspect="1"/>
          </p:cNvPicPr>
          <p:nvPr/>
        </p:nvPicPr>
        <p:blipFill rotWithShape="1">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r="74122" b="4476"/>
          <a:stretch/>
        </p:blipFill>
        <p:spPr>
          <a:xfrm>
            <a:off x="18098017" y="6429393"/>
            <a:ext cx="879522" cy="604410"/>
          </a:xfrm>
          <a:prstGeom prst="rect">
            <a:avLst/>
          </a:prstGeom>
        </p:spPr>
      </p:pic>
    </p:spTree>
    <p:extLst>
      <p:ext uri="{BB962C8B-B14F-4D97-AF65-F5344CB8AC3E}">
        <p14:creationId xmlns:p14="http://schemas.microsoft.com/office/powerpoint/2010/main" val="1315425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3"/>
                                        </p:tgtEl>
                                        <p:attrNameLst>
                                          <p:attrName>style.visibility</p:attrName>
                                        </p:attrNameLst>
                                      </p:cBhvr>
                                      <p:to>
                                        <p:strVal val="visible"/>
                                      </p:to>
                                    </p:set>
                                  </p:childTnLst>
                                </p:cTn>
                              </p:par>
                              <p:par>
                                <p:cTn id="7" presetID="1" presetClass="entr" presetSubtype="0" fill="hold" nodeType="withEffect">
                                  <p:stCondLst>
                                    <p:cond delay="200"/>
                                  </p:stCondLst>
                                  <p:childTnLst>
                                    <p:set>
                                      <p:cBhvr>
                                        <p:cTn id="8" dur="1" fill="hold">
                                          <p:stCondLst>
                                            <p:cond delay="0"/>
                                          </p:stCondLst>
                                        </p:cTn>
                                        <p:tgtEl>
                                          <p:spTgt spid="201"/>
                                        </p:tgtEl>
                                        <p:attrNameLst>
                                          <p:attrName>style.visibility</p:attrName>
                                        </p:attrNameLst>
                                      </p:cBhvr>
                                      <p:to>
                                        <p:strVal val="visible"/>
                                      </p:to>
                                    </p:set>
                                  </p:childTnLst>
                                </p:cTn>
                              </p:par>
                              <p:par>
                                <p:cTn id="9" presetID="1" presetClass="entr" presetSubtype="0" fill="hold" nodeType="withEffect">
                                  <p:stCondLst>
                                    <p:cond delay="200"/>
                                  </p:stCondLst>
                                  <p:childTnLst>
                                    <p:set>
                                      <p:cBhvr>
                                        <p:cTn id="10" dur="1" fill="hold">
                                          <p:stCondLst>
                                            <p:cond delay="0"/>
                                          </p:stCondLst>
                                        </p:cTn>
                                        <p:tgtEl>
                                          <p:spTgt spid="167"/>
                                        </p:tgtEl>
                                        <p:attrNameLst>
                                          <p:attrName>style.visibility</p:attrName>
                                        </p:attrNameLst>
                                      </p:cBhvr>
                                      <p:to>
                                        <p:strVal val="visible"/>
                                      </p:to>
                                    </p:set>
                                  </p:childTnLst>
                                </p:cTn>
                              </p:par>
                              <p:par>
                                <p:cTn id="11" presetID="1" presetClass="entr" presetSubtype="0" fill="hold" nodeType="withEffect">
                                  <p:stCondLst>
                                    <p:cond delay="200"/>
                                  </p:stCondLst>
                                  <p:childTnLst>
                                    <p:set>
                                      <p:cBhvr>
                                        <p:cTn id="12" dur="1" fill="hold">
                                          <p:stCondLst>
                                            <p:cond delay="0"/>
                                          </p:stCondLst>
                                        </p:cTn>
                                        <p:tgtEl>
                                          <p:spTgt spid="98"/>
                                        </p:tgtEl>
                                        <p:attrNameLst>
                                          <p:attrName>style.visibility</p:attrName>
                                        </p:attrNameLst>
                                      </p:cBhvr>
                                      <p:to>
                                        <p:strVal val="visible"/>
                                      </p:to>
                                    </p:set>
                                  </p:childTnLst>
                                </p:cTn>
                              </p:par>
                              <p:par>
                                <p:cTn id="13" presetID="1" presetClass="entr" presetSubtype="0" fill="hold" nodeType="withEffect">
                                  <p:stCondLst>
                                    <p:cond delay="200"/>
                                  </p:stCondLst>
                                  <p:childTnLst>
                                    <p:set>
                                      <p:cBhvr>
                                        <p:cTn id="14" dur="1" fill="hold">
                                          <p:stCondLst>
                                            <p:cond delay="0"/>
                                          </p:stCondLst>
                                        </p:cTn>
                                        <p:tgtEl>
                                          <p:spTgt spid="16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31"/>
                                        </p:tgtEl>
                                        <p:attrNameLst>
                                          <p:attrName>style.visibility</p:attrName>
                                        </p:attrNameLst>
                                      </p:cBhvr>
                                      <p:to>
                                        <p:strVal val="visible"/>
                                      </p:to>
                                    </p:set>
                                    <p:animEffect transition="in" filter="wipe(down)">
                                      <p:cBhvr>
                                        <p:cTn id="21" dur="300"/>
                                        <p:tgtEl>
                                          <p:spTgt spid="231"/>
                                        </p:tgtEl>
                                      </p:cBhvr>
                                    </p:animEffect>
                                  </p:childTnLst>
                                </p:cTn>
                              </p:par>
                            </p:childTnLst>
                          </p:cTn>
                        </p:par>
                        <p:par>
                          <p:cTn id="22" fill="hold">
                            <p:stCondLst>
                              <p:cond delay="300"/>
                            </p:stCondLst>
                            <p:childTnLst>
                              <p:par>
                                <p:cTn id="23" presetID="22" presetClass="entr" presetSubtype="4" fill="hold" nodeType="afterEffect">
                                  <p:stCondLst>
                                    <p:cond delay="0"/>
                                  </p:stCondLst>
                                  <p:childTnLst>
                                    <p:set>
                                      <p:cBhvr>
                                        <p:cTn id="24" dur="1" fill="hold">
                                          <p:stCondLst>
                                            <p:cond delay="0"/>
                                          </p:stCondLst>
                                        </p:cTn>
                                        <p:tgtEl>
                                          <p:spTgt spid="168"/>
                                        </p:tgtEl>
                                        <p:attrNameLst>
                                          <p:attrName>style.visibility</p:attrName>
                                        </p:attrNameLst>
                                      </p:cBhvr>
                                      <p:to>
                                        <p:strVal val="visible"/>
                                      </p:to>
                                    </p:set>
                                    <p:animEffect transition="in" filter="wipe(down)">
                                      <p:cBhvr>
                                        <p:cTn id="25" dur="300"/>
                                        <p:tgtEl>
                                          <p:spTgt spid="16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par>
                                <p:cTn id="33" presetID="26" presetClass="emph" presetSubtype="0" repeatCount="3000" fill="hold" nodeType="withEffect">
                                  <p:stCondLst>
                                    <p:cond delay="0"/>
                                  </p:stCondLst>
                                  <p:childTnLst>
                                    <p:animEffect transition="out" filter="fade">
                                      <p:cBhvr>
                                        <p:cTn id="34" dur="500" tmFilter="0, 0; .2, .5; .8, .5; 1, 0"/>
                                        <p:tgtEl>
                                          <p:spTgt spid="74"/>
                                        </p:tgtEl>
                                      </p:cBhvr>
                                    </p:animEffect>
                                    <p:animScale>
                                      <p:cBhvr>
                                        <p:cTn id="35" dur="250" autoRev="1" fill="hold"/>
                                        <p:tgtEl>
                                          <p:spTgt spid="74"/>
                                        </p:tgtEl>
                                      </p:cBhvr>
                                      <p:by x="105000" y="105000"/>
                                    </p:animScale>
                                  </p:childTnLst>
                                </p:cTn>
                              </p:par>
                              <p:par>
                                <p:cTn id="36" presetID="22" presetClass="entr" presetSubtype="1" fill="hold" nodeType="withEffect">
                                  <p:stCondLst>
                                    <p:cond delay="500"/>
                                  </p:stCondLst>
                                  <p:childTnLst>
                                    <p:set>
                                      <p:cBhvr>
                                        <p:cTn id="37" dur="1" fill="hold">
                                          <p:stCondLst>
                                            <p:cond delay="0"/>
                                          </p:stCondLst>
                                        </p:cTn>
                                        <p:tgtEl>
                                          <p:spTgt spid="102"/>
                                        </p:tgtEl>
                                        <p:attrNameLst>
                                          <p:attrName>style.visibility</p:attrName>
                                        </p:attrNameLst>
                                      </p:cBhvr>
                                      <p:to>
                                        <p:strVal val="visible"/>
                                      </p:to>
                                    </p:set>
                                    <p:animEffect transition="in" filter="wipe(up)">
                                      <p:cBhvr>
                                        <p:cTn id="38" dur="300"/>
                                        <p:tgtEl>
                                          <p:spTgt spid="10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69"/>
                                        </p:tgtEl>
                                        <p:attrNameLst>
                                          <p:attrName>style.visibility</p:attrName>
                                        </p:attrNameLst>
                                      </p:cBhvr>
                                      <p:to>
                                        <p:strVal val="visible"/>
                                      </p:to>
                                    </p:set>
                                    <p:animEffect transition="in" filter="wipe(down)">
                                      <p:cBhvr>
                                        <p:cTn id="43" dur="300"/>
                                        <p:tgtEl>
                                          <p:spTgt spid="169"/>
                                        </p:tgtEl>
                                      </p:cBhvr>
                                    </p:animEffect>
                                  </p:childTnLst>
                                </p:cTn>
                              </p:par>
                            </p:childTnLst>
                          </p:cTn>
                        </p:par>
                        <p:par>
                          <p:cTn id="44" fill="hold">
                            <p:stCondLst>
                              <p:cond delay="300"/>
                            </p:stCondLst>
                            <p:childTnLst>
                              <p:par>
                                <p:cTn id="45" presetID="22" presetClass="entr" presetSubtype="4" fill="hold" nodeType="afterEffect">
                                  <p:stCondLst>
                                    <p:cond delay="0"/>
                                  </p:stCondLst>
                                  <p:childTnLst>
                                    <p:set>
                                      <p:cBhvr>
                                        <p:cTn id="46" dur="1" fill="hold">
                                          <p:stCondLst>
                                            <p:cond delay="0"/>
                                          </p:stCondLst>
                                        </p:cTn>
                                        <p:tgtEl>
                                          <p:spTgt spid="170"/>
                                        </p:tgtEl>
                                        <p:attrNameLst>
                                          <p:attrName>style.visibility</p:attrName>
                                        </p:attrNameLst>
                                      </p:cBhvr>
                                      <p:to>
                                        <p:strVal val="visible"/>
                                      </p:to>
                                    </p:set>
                                    <p:animEffect transition="in" filter="wipe(down)">
                                      <p:cBhvr>
                                        <p:cTn id="47" dur="300"/>
                                        <p:tgtEl>
                                          <p:spTgt spid="170"/>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72"/>
                                        </p:tgtEl>
                                        <p:attrNameLst>
                                          <p:attrName>style.visibility</p:attrName>
                                        </p:attrNameLst>
                                      </p:cBhvr>
                                      <p:to>
                                        <p:strVal val="visible"/>
                                      </p:to>
                                    </p:set>
                                    <p:anim calcmode="lin" valueType="num">
                                      <p:cBhvr>
                                        <p:cTn id="52" dur="500" fill="hold"/>
                                        <p:tgtEl>
                                          <p:spTgt spid="172"/>
                                        </p:tgtEl>
                                        <p:attrNameLst>
                                          <p:attrName>ppt_w</p:attrName>
                                        </p:attrNameLst>
                                      </p:cBhvr>
                                      <p:tavLst>
                                        <p:tav tm="0">
                                          <p:val>
                                            <p:fltVal val="0"/>
                                          </p:val>
                                        </p:tav>
                                        <p:tav tm="100000">
                                          <p:val>
                                            <p:strVal val="#ppt_w"/>
                                          </p:val>
                                        </p:tav>
                                      </p:tavLst>
                                    </p:anim>
                                    <p:anim calcmode="lin" valueType="num">
                                      <p:cBhvr>
                                        <p:cTn id="53" dur="500" fill="hold"/>
                                        <p:tgtEl>
                                          <p:spTgt spid="172"/>
                                        </p:tgtEl>
                                        <p:attrNameLst>
                                          <p:attrName>ppt_h</p:attrName>
                                        </p:attrNameLst>
                                      </p:cBhvr>
                                      <p:tavLst>
                                        <p:tav tm="0">
                                          <p:val>
                                            <p:fltVal val="0"/>
                                          </p:val>
                                        </p:tav>
                                        <p:tav tm="100000">
                                          <p:val>
                                            <p:strVal val="#ppt_h"/>
                                          </p:val>
                                        </p:tav>
                                      </p:tavLst>
                                    </p:anim>
                                    <p:animEffect transition="in" filter="fade">
                                      <p:cBhvr>
                                        <p:cTn id="54" dur="500"/>
                                        <p:tgtEl>
                                          <p:spTgt spid="172"/>
                                        </p:tgtEl>
                                      </p:cBhvr>
                                    </p:animEffect>
                                  </p:childTnLst>
                                </p:cTn>
                              </p:par>
                              <p:par>
                                <p:cTn id="55" presetID="26" presetClass="emph" presetSubtype="0" repeatCount="3000" fill="hold" nodeType="withEffect">
                                  <p:stCondLst>
                                    <p:cond delay="0"/>
                                  </p:stCondLst>
                                  <p:childTnLst>
                                    <p:animEffect transition="out" filter="fade">
                                      <p:cBhvr>
                                        <p:cTn id="56" dur="500" tmFilter="0, 0; .2, .5; .8, .5; 1, 0"/>
                                        <p:tgtEl>
                                          <p:spTgt spid="121"/>
                                        </p:tgtEl>
                                      </p:cBhvr>
                                    </p:animEffect>
                                    <p:animScale>
                                      <p:cBhvr>
                                        <p:cTn id="57" dur="250" autoRev="1" fill="hold"/>
                                        <p:tgtEl>
                                          <p:spTgt spid="121"/>
                                        </p:tgtEl>
                                      </p:cBhvr>
                                      <p:by x="105000" y="105000"/>
                                    </p:animScale>
                                  </p:childTnLst>
                                </p:cTn>
                              </p:par>
                              <p:par>
                                <p:cTn id="58" presetID="22" presetClass="entr" presetSubtype="1" fill="hold" nodeType="withEffect">
                                  <p:stCondLst>
                                    <p:cond delay="500"/>
                                  </p:stCondLst>
                                  <p:childTnLst>
                                    <p:set>
                                      <p:cBhvr>
                                        <p:cTn id="59" dur="1" fill="hold">
                                          <p:stCondLst>
                                            <p:cond delay="0"/>
                                          </p:stCondLst>
                                        </p:cTn>
                                        <p:tgtEl>
                                          <p:spTgt spid="103"/>
                                        </p:tgtEl>
                                        <p:attrNameLst>
                                          <p:attrName>style.visibility</p:attrName>
                                        </p:attrNameLst>
                                      </p:cBhvr>
                                      <p:to>
                                        <p:strVal val="visible"/>
                                      </p:to>
                                    </p:set>
                                    <p:animEffect transition="in" filter="wipe(up)">
                                      <p:cBhvr>
                                        <p:cTn id="60" dur="300"/>
                                        <p:tgtEl>
                                          <p:spTgt spid="103"/>
                                        </p:tgtEl>
                                      </p:cBhvr>
                                    </p:animEffect>
                                  </p:childTnLst>
                                </p:cTn>
                              </p:par>
                            </p:childTnLst>
                          </p:cTn>
                        </p:par>
                        <p:par>
                          <p:cTn id="61" fill="hold">
                            <p:stCondLst>
                              <p:cond delay="1500"/>
                            </p:stCondLst>
                            <p:childTnLst>
                              <p:par>
                                <p:cTn id="62" presetID="22" presetClass="entr" presetSubtype="4" fill="hold" nodeType="afterEffect">
                                  <p:stCondLst>
                                    <p:cond delay="0"/>
                                  </p:stCondLst>
                                  <p:childTnLst>
                                    <p:set>
                                      <p:cBhvr>
                                        <p:cTn id="63" dur="1" fill="hold">
                                          <p:stCondLst>
                                            <p:cond delay="0"/>
                                          </p:stCondLst>
                                        </p:cTn>
                                        <p:tgtEl>
                                          <p:spTgt spid="173"/>
                                        </p:tgtEl>
                                        <p:attrNameLst>
                                          <p:attrName>style.visibility</p:attrName>
                                        </p:attrNameLst>
                                      </p:cBhvr>
                                      <p:to>
                                        <p:strVal val="visible"/>
                                      </p:to>
                                    </p:set>
                                    <p:animEffect transition="in" filter="wipe(down)">
                                      <p:cBhvr>
                                        <p:cTn id="64" dur="300"/>
                                        <p:tgtEl>
                                          <p:spTgt spid="173"/>
                                        </p:tgtEl>
                                      </p:cBhvr>
                                    </p:animEffect>
                                  </p:childTnLst>
                                </p:cTn>
                              </p:par>
                            </p:childTnLst>
                          </p:cTn>
                        </p:par>
                        <p:par>
                          <p:cTn id="65" fill="hold">
                            <p:stCondLst>
                              <p:cond delay="1800"/>
                            </p:stCondLst>
                            <p:childTnLst>
                              <p:par>
                                <p:cTn id="66" presetID="22" presetClass="entr" presetSubtype="4" fill="hold" nodeType="afterEffect">
                                  <p:stCondLst>
                                    <p:cond delay="0"/>
                                  </p:stCondLst>
                                  <p:childTnLst>
                                    <p:set>
                                      <p:cBhvr>
                                        <p:cTn id="67" dur="1" fill="hold">
                                          <p:stCondLst>
                                            <p:cond delay="0"/>
                                          </p:stCondLst>
                                        </p:cTn>
                                        <p:tgtEl>
                                          <p:spTgt spid="195"/>
                                        </p:tgtEl>
                                        <p:attrNameLst>
                                          <p:attrName>style.visibility</p:attrName>
                                        </p:attrNameLst>
                                      </p:cBhvr>
                                      <p:to>
                                        <p:strVal val="visible"/>
                                      </p:to>
                                    </p:set>
                                    <p:animEffect transition="in" filter="wipe(down)">
                                      <p:cBhvr>
                                        <p:cTn id="68" dur="300"/>
                                        <p:tgtEl>
                                          <p:spTgt spid="195"/>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197"/>
                                        </p:tgtEl>
                                        <p:attrNameLst>
                                          <p:attrName>style.visibility</p:attrName>
                                        </p:attrNameLst>
                                      </p:cBhvr>
                                      <p:to>
                                        <p:strVal val="visible"/>
                                      </p:to>
                                    </p:set>
                                    <p:animEffect transition="in" filter="wipe(up)">
                                      <p:cBhvr>
                                        <p:cTn id="73" dur="300"/>
                                        <p:tgtEl>
                                          <p:spTgt spid="197"/>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212"/>
                                        </p:tgtEl>
                                        <p:attrNameLst>
                                          <p:attrName>style.visibility</p:attrName>
                                        </p:attrNameLst>
                                      </p:cBhvr>
                                      <p:to>
                                        <p:strVal val="visible"/>
                                      </p:to>
                                    </p:set>
                                    <p:anim calcmode="lin" valueType="num">
                                      <p:cBhvr>
                                        <p:cTn id="78" dur="500" fill="hold"/>
                                        <p:tgtEl>
                                          <p:spTgt spid="212"/>
                                        </p:tgtEl>
                                        <p:attrNameLst>
                                          <p:attrName>ppt_w</p:attrName>
                                        </p:attrNameLst>
                                      </p:cBhvr>
                                      <p:tavLst>
                                        <p:tav tm="0">
                                          <p:val>
                                            <p:fltVal val="0"/>
                                          </p:val>
                                        </p:tav>
                                        <p:tav tm="100000">
                                          <p:val>
                                            <p:strVal val="#ppt_w"/>
                                          </p:val>
                                        </p:tav>
                                      </p:tavLst>
                                    </p:anim>
                                    <p:anim calcmode="lin" valueType="num">
                                      <p:cBhvr>
                                        <p:cTn id="79" dur="500" fill="hold"/>
                                        <p:tgtEl>
                                          <p:spTgt spid="212"/>
                                        </p:tgtEl>
                                        <p:attrNameLst>
                                          <p:attrName>ppt_h</p:attrName>
                                        </p:attrNameLst>
                                      </p:cBhvr>
                                      <p:tavLst>
                                        <p:tav tm="0">
                                          <p:val>
                                            <p:fltVal val="0"/>
                                          </p:val>
                                        </p:tav>
                                        <p:tav tm="100000">
                                          <p:val>
                                            <p:strVal val="#ppt_h"/>
                                          </p:val>
                                        </p:tav>
                                      </p:tavLst>
                                    </p:anim>
                                    <p:animEffect transition="in" filter="fade">
                                      <p:cBhvr>
                                        <p:cTn id="80" dur="500"/>
                                        <p:tgtEl>
                                          <p:spTgt spid="212"/>
                                        </p:tgtEl>
                                      </p:cBhvr>
                                    </p:animEffect>
                                  </p:childTnLst>
                                </p:cTn>
                              </p:par>
                              <p:par>
                                <p:cTn id="81" presetID="26" presetClass="emph" presetSubtype="0" repeatCount="3000" fill="hold" nodeType="withEffect">
                                  <p:stCondLst>
                                    <p:cond delay="0"/>
                                  </p:stCondLst>
                                  <p:childTnLst>
                                    <p:animEffect transition="out" filter="fade">
                                      <p:cBhvr>
                                        <p:cTn id="82" dur="500" tmFilter="0, 0; .2, .5; .8, .5; 1, 0"/>
                                        <p:tgtEl>
                                          <p:spTgt spid="188"/>
                                        </p:tgtEl>
                                      </p:cBhvr>
                                    </p:animEffect>
                                    <p:animScale>
                                      <p:cBhvr>
                                        <p:cTn id="83" dur="250" autoRev="1" fill="hold"/>
                                        <p:tgtEl>
                                          <p:spTgt spid="188"/>
                                        </p:tgtEl>
                                      </p:cBhvr>
                                      <p:by x="105000" y="105000"/>
                                    </p:animScale>
                                  </p:childTnLst>
                                </p:cTn>
                              </p:par>
                            </p:childTnLst>
                          </p:cTn>
                        </p:par>
                        <p:par>
                          <p:cTn id="84" fill="hold">
                            <p:stCondLst>
                              <p:cond delay="1500"/>
                            </p:stCondLst>
                            <p:childTnLst>
                              <p:par>
                                <p:cTn id="85" presetID="22" presetClass="entr" presetSubtype="4" fill="hold" nodeType="afterEffect">
                                  <p:stCondLst>
                                    <p:cond delay="0"/>
                                  </p:stCondLst>
                                  <p:childTnLst>
                                    <p:set>
                                      <p:cBhvr>
                                        <p:cTn id="86" dur="1" fill="hold">
                                          <p:stCondLst>
                                            <p:cond delay="0"/>
                                          </p:stCondLst>
                                        </p:cTn>
                                        <p:tgtEl>
                                          <p:spTgt spid="116"/>
                                        </p:tgtEl>
                                        <p:attrNameLst>
                                          <p:attrName>style.visibility</p:attrName>
                                        </p:attrNameLst>
                                      </p:cBhvr>
                                      <p:to>
                                        <p:strVal val="visible"/>
                                      </p:to>
                                    </p:set>
                                    <p:animEffect transition="in" filter="wipe(down)">
                                      <p:cBhvr>
                                        <p:cTn id="87" dur="300"/>
                                        <p:tgtEl>
                                          <p:spTgt spid="116"/>
                                        </p:tgtEl>
                                      </p:cBhvr>
                                    </p:animEffect>
                                  </p:childTnLst>
                                </p:cTn>
                              </p:par>
                              <p:par>
                                <p:cTn id="88" presetID="22" presetClass="entr" presetSubtype="8" fill="hold" nodeType="withEffect">
                                  <p:stCondLst>
                                    <p:cond delay="200"/>
                                  </p:stCondLst>
                                  <p:childTnLst>
                                    <p:set>
                                      <p:cBhvr>
                                        <p:cTn id="89" dur="1" fill="hold">
                                          <p:stCondLst>
                                            <p:cond delay="0"/>
                                          </p:stCondLst>
                                        </p:cTn>
                                        <p:tgtEl>
                                          <p:spTgt spid="115"/>
                                        </p:tgtEl>
                                        <p:attrNameLst>
                                          <p:attrName>style.visibility</p:attrName>
                                        </p:attrNameLst>
                                      </p:cBhvr>
                                      <p:to>
                                        <p:strVal val="visible"/>
                                      </p:to>
                                    </p:set>
                                    <p:animEffect transition="in" filter="wipe(left)">
                                      <p:cBhvr>
                                        <p:cTn id="90" dur="300"/>
                                        <p:tgtEl>
                                          <p:spTgt spid="115"/>
                                        </p:tgtEl>
                                      </p:cBhvr>
                                    </p:animEffect>
                                  </p:childTnLst>
                                </p:cTn>
                              </p:par>
                            </p:childTnLst>
                          </p:cTn>
                        </p:par>
                        <p:par>
                          <p:cTn id="91" fill="hold">
                            <p:stCondLst>
                              <p:cond delay="2000"/>
                            </p:stCondLst>
                            <p:childTnLst>
                              <p:par>
                                <p:cTn id="92" presetID="22" presetClass="entr" presetSubtype="1" fill="hold" nodeType="afterEffect">
                                  <p:stCondLst>
                                    <p:cond delay="0"/>
                                  </p:stCondLst>
                                  <p:childTnLst>
                                    <p:set>
                                      <p:cBhvr>
                                        <p:cTn id="93" dur="1" fill="hold">
                                          <p:stCondLst>
                                            <p:cond delay="0"/>
                                          </p:stCondLst>
                                        </p:cTn>
                                        <p:tgtEl>
                                          <p:spTgt spid="222"/>
                                        </p:tgtEl>
                                        <p:attrNameLst>
                                          <p:attrName>style.visibility</p:attrName>
                                        </p:attrNameLst>
                                      </p:cBhvr>
                                      <p:to>
                                        <p:strVal val="visible"/>
                                      </p:to>
                                    </p:set>
                                    <p:animEffect transition="in" filter="wipe(up)">
                                      <p:cBhvr>
                                        <p:cTn id="94" dur="300"/>
                                        <p:tgtEl>
                                          <p:spTgt spid="222"/>
                                        </p:tgtEl>
                                      </p:cBhvr>
                                    </p:animEffect>
                                  </p:childTnLst>
                                </p:cTn>
                              </p:par>
                            </p:childTnLst>
                          </p:cTn>
                        </p:par>
                        <p:par>
                          <p:cTn id="95" fill="hold">
                            <p:stCondLst>
                              <p:cond delay="2300"/>
                            </p:stCondLst>
                            <p:childTnLst>
                              <p:par>
                                <p:cTn id="96" presetID="22" presetClass="entr" presetSubtype="1" fill="hold" nodeType="afterEffect">
                                  <p:stCondLst>
                                    <p:cond delay="0"/>
                                  </p:stCondLst>
                                  <p:childTnLst>
                                    <p:set>
                                      <p:cBhvr>
                                        <p:cTn id="97" dur="1" fill="hold">
                                          <p:stCondLst>
                                            <p:cond delay="0"/>
                                          </p:stCondLst>
                                        </p:cTn>
                                        <p:tgtEl>
                                          <p:spTgt spid="225"/>
                                        </p:tgtEl>
                                        <p:attrNameLst>
                                          <p:attrName>style.visibility</p:attrName>
                                        </p:attrNameLst>
                                      </p:cBhvr>
                                      <p:to>
                                        <p:strVal val="visible"/>
                                      </p:to>
                                    </p:set>
                                    <p:animEffect transition="in" filter="wipe(up)">
                                      <p:cBhvr>
                                        <p:cTn id="98" dur="500"/>
                                        <p:tgtEl>
                                          <p:spTgt spid="225"/>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227"/>
                                        </p:tgtEl>
                                        <p:attrNameLst>
                                          <p:attrName>style.visibility</p:attrName>
                                        </p:attrNameLst>
                                      </p:cBhvr>
                                      <p:to>
                                        <p:strVal val="visible"/>
                                      </p:to>
                                    </p:set>
                                    <p:anim calcmode="lin" valueType="num">
                                      <p:cBhvr>
                                        <p:cTn id="103" dur="500" fill="hold"/>
                                        <p:tgtEl>
                                          <p:spTgt spid="227"/>
                                        </p:tgtEl>
                                        <p:attrNameLst>
                                          <p:attrName>ppt_w</p:attrName>
                                        </p:attrNameLst>
                                      </p:cBhvr>
                                      <p:tavLst>
                                        <p:tav tm="0">
                                          <p:val>
                                            <p:fltVal val="0"/>
                                          </p:val>
                                        </p:tav>
                                        <p:tav tm="100000">
                                          <p:val>
                                            <p:strVal val="#ppt_w"/>
                                          </p:val>
                                        </p:tav>
                                      </p:tavLst>
                                    </p:anim>
                                    <p:anim calcmode="lin" valueType="num">
                                      <p:cBhvr>
                                        <p:cTn id="104" dur="500" fill="hold"/>
                                        <p:tgtEl>
                                          <p:spTgt spid="227"/>
                                        </p:tgtEl>
                                        <p:attrNameLst>
                                          <p:attrName>ppt_h</p:attrName>
                                        </p:attrNameLst>
                                      </p:cBhvr>
                                      <p:tavLst>
                                        <p:tav tm="0">
                                          <p:val>
                                            <p:fltVal val="0"/>
                                          </p:val>
                                        </p:tav>
                                        <p:tav tm="100000">
                                          <p:val>
                                            <p:strVal val="#ppt_h"/>
                                          </p:val>
                                        </p:tav>
                                      </p:tavLst>
                                    </p:anim>
                                    <p:animEffect transition="in" filter="fade">
                                      <p:cBhvr>
                                        <p:cTn id="105" dur="500"/>
                                        <p:tgtEl>
                                          <p:spTgt spid="227"/>
                                        </p:tgtEl>
                                      </p:cBhvr>
                                    </p:animEffect>
                                  </p:childTnLst>
                                </p:cTn>
                              </p:par>
                              <p:par>
                                <p:cTn id="106" presetID="26" presetClass="emph" presetSubtype="0" repeatCount="3000" fill="hold" nodeType="withEffect">
                                  <p:stCondLst>
                                    <p:cond delay="0"/>
                                  </p:stCondLst>
                                  <p:childTnLst>
                                    <p:animEffect transition="out" filter="fade">
                                      <p:cBhvr>
                                        <p:cTn id="107" dur="500" tmFilter="0, 0; .2, .5; .8, .5; 1, 0"/>
                                        <p:tgtEl>
                                          <p:spTgt spid="109"/>
                                        </p:tgtEl>
                                      </p:cBhvr>
                                    </p:animEffect>
                                    <p:animScale>
                                      <p:cBhvr>
                                        <p:cTn id="108" dur="250" autoRev="1" fill="hold"/>
                                        <p:tgtEl>
                                          <p:spTgt spid="109"/>
                                        </p:tgtEl>
                                      </p:cBhvr>
                                      <p:by x="105000" y="105000"/>
                                    </p:animScale>
                                  </p:childTnLst>
                                </p:cTn>
                              </p:par>
                              <p:par>
                                <p:cTn id="109" presetID="22" presetClass="entr" presetSubtype="1" fill="hold" nodeType="withEffect">
                                  <p:stCondLst>
                                    <p:cond delay="500"/>
                                  </p:stCondLst>
                                  <p:childTnLst>
                                    <p:set>
                                      <p:cBhvr>
                                        <p:cTn id="110" dur="1" fill="hold">
                                          <p:stCondLst>
                                            <p:cond delay="0"/>
                                          </p:stCondLst>
                                        </p:cTn>
                                        <p:tgtEl>
                                          <p:spTgt spid="106"/>
                                        </p:tgtEl>
                                        <p:attrNameLst>
                                          <p:attrName>style.visibility</p:attrName>
                                        </p:attrNameLst>
                                      </p:cBhvr>
                                      <p:to>
                                        <p:strVal val="visible"/>
                                      </p:to>
                                    </p:set>
                                    <p:animEffect transition="in" filter="wipe(up)">
                                      <p:cBhvr>
                                        <p:cTn id="111" dur="300"/>
                                        <p:tgtEl>
                                          <p:spTgt spid="106"/>
                                        </p:tgtEl>
                                      </p:cBhvr>
                                    </p:animEffect>
                                  </p:childTnLst>
                                </p:cTn>
                              </p:par>
                            </p:childTnLst>
                          </p:cTn>
                        </p:par>
                        <p:par>
                          <p:cTn id="112" fill="hold">
                            <p:stCondLst>
                              <p:cond delay="1500"/>
                            </p:stCondLst>
                            <p:childTnLst>
                              <p:par>
                                <p:cTn id="113" presetID="22" presetClass="entr" presetSubtype="2" fill="hold" nodeType="afterEffect">
                                  <p:stCondLst>
                                    <p:cond delay="0"/>
                                  </p:stCondLst>
                                  <p:childTnLst>
                                    <p:set>
                                      <p:cBhvr>
                                        <p:cTn id="114" dur="1" fill="hold">
                                          <p:stCondLst>
                                            <p:cond delay="0"/>
                                          </p:stCondLst>
                                        </p:cTn>
                                        <p:tgtEl>
                                          <p:spTgt spid="229"/>
                                        </p:tgtEl>
                                        <p:attrNameLst>
                                          <p:attrName>style.visibility</p:attrName>
                                        </p:attrNameLst>
                                      </p:cBhvr>
                                      <p:to>
                                        <p:strVal val="visible"/>
                                      </p:to>
                                    </p:set>
                                    <p:animEffect transition="in" filter="wipe(right)">
                                      <p:cBhvr>
                                        <p:cTn id="115" dur="300"/>
                                        <p:tgtEl>
                                          <p:spTgt spid="229"/>
                                        </p:tgtEl>
                                      </p:cBhvr>
                                    </p:animEffect>
                                  </p:childTnLst>
                                </p:cTn>
                              </p:par>
                            </p:childTnLst>
                          </p:cTn>
                        </p:par>
                        <p:par>
                          <p:cTn id="116" fill="hold">
                            <p:stCondLst>
                              <p:cond delay="1800"/>
                            </p:stCondLst>
                            <p:childTnLst>
                              <p:par>
                                <p:cTn id="117" presetID="22" presetClass="entr" presetSubtype="4" fill="hold" nodeType="afterEffect">
                                  <p:stCondLst>
                                    <p:cond delay="0"/>
                                  </p:stCondLst>
                                  <p:childTnLst>
                                    <p:set>
                                      <p:cBhvr>
                                        <p:cTn id="118" dur="1" fill="hold">
                                          <p:stCondLst>
                                            <p:cond delay="0"/>
                                          </p:stCondLst>
                                        </p:cTn>
                                        <p:tgtEl>
                                          <p:spTgt spid="230"/>
                                        </p:tgtEl>
                                        <p:attrNameLst>
                                          <p:attrName>style.visibility</p:attrName>
                                        </p:attrNameLst>
                                      </p:cBhvr>
                                      <p:to>
                                        <p:strVal val="visible"/>
                                      </p:to>
                                    </p:set>
                                    <p:animEffect transition="in" filter="wipe(down)">
                                      <p:cBhvr>
                                        <p:cTn id="119" dur="5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2" grpId="0" animBg="1"/>
      <p:bldP spid="212" grpId="0" animBg="1"/>
      <p:bldP spid="2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BFB3EB61-36DA-493B-B286-ED1BC23B2182}"/>
              </a:ext>
            </a:extLst>
          </p:cNvPr>
          <p:cNvSpPr>
            <a:spLocks noGrp="1"/>
          </p:cNvSpPr>
          <p:nvPr>
            <p:ph sz="quarter" idx="14"/>
          </p:nvPr>
        </p:nvSpPr>
        <p:spPr>
          <a:xfrm>
            <a:off x="162629" y="2674619"/>
            <a:ext cx="6672732" cy="9621520"/>
          </a:xfrm>
        </p:spPr>
        <p:txBody>
          <a:bodyPr/>
          <a:lstStyle/>
          <a:p>
            <a:pPr marL="114300">
              <a:spcBef>
                <a:spcPts val="1800"/>
              </a:spcBef>
              <a:spcAft>
                <a:spcPts val="3000"/>
              </a:spcAft>
            </a:pPr>
            <a:r>
              <a:rPr lang="en-US" sz="3600" b="0" dirty="0"/>
              <a:t>Like Beam, an Event Mesh supports:</a:t>
            </a:r>
          </a:p>
          <a:p>
            <a:pPr marL="114300">
              <a:spcBef>
                <a:spcPts val="1800"/>
              </a:spcBef>
              <a:spcAft>
                <a:spcPts val="3000"/>
              </a:spcAft>
            </a:pPr>
            <a:r>
              <a:rPr lang="en-US" sz="3600" b="0" dirty="0"/>
              <a:t>- Cross-API Interoperability</a:t>
            </a:r>
          </a:p>
          <a:p>
            <a:pPr marL="114300">
              <a:spcBef>
                <a:spcPts val="1800"/>
              </a:spcBef>
              <a:spcAft>
                <a:spcPts val="3000"/>
              </a:spcAft>
            </a:pPr>
            <a:r>
              <a:rPr lang="en-US" sz="3600" b="0" dirty="0"/>
              <a:t>- Cross-Protocol Interoperability</a:t>
            </a:r>
          </a:p>
          <a:p>
            <a:pPr marL="114300">
              <a:spcBef>
                <a:spcPts val="1800"/>
              </a:spcBef>
              <a:spcAft>
                <a:spcPts val="3000"/>
              </a:spcAft>
            </a:pPr>
            <a:r>
              <a:rPr lang="en-US" sz="3600" b="0" dirty="0"/>
              <a:t>- No</a:t>
            </a:r>
            <a:r>
              <a:rPr lang="en-US" sz="3600" dirty="0"/>
              <a:t> </a:t>
            </a:r>
            <a:r>
              <a:rPr lang="en-US" sz="3600" b="0" dirty="0"/>
              <a:t>platform or protocol lock-in</a:t>
            </a:r>
          </a:p>
          <a:p>
            <a:pPr marL="114300">
              <a:spcBef>
                <a:spcPts val="1800"/>
              </a:spcBef>
              <a:spcAft>
                <a:spcPts val="3000"/>
              </a:spcAft>
            </a:pPr>
            <a:r>
              <a:rPr lang="en-US" sz="3600" dirty="0"/>
              <a:t>So you d</a:t>
            </a:r>
            <a:r>
              <a:rPr lang="en-US" sz="3600" b="0" dirty="0"/>
              <a:t>on’t have to bridge single-purpose systems</a:t>
            </a:r>
          </a:p>
          <a:p>
            <a:pPr marL="114300">
              <a:spcBef>
                <a:spcPts val="1800"/>
              </a:spcBef>
            </a:pPr>
            <a:endParaRPr lang="en-US" sz="3600" b="0" dirty="0"/>
          </a:p>
        </p:txBody>
      </p:sp>
      <p:sp>
        <p:nvSpPr>
          <p:cNvPr id="6" name="Title 5">
            <a:extLst>
              <a:ext uri="{FF2B5EF4-FFF2-40B4-BE49-F238E27FC236}">
                <a16:creationId xmlns:a16="http://schemas.microsoft.com/office/drawing/2014/main" id="{F29D2946-C677-4587-A417-4AD29671F013}"/>
              </a:ext>
            </a:extLst>
          </p:cNvPr>
          <p:cNvSpPr>
            <a:spLocks noGrp="1"/>
          </p:cNvSpPr>
          <p:nvPr>
            <p:ph type="title"/>
          </p:nvPr>
        </p:nvSpPr>
        <p:spPr/>
        <p:txBody>
          <a:bodyPr/>
          <a:lstStyle/>
          <a:p>
            <a:r>
              <a:rPr lang="en-US"/>
              <a:t>Open APIs &amp; Protocols – Native Application Integration</a:t>
            </a:r>
          </a:p>
        </p:txBody>
      </p:sp>
      <p:sp>
        <p:nvSpPr>
          <p:cNvPr id="76" name="Pie 75"/>
          <p:cNvSpPr/>
          <p:nvPr/>
        </p:nvSpPr>
        <p:spPr bwMode="auto">
          <a:xfrm>
            <a:off x="13745087" y="5893239"/>
            <a:ext cx="2828718" cy="2815860"/>
          </a:xfrm>
          <a:prstGeom prst="pie">
            <a:avLst>
              <a:gd name="adj1" fmla="val 2546428"/>
              <a:gd name="adj2" fmla="val 4772294"/>
            </a:avLst>
          </a:prstGeom>
          <a:solidFill>
            <a:srgbClr val="6DB43F"/>
          </a:solidFill>
          <a:ln w="9525" cap="flat" cmpd="sng" algn="ctr">
            <a:solidFill>
              <a:srgbClr val="6DB43F"/>
            </a:solidFill>
            <a:prstDash val="solid"/>
            <a:round/>
            <a:headEnd type="none" w="med" len="med"/>
            <a:tailEnd type="none" w="med" len="med"/>
          </a:ln>
          <a:effectLst/>
        </p:spPr>
        <p:txBody>
          <a:bodyPr vert="horz" wrap="square" lIns="182880" tIns="91440" rIns="182880" bIns="91440" numCol="1" rtlCol="0" anchor="t" anchorCtr="0" compatLnSpc="1">
            <a:prstTxWarp prst="textNoShape">
              <a:avLst/>
            </a:prstTxWarp>
            <a:noAutofit/>
          </a:bodyPr>
          <a:lstStyle/>
          <a:p>
            <a:pPr marL="685800" indent="-685800" algn="l" defTabSz="1828800" fontAlgn="base" hangingPunct="1">
              <a:lnSpc>
                <a:spcPct val="80000"/>
              </a:lnSpc>
              <a:spcBef>
                <a:spcPct val="20000"/>
              </a:spcBef>
              <a:spcAft>
                <a:spcPct val="0"/>
              </a:spcAft>
              <a:buClr>
                <a:srgbClr val="FADF6C"/>
              </a:buClr>
              <a:buSzPct val="60000"/>
              <a:defRPr/>
            </a:pPr>
            <a:endParaRPr lang="en-US" sz="4000" b="1" kern="1200">
              <a:latin typeface="Arial"/>
              <a:ea typeface="+mn-ea"/>
              <a:cs typeface="+mn-cs"/>
            </a:endParaRPr>
          </a:p>
        </p:txBody>
      </p:sp>
      <p:grpSp>
        <p:nvGrpSpPr>
          <p:cNvPr id="77" name="Group 76"/>
          <p:cNvGrpSpPr/>
          <p:nvPr/>
        </p:nvGrpSpPr>
        <p:grpSpPr>
          <a:xfrm>
            <a:off x="10814888" y="2889545"/>
            <a:ext cx="5807528" cy="941216"/>
            <a:chOff x="5851353" y="1537492"/>
            <a:chExt cx="3701635" cy="470608"/>
          </a:xfrm>
        </p:grpSpPr>
        <p:sp>
          <p:nvSpPr>
            <p:cNvPr id="78" name="Rounded Rectangle 11"/>
            <p:cNvSpPr/>
            <p:nvPr/>
          </p:nvSpPr>
          <p:spPr bwMode="auto">
            <a:xfrm>
              <a:off x="5851353" y="1537492"/>
              <a:ext cx="1176520" cy="470608"/>
            </a:xfrm>
            <a:prstGeom prst="roundRect">
              <a:avLst/>
            </a:prstGeom>
            <a:solidFill>
              <a:schemeClr val="tx1"/>
            </a:solidFill>
            <a:ln>
              <a:solidFill>
                <a:schemeClr val="tx1"/>
              </a:solidFill>
              <a:headEnd type="none" w="med" len="med"/>
              <a:tailEnd type="none" w="med" len="me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vert="horz" wrap="none" lIns="182880" tIns="91440" rIns="182880" bIns="91440" numCol="1" rtlCol="0" anchor="ctr" anchorCtr="0" compatLnSpc="1">
              <a:prstTxWarp prst="textNoShape">
                <a:avLst/>
              </a:prstTxWarp>
              <a:noAutofit/>
            </a:bodyPr>
            <a:lstStyle/>
            <a:p>
              <a:pPr defTabSz="1828800" fontAlgn="base" hangingPunct="1">
                <a:lnSpc>
                  <a:spcPct val="80000"/>
                </a:lnSpc>
                <a:spcBef>
                  <a:spcPct val="20000"/>
                </a:spcBef>
                <a:spcAft>
                  <a:spcPct val="0"/>
                </a:spcAft>
                <a:buClr>
                  <a:srgbClr val="7EA2F3"/>
                </a:buClr>
                <a:buSzPct val="60000"/>
                <a:defRPr/>
              </a:pPr>
              <a:r>
                <a:rPr lang="en-US" sz="2400" kern="1200">
                  <a:solidFill>
                    <a:srgbClr val="FFFFFF"/>
                  </a:solidFill>
                  <a:latin typeface="Arial"/>
                </a:rPr>
                <a:t>Objective C</a:t>
              </a:r>
              <a:br>
                <a:rPr lang="en-US" sz="2400" kern="1200">
                  <a:solidFill>
                    <a:srgbClr val="FFFFFF"/>
                  </a:solidFill>
                  <a:latin typeface="Arial"/>
                </a:rPr>
              </a:br>
              <a:r>
                <a:rPr lang="en-US" sz="2200" b="1" kern="1200">
                  <a:solidFill>
                    <a:srgbClr val="FFFFFF"/>
                  </a:solidFill>
                  <a:latin typeface="Arial"/>
                </a:rPr>
                <a:t>iOS</a:t>
              </a:r>
              <a:endParaRPr lang="en-US" sz="2400" b="1" kern="1200">
                <a:solidFill>
                  <a:srgbClr val="FFFFFF"/>
                </a:solidFill>
                <a:latin typeface="Arial"/>
              </a:endParaRPr>
            </a:p>
          </p:txBody>
        </p:sp>
        <p:sp>
          <p:nvSpPr>
            <p:cNvPr id="79" name="Rounded Rectangle 12"/>
            <p:cNvSpPr/>
            <p:nvPr/>
          </p:nvSpPr>
          <p:spPr bwMode="auto">
            <a:xfrm>
              <a:off x="7111914" y="1537492"/>
              <a:ext cx="1176520" cy="470608"/>
            </a:xfrm>
            <a:prstGeom prst="roundRect">
              <a:avLst/>
            </a:prstGeom>
            <a:solidFill>
              <a:schemeClr val="tx1"/>
            </a:solidFill>
            <a:ln>
              <a:solidFill>
                <a:schemeClr val="tx1"/>
              </a:solidFill>
              <a:headEnd type="none" w="med" len="med"/>
              <a:tailEnd type="none" w="med" len="me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vert="horz" wrap="none" lIns="182880" tIns="91440" rIns="182880" bIns="91440" numCol="1" rtlCol="0" anchor="ctr" anchorCtr="0" compatLnSpc="1">
              <a:prstTxWarp prst="textNoShape">
                <a:avLst/>
              </a:prstTxWarp>
              <a:noAutofit/>
            </a:bodyPr>
            <a:lstStyle/>
            <a:p>
              <a:pPr marL="685800" indent="-685800" defTabSz="1828800" fontAlgn="base" hangingPunct="1">
                <a:lnSpc>
                  <a:spcPct val="80000"/>
                </a:lnSpc>
                <a:spcBef>
                  <a:spcPct val="20000"/>
                </a:spcBef>
                <a:spcAft>
                  <a:spcPct val="0"/>
                </a:spcAft>
                <a:buClr>
                  <a:srgbClr val="7EA2F3"/>
                </a:buClr>
                <a:buSzPct val="60000"/>
                <a:defRPr/>
              </a:pPr>
              <a:r>
                <a:rPr lang="en-US" sz="2400" kern="1200">
                  <a:solidFill>
                    <a:srgbClr val="FFFFFF"/>
                  </a:solidFill>
                  <a:latin typeface="Arial"/>
                </a:rPr>
                <a:t>JavaScript</a:t>
              </a:r>
            </a:p>
            <a:p>
              <a:pPr defTabSz="1828800" fontAlgn="base" hangingPunct="1">
                <a:lnSpc>
                  <a:spcPct val="80000"/>
                </a:lnSpc>
                <a:spcBef>
                  <a:spcPct val="20000"/>
                </a:spcBef>
                <a:spcAft>
                  <a:spcPct val="0"/>
                </a:spcAft>
                <a:buClr>
                  <a:srgbClr val="7EA2F3"/>
                </a:buClr>
                <a:buSzPct val="60000"/>
                <a:defRPr/>
              </a:pPr>
              <a:r>
                <a:rPr lang="en-US" sz="2200" b="1" kern="1200">
                  <a:solidFill>
                    <a:srgbClr val="FFFFFF"/>
                  </a:solidFill>
                  <a:latin typeface="Arial"/>
                </a:rPr>
                <a:t>HTML5</a:t>
              </a:r>
              <a:endParaRPr lang="en-US" sz="2400" b="1" kern="1200">
                <a:solidFill>
                  <a:srgbClr val="FFFFFF"/>
                </a:solidFill>
                <a:latin typeface="Arial"/>
              </a:endParaRPr>
            </a:p>
          </p:txBody>
        </p:sp>
        <p:sp>
          <p:nvSpPr>
            <p:cNvPr id="80" name="Rounded Rectangle 13"/>
            <p:cNvSpPr/>
            <p:nvPr/>
          </p:nvSpPr>
          <p:spPr bwMode="auto">
            <a:xfrm>
              <a:off x="8376468" y="1537492"/>
              <a:ext cx="1176520" cy="470608"/>
            </a:xfrm>
            <a:prstGeom prst="roundRect">
              <a:avLst/>
            </a:prstGeom>
            <a:solidFill>
              <a:schemeClr val="tx1"/>
            </a:solidFill>
            <a:ln>
              <a:solidFill>
                <a:schemeClr val="tx1"/>
              </a:solidFill>
              <a:headEnd type="none" w="med" len="med"/>
              <a:tailEnd type="none" w="med" len="me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vert="horz" wrap="none" lIns="182880" tIns="91440" rIns="182880" bIns="91440" numCol="1" rtlCol="0" anchor="ctr" anchorCtr="0" compatLnSpc="1">
              <a:prstTxWarp prst="textNoShape">
                <a:avLst/>
              </a:prstTxWarp>
              <a:noAutofit/>
            </a:bodyPr>
            <a:lstStyle/>
            <a:p>
              <a:pPr marL="685800" indent="-685800" defTabSz="1828800" fontAlgn="base" hangingPunct="1">
                <a:lnSpc>
                  <a:spcPct val="80000"/>
                </a:lnSpc>
                <a:spcBef>
                  <a:spcPct val="20000"/>
                </a:spcBef>
                <a:spcAft>
                  <a:spcPct val="0"/>
                </a:spcAft>
                <a:buClr>
                  <a:srgbClr val="7EA2F3"/>
                </a:buClr>
                <a:buSzPct val="60000"/>
                <a:defRPr/>
              </a:pPr>
              <a:r>
                <a:rPr lang="en-US" sz="2200" b="1" kern="1200">
                  <a:solidFill>
                    <a:srgbClr val="FFFFFF"/>
                  </a:solidFill>
                  <a:latin typeface="Arial"/>
                </a:rPr>
                <a:t>.NET</a:t>
              </a:r>
            </a:p>
            <a:p>
              <a:pPr marL="685800" indent="-685800" defTabSz="1828800" fontAlgn="base" hangingPunct="1">
                <a:lnSpc>
                  <a:spcPct val="80000"/>
                </a:lnSpc>
                <a:spcBef>
                  <a:spcPct val="20000"/>
                </a:spcBef>
                <a:spcAft>
                  <a:spcPct val="0"/>
                </a:spcAft>
                <a:buClr>
                  <a:srgbClr val="7EA2F3"/>
                </a:buClr>
                <a:buSzPct val="60000"/>
                <a:defRPr/>
              </a:pPr>
              <a:r>
                <a:rPr lang="en-US" sz="2200" b="1" kern="1200">
                  <a:solidFill>
                    <a:srgbClr val="FFFFFF"/>
                  </a:solidFill>
                  <a:latin typeface="Arial"/>
                </a:rPr>
                <a:t>Core 2.0</a:t>
              </a:r>
            </a:p>
          </p:txBody>
        </p:sp>
      </p:grpSp>
      <p:sp>
        <p:nvSpPr>
          <p:cNvPr id="81" name="Rounded Rectangle 15"/>
          <p:cNvSpPr/>
          <p:nvPr/>
        </p:nvSpPr>
        <p:spPr bwMode="auto">
          <a:xfrm>
            <a:off x="16920567" y="2866591"/>
            <a:ext cx="2513082" cy="941216"/>
          </a:xfrm>
          <a:prstGeom prst="roundRect">
            <a:avLst/>
          </a:prstGeom>
          <a:solidFill>
            <a:schemeClr val="bg2">
              <a:lumMod val="75000"/>
            </a:schemeClr>
          </a:solidFill>
          <a:ln>
            <a:solidFill>
              <a:schemeClr val="tx1"/>
            </a:solidFill>
            <a:headEnd type="none" w="med" len="med"/>
            <a:tailEnd type="none" w="med" len="me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vert="horz" wrap="none" lIns="182880" tIns="91440" rIns="182880" bIns="91440" numCol="1" rtlCol="0" anchor="ctr" anchorCtr="0" compatLnSpc="1">
            <a:prstTxWarp prst="textNoShape">
              <a:avLst/>
            </a:prstTxWarp>
            <a:noAutofit/>
          </a:bodyPr>
          <a:lstStyle/>
          <a:p>
            <a:pPr defTabSz="1828800" fontAlgn="base" hangingPunct="1">
              <a:lnSpc>
                <a:spcPct val="80000"/>
              </a:lnSpc>
              <a:spcBef>
                <a:spcPct val="20000"/>
              </a:spcBef>
              <a:spcAft>
                <a:spcPct val="0"/>
              </a:spcAft>
              <a:buClr>
                <a:srgbClr val="7EA2F3"/>
              </a:buClr>
              <a:buSzPct val="60000"/>
              <a:defRPr/>
            </a:pPr>
            <a:r>
              <a:rPr lang="en-US" sz="2400" kern="1200">
                <a:solidFill>
                  <a:srgbClr val="FFFFFF"/>
                </a:solidFill>
                <a:latin typeface="Arial"/>
              </a:rPr>
              <a:t>HTTP API</a:t>
            </a:r>
          </a:p>
        </p:txBody>
      </p:sp>
      <p:cxnSp>
        <p:nvCxnSpPr>
          <p:cNvPr id="82" name="Straight Arrow Connector 81"/>
          <p:cNvCxnSpPr>
            <a:stCxn id="87" idx="0"/>
            <a:endCxn id="80" idx="2"/>
          </p:cNvCxnSpPr>
          <p:nvPr/>
        </p:nvCxnSpPr>
        <p:spPr bwMode="auto">
          <a:xfrm flipV="1">
            <a:off x="15152942" y="3830761"/>
            <a:ext cx="546548" cy="3536684"/>
          </a:xfrm>
          <a:prstGeom prst="straightConnector1">
            <a:avLst/>
          </a:prstGeom>
          <a:ln w="19050">
            <a:solidFill>
              <a:schemeClr val="tx1"/>
            </a:solidFill>
            <a:headEnd type="stealth"/>
            <a:tailEnd type="stealth" w="lg" len="lg"/>
          </a:ln>
          <a:effectLst/>
        </p:spPr>
        <p:style>
          <a:lnRef idx="3">
            <a:schemeClr val="accent1"/>
          </a:lnRef>
          <a:fillRef idx="0">
            <a:schemeClr val="accent1"/>
          </a:fillRef>
          <a:effectRef idx="2">
            <a:schemeClr val="accent1"/>
          </a:effectRef>
          <a:fontRef idx="minor">
            <a:schemeClr val="tx1"/>
          </a:fontRef>
        </p:style>
      </p:cxnSp>
      <p:cxnSp>
        <p:nvCxnSpPr>
          <p:cNvPr id="83" name="Straight Arrow Connector 82"/>
          <p:cNvCxnSpPr>
            <a:stCxn id="87" idx="0"/>
            <a:endCxn id="78" idx="2"/>
          </p:cNvCxnSpPr>
          <p:nvPr/>
        </p:nvCxnSpPr>
        <p:spPr bwMode="auto">
          <a:xfrm flipH="1" flipV="1">
            <a:off x="11737814" y="3830761"/>
            <a:ext cx="3415128" cy="3536684"/>
          </a:xfrm>
          <a:prstGeom prst="straightConnector1">
            <a:avLst/>
          </a:prstGeom>
          <a:ln w="19050">
            <a:solidFill>
              <a:schemeClr val="tx1"/>
            </a:solidFill>
            <a:headEnd type="stealth"/>
            <a:tailEnd type="stealth" w="lg" len="lg"/>
          </a:ln>
          <a:effectLst/>
        </p:spPr>
        <p:style>
          <a:lnRef idx="3">
            <a:schemeClr val="accent1"/>
          </a:lnRef>
          <a:fillRef idx="0">
            <a:schemeClr val="accent1"/>
          </a:fillRef>
          <a:effectRef idx="2">
            <a:schemeClr val="accent1"/>
          </a:effectRef>
          <a:fontRef idx="minor">
            <a:schemeClr val="tx1"/>
          </a:fontRef>
        </p:style>
      </p:cxnSp>
      <p:cxnSp>
        <p:nvCxnSpPr>
          <p:cNvPr id="85" name="Straight Arrow Connector 84"/>
          <p:cNvCxnSpPr>
            <a:stCxn id="87" idx="0"/>
            <a:endCxn id="79" idx="2"/>
          </p:cNvCxnSpPr>
          <p:nvPr/>
        </p:nvCxnSpPr>
        <p:spPr bwMode="auto">
          <a:xfrm flipH="1" flipV="1">
            <a:off x="13715521" y="3830761"/>
            <a:ext cx="1437422" cy="3536684"/>
          </a:xfrm>
          <a:prstGeom prst="straightConnector1">
            <a:avLst/>
          </a:prstGeom>
          <a:ln w="19050">
            <a:solidFill>
              <a:schemeClr val="tx1"/>
            </a:solidFill>
            <a:headEnd type="stealth"/>
            <a:tailEnd type="stealth" w="lg" len="lg"/>
          </a:ln>
          <a:effectLst/>
        </p:spPr>
        <p:style>
          <a:lnRef idx="3">
            <a:schemeClr val="accent1"/>
          </a:lnRef>
          <a:fillRef idx="0">
            <a:schemeClr val="accent1"/>
          </a:fillRef>
          <a:effectRef idx="2">
            <a:schemeClr val="accent1"/>
          </a:effectRef>
          <a:fontRef idx="minor">
            <a:schemeClr val="tx1"/>
          </a:fontRef>
        </p:style>
      </p:cxnSp>
      <p:cxnSp>
        <p:nvCxnSpPr>
          <p:cNvPr id="86" name="Straight Arrow Connector 85"/>
          <p:cNvCxnSpPr>
            <a:stCxn id="87" idx="0"/>
            <a:endCxn id="81" idx="2"/>
          </p:cNvCxnSpPr>
          <p:nvPr/>
        </p:nvCxnSpPr>
        <p:spPr bwMode="auto">
          <a:xfrm flipV="1">
            <a:off x="15152943" y="3807808"/>
            <a:ext cx="3024166" cy="3559638"/>
          </a:xfrm>
          <a:prstGeom prst="straightConnector1">
            <a:avLst/>
          </a:prstGeom>
          <a:ln w="19050">
            <a:solidFill>
              <a:schemeClr val="bg2">
                <a:lumMod val="75000"/>
              </a:schemeClr>
            </a:solidFill>
            <a:headEnd type="arrow"/>
            <a:tailEnd type="stealth" w="lg" len="lg"/>
          </a:ln>
          <a:effectLst/>
        </p:spPr>
        <p:style>
          <a:lnRef idx="3">
            <a:schemeClr val="accent1"/>
          </a:lnRef>
          <a:fillRef idx="0">
            <a:schemeClr val="accent1"/>
          </a:fillRef>
          <a:effectRef idx="2">
            <a:schemeClr val="accent1"/>
          </a:effectRef>
          <a:fontRef idx="minor">
            <a:schemeClr val="tx1"/>
          </a:fontRef>
        </p:style>
      </p:cxnSp>
      <p:sp>
        <p:nvSpPr>
          <p:cNvPr id="87" name="Rectangle 86"/>
          <p:cNvSpPr/>
          <p:nvPr/>
        </p:nvSpPr>
        <p:spPr bwMode="auto">
          <a:xfrm>
            <a:off x="14970502" y="7367445"/>
            <a:ext cx="364880" cy="619772"/>
          </a:xfrm>
          <a:prstGeom prst="rect">
            <a:avLst/>
          </a:prstGeom>
          <a:solidFill>
            <a:srgbClr val="FF0000"/>
          </a:solidFill>
          <a:ln w="9525" cap="flat" cmpd="sng" algn="ctr">
            <a:noFill/>
            <a:prstDash val="solid"/>
            <a:round/>
            <a:headEnd type="none" w="med" len="med"/>
            <a:tailEnd type="none" w="med" len="med"/>
          </a:ln>
          <a:effectLst/>
        </p:spPr>
        <p:txBody>
          <a:bodyPr vert="horz" wrap="square" lIns="182880" tIns="91440" rIns="182880" bIns="91440" numCol="1" rtlCol="0" anchor="t" anchorCtr="0" compatLnSpc="1">
            <a:prstTxWarp prst="textNoShape">
              <a:avLst/>
            </a:prstTxWarp>
            <a:noAutofit/>
          </a:bodyPr>
          <a:lstStyle/>
          <a:p>
            <a:pPr marL="685800" indent="-685800" algn="l" defTabSz="1828800" fontAlgn="base" hangingPunct="1">
              <a:lnSpc>
                <a:spcPct val="80000"/>
              </a:lnSpc>
              <a:spcBef>
                <a:spcPct val="20000"/>
              </a:spcBef>
              <a:spcAft>
                <a:spcPct val="0"/>
              </a:spcAft>
              <a:buClr>
                <a:srgbClr val="7EA2F3"/>
              </a:buClr>
              <a:buSzPct val="60000"/>
              <a:defRPr/>
            </a:pPr>
            <a:endParaRPr lang="en-US" sz="4000" b="1" kern="1200">
              <a:latin typeface="Arial"/>
              <a:ea typeface="+mn-ea"/>
              <a:cs typeface="+mn-cs"/>
            </a:endParaRPr>
          </a:p>
        </p:txBody>
      </p:sp>
      <p:grpSp>
        <p:nvGrpSpPr>
          <p:cNvPr id="107" name="Group 106"/>
          <p:cNvGrpSpPr/>
          <p:nvPr/>
        </p:nvGrpSpPr>
        <p:grpSpPr>
          <a:xfrm>
            <a:off x="16536624" y="4235021"/>
            <a:ext cx="5926792" cy="5380764"/>
            <a:chOff x="8417173" y="1968500"/>
            <a:chExt cx="3576550" cy="2690382"/>
          </a:xfrm>
        </p:grpSpPr>
        <p:cxnSp>
          <p:nvCxnSpPr>
            <p:cNvPr id="109" name="Straight Arrow Connector 108"/>
            <p:cNvCxnSpPr/>
            <p:nvPr/>
          </p:nvCxnSpPr>
          <p:spPr bwMode="auto">
            <a:xfrm flipH="1">
              <a:off x="8417173" y="3532375"/>
              <a:ext cx="1536023" cy="1"/>
            </a:xfrm>
            <a:prstGeom prst="straightConnector1">
              <a:avLst/>
            </a:prstGeom>
            <a:ln w="19050">
              <a:solidFill>
                <a:srgbClr val="1A2B94"/>
              </a:solidFill>
              <a:headEnd type="none" w="lg" len="lg"/>
              <a:tailEnd type="stealth" w="lg" len="lg"/>
            </a:ln>
            <a:effectLst/>
          </p:spPr>
          <p:style>
            <a:lnRef idx="3">
              <a:schemeClr val="accent1"/>
            </a:lnRef>
            <a:fillRef idx="0">
              <a:schemeClr val="accent1"/>
            </a:fillRef>
            <a:effectRef idx="2">
              <a:schemeClr val="accent1"/>
            </a:effectRef>
            <a:fontRef idx="minor">
              <a:schemeClr val="tx1"/>
            </a:fontRef>
          </p:style>
        </p:cxnSp>
        <p:cxnSp>
          <p:nvCxnSpPr>
            <p:cNvPr id="110" name="Straight Arrow Connector 109"/>
            <p:cNvCxnSpPr/>
            <p:nvPr/>
          </p:nvCxnSpPr>
          <p:spPr bwMode="auto">
            <a:xfrm flipH="1">
              <a:off x="9961688" y="1968500"/>
              <a:ext cx="5951" cy="2690382"/>
            </a:xfrm>
            <a:prstGeom prst="straightConnector1">
              <a:avLst/>
            </a:prstGeom>
            <a:ln w="19050">
              <a:solidFill>
                <a:srgbClr val="1A2B94"/>
              </a:solidFill>
              <a:headEnd type="none" w="med" len="med"/>
              <a:tailEnd type="none" w="med" len="med"/>
            </a:ln>
            <a:effectLst/>
          </p:spPr>
          <p:style>
            <a:lnRef idx="3">
              <a:schemeClr val="accent1"/>
            </a:lnRef>
            <a:fillRef idx="0">
              <a:schemeClr val="accent1"/>
            </a:fillRef>
            <a:effectRef idx="2">
              <a:schemeClr val="accent1"/>
            </a:effectRef>
            <a:fontRef idx="minor">
              <a:schemeClr val="tx1"/>
            </a:fontRef>
          </p:style>
        </p:cxnSp>
        <p:cxnSp>
          <p:nvCxnSpPr>
            <p:cNvPr id="111" name="Straight Arrow Connector 110"/>
            <p:cNvCxnSpPr/>
            <p:nvPr/>
          </p:nvCxnSpPr>
          <p:spPr bwMode="auto">
            <a:xfrm>
              <a:off x="9961073" y="2507682"/>
              <a:ext cx="885556" cy="0"/>
            </a:xfrm>
            <a:prstGeom prst="straightConnector1">
              <a:avLst/>
            </a:prstGeom>
            <a:ln w="19050">
              <a:solidFill>
                <a:srgbClr val="1A2B94"/>
              </a:solidFill>
              <a:headEnd type="none" w="med" len="med"/>
              <a:tailEnd type="stealth" w="lg" len="lg"/>
            </a:ln>
            <a:effectLst/>
          </p:spPr>
          <p:style>
            <a:lnRef idx="3">
              <a:schemeClr val="accent1"/>
            </a:lnRef>
            <a:fillRef idx="0">
              <a:schemeClr val="accent1"/>
            </a:fillRef>
            <a:effectRef idx="2">
              <a:schemeClr val="accent1"/>
            </a:effectRef>
            <a:fontRef idx="minor">
              <a:schemeClr val="tx1"/>
            </a:fontRef>
          </p:style>
        </p:cxnSp>
        <p:cxnSp>
          <p:nvCxnSpPr>
            <p:cNvPr id="112" name="Straight Arrow Connector 111"/>
            <p:cNvCxnSpPr/>
            <p:nvPr/>
          </p:nvCxnSpPr>
          <p:spPr bwMode="auto">
            <a:xfrm>
              <a:off x="9961073" y="4658882"/>
              <a:ext cx="885557" cy="0"/>
            </a:xfrm>
            <a:prstGeom prst="straightConnector1">
              <a:avLst/>
            </a:prstGeom>
            <a:ln w="19050">
              <a:solidFill>
                <a:srgbClr val="1A2B94"/>
              </a:solidFill>
              <a:headEnd type="none" w="med" len="med"/>
              <a:tailEnd type="stealth" w="lg" len="lg"/>
            </a:ln>
            <a:effectLst/>
          </p:spPr>
          <p:style>
            <a:lnRef idx="3">
              <a:schemeClr val="accent1"/>
            </a:lnRef>
            <a:fillRef idx="0">
              <a:schemeClr val="accent1"/>
            </a:fillRef>
            <a:effectRef idx="2">
              <a:schemeClr val="accent1"/>
            </a:effectRef>
            <a:fontRef idx="minor">
              <a:schemeClr val="tx1"/>
            </a:fontRef>
          </p:style>
        </p:cxnSp>
        <p:cxnSp>
          <p:nvCxnSpPr>
            <p:cNvPr id="113" name="Straight Arrow Connector 112"/>
            <p:cNvCxnSpPr/>
            <p:nvPr/>
          </p:nvCxnSpPr>
          <p:spPr bwMode="auto">
            <a:xfrm>
              <a:off x="9961073" y="4165532"/>
              <a:ext cx="885556" cy="0"/>
            </a:xfrm>
            <a:prstGeom prst="straightConnector1">
              <a:avLst/>
            </a:prstGeom>
            <a:ln w="19050">
              <a:solidFill>
                <a:srgbClr val="1A2B94"/>
              </a:solidFill>
              <a:headEnd type="none" w="med" len="med"/>
              <a:tailEnd type="stealth" w="lg" len="lg"/>
            </a:ln>
            <a:effectLst/>
          </p:spPr>
          <p:style>
            <a:lnRef idx="3">
              <a:schemeClr val="accent1"/>
            </a:lnRef>
            <a:fillRef idx="0">
              <a:schemeClr val="accent1"/>
            </a:fillRef>
            <a:effectRef idx="2">
              <a:schemeClr val="accent1"/>
            </a:effectRef>
            <a:fontRef idx="minor">
              <a:schemeClr val="tx1"/>
            </a:fontRef>
          </p:style>
        </p:cxnSp>
        <p:cxnSp>
          <p:nvCxnSpPr>
            <p:cNvPr id="115" name="Straight Arrow Connector 114"/>
            <p:cNvCxnSpPr/>
            <p:nvPr/>
          </p:nvCxnSpPr>
          <p:spPr bwMode="auto">
            <a:xfrm>
              <a:off x="9961073" y="3077232"/>
              <a:ext cx="885556" cy="0"/>
            </a:xfrm>
            <a:prstGeom prst="straightConnector1">
              <a:avLst/>
            </a:prstGeom>
            <a:ln w="19050">
              <a:solidFill>
                <a:srgbClr val="1A2B94"/>
              </a:solidFill>
              <a:headEnd type="none" w="med" len="med"/>
              <a:tailEnd type="stealth" w="lg" len="lg"/>
            </a:ln>
            <a:effectLst/>
          </p:spPr>
          <p:style>
            <a:lnRef idx="3">
              <a:schemeClr val="accent1"/>
            </a:lnRef>
            <a:fillRef idx="0">
              <a:schemeClr val="accent1"/>
            </a:fillRef>
            <a:effectRef idx="2">
              <a:schemeClr val="accent1"/>
            </a:effectRef>
            <a:fontRef idx="minor">
              <a:schemeClr val="tx1"/>
            </a:fontRef>
          </p:style>
        </p:cxnSp>
        <p:cxnSp>
          <p:nvCxnSpPr>
            <p:cNvPr id="131" name="Straight Arrow Connector 130"/>
            <p:cNvCxnSpPr/>
            <p:nvPr/>
          </p:nvCxnSpPr>
          <p:spPr bwMode="auto">
            <a:xfrm>
              <a:off x="9953196" y="3621381"/>
              <a:ext cx="893433" cy="0"/>
            </a:xfrm>
            <a:prstGeom prst="straightConnector1">
              <a:avLst/>
            </a:prstGeom>
            <a:ln w="19050">
              <a:solidFill>
                <a:srgbClr val="1A2B94"/>
              </a:solidFill>
              <a:headEnd type="none" w="med" len="med"/>
              <a:tailEnd type="stealth" w="lg" len="lg"/>
            </a:ln>
            <a:effectLst/>
          </p:spPr>
          <p:style>
            <a:lnRef idx="3">
              <a:schemeClr val="accent1"/>
            </a:lnRef>
            <a:fillRef idx="0">
              <a:schemeClr val="accent1"/>
            </a:fillRef>
            <a:effectRef idx="2">
              <a:schemeClr val="accent1"/>
            </a:effectRef>
            <a:fontRef idx="minor">
              <a:schemeClr val="tx1"/>
            </a:fontRef>
          </p:style>
        </p:cxnSp>
        <p:cxnSp>
          <p:nvCxnSpPr>
            <p:cNvPr id="89" name="Straight Arrow Connector 88"/>
            <p:cNvCxnSpPr/>
            <p:nvPr/>
          </p:nvCxnSpPr>
          <p:spPr bwMode="auto">
            <a:xfrm>
              <a:off x="9978609" y="1983954"/>
              <a:ext cx="878991" cy="0"/>
            </a:xfrm>
            <a:prstGeom prst="straightConnector1">
              <a:avLst/>
            </a:prstGeom>
            <a:ln w="19050">
              <a:solidFill>
                <a:srgbClr val="1A2B94"/>
              </a:solidFill>
              <a:headEnd type="none" w="med" len="med"/>
              <a:tailEnd type="stealth" w="lg" len="lg"/>
            </a:ln>
            <a:effectLst/>
          </p:spPr>
          <p:style>
            <a:lnRef idx="3">
              <a:schemeClr val="accent1"/>
            </a:lnRef>
            <a:fillRef idx="0">
              <a:schemeClr val="accent1"/>
            </a:fillRef>
            <a:effectRef idx="2">
              <a:schemeClr val="accent1"/>
            </a:effectRef>
            <a:fontRef idx="minor">
              <a:schemeClr val="tx1"/>
            </a:fontRef>
          </p:style>
        </p:cxnSp>
        <p:cxnSp>
          <p:nvCxnSpPr>
            <p:cNvPr id="91" name="Straight Arrow Connector 90"/>
            <p:cNvCxnSpPr/>
            <p:nvPr/>
          </p:nvCxnSpPr>
          <p:spPr bwMode="auto">
            <a:xfrm>
              <a:off x="9967639" y="2791594"/>
              <a:ext cx="2026082" cy="0"/>
            </a:xfrm>
            <a:prstGeom prst="straightConnector1">
              <a:avLst/>
            </a:prstGeom>
            <a:ln w="19050">
              <a:solidFill>
                <a:srgbClr val="1A2B94"/>
              </a:solidFill>
              <a:headEnd type="none" w="med" len="med"/>
              <a:tailEnd type="stealth" w="lg" len="lg"/>
            </a:ln>
            <a:effectLst/>
          </p:spPr>
          <p:style>
            <a:lnRef idx="3">
              <a:schemeClr val="accent1"/>
            </a:lnRef>
            <a:fillRef idx="0">
              <a:schemeClr val="accent1"/>
            </a:fillRef>
            <a:effectRef idx="2">
              <a:schemeClr val="accent1"/>
            </a:effectRef>
            <a:fontRef idx="minor">
              <a:schemeClr val="tx1"/>
            </a:fontRef>
          </p:style>
        </p:cxnSp>
        <p:cxnSp>
          <p:nvCxnSpPr>
            <p:cNvPr id="92" name="Straight Arrow Connector 91"/>
            <p:cNvCxnSpPr/>
            <p:nvPr/>
          </p:nvCxnSpPr>
          <p:spPr bwMode="auto">
            <a:xfrm>
              <a:off x="9967638" y="3337694"/>
              <a:ext cx="2026085" cy="0"/>
            </a:xfrm>
            <a:prstGeom prst="straightConnector1">
              <a:avLst/>
            </a:prstGeom>
            <a:ln w="19050">
              <a:solidFill>
                <a:srgbClr val="1A2B94"/>
              </a:solidFill>
              <a:headEnd type="none" w="med" len="med"/>
              <a:tailEnd type="stealth" w="lg" len="lg"/>
            </a:ln>
            <a:effectLst/>
          </p:spPr>
          <p:style>
            <a:lnRef idx="3">
              <a:schemeClr val="accent1"/>
            </a:lnRef>
            <a:fillRef idx="0">
              <a:schemeClr val="accent1"/>
            </a:fillRef>
            <a:effectRef idx="2">
              <a:schemeClr val="accent1"/>
            </a:effectRef>
            <a:fontRef idx="minor">
              <a:schemeClr val="tx1"/>
            </a:fontRef>
          </p:style>
        </p:cxnSp>
        <p:cxnSp>
          <p:nvCxnSpPr>
            <p:cNvPr id="94" name="Straight Arrow Connector 93"/>
            <p:cNvCxnSpPr/>
            <p:nvPr/>
          </p:nvCxnSpPr>
          <p:spPr bwMode="auto">
            <a:xfrm>
              <a:off x="9949833" y="3867592"/>
              <a:ext cx="2026087" cy="0"/>
            </a:xfrm>
            <a:prstGeom prst="straightConnector1">
              <a:avLst/>
            </a:prstGeom>
            <a:ln w="19050">
              <a:solidFill>
                <a:srgbClr val="1A2B94"/>
              </a:solidFill>
              <a:headEnd type="none" w="med" len="med"/>
              <a:tailEnd type="stealth" w="lg" len="lg"/>
            </a:ln>
            <a:effectLst/>
          </p:spPr>
          <p:style>
            <a:lnRef idx="3">
              <a:schemeClr val="accent1"/>
            </a:lnRef>
            <a:fillRef idx="0">
              <a:schemeClr val="accent1"/>
            </a:fillRef>
            <a:effectRef idx="2">
              <a:schemeClr val="accent1"/>
            </a:effectRef>
            <a:fontRef idx="minor">
              <a:schemeClr val="tx1"/>
            </a:fontRef>
          </p:style>
        </p:cxnSp>
      </p:grpSp>
      <p:sp>
        <p:nvSpPr>
          <p:cNvPr id="138" name="Rounded Rectangle 96"/>
          <p:cNvSpPr/>
          <p:nvPr/>
        </p:nvSpPr>
        <p:spPr bwMode="auto">
          <a:xfrm>
            <a:off x="22431906" y="5466597"/>
            <a:ext cx="1908360" cy="829024"/>
          </a:xfrm>
          <a:prstGeom prst="roundRect">
            <a:avLst/>
          </a:prstGeom>
          <a:solidFill>
            <a:srgbClr val="1A2B94"/>
          </a:solidFill>
          <a:ln>
            <a:solidFill>
              <a:schemeClr val="tx1"/>
            </a:solidFill>
            <a:headEnd type="none" w="med" len="med"/>
            <a:tailEnd type="none" w="med" len="me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vert="horz" wrap="square" lIns="0" tIns="91440" rIns="0" bIns="91440" numCol="1" rtlCol="0" anchor="ctr" anchorCtr="0" compatLnSpc="1">
            <a:prstTxWarp prst="textNoShape">
              <a:avLst/>
            </a:prstTxWarp>
            <a:noAutofit/>
          </a:bodyPr>
          <a:lstStyle/>
          <a:p>
            <a:pPr marL="685800" indent="-685800" defTabSz="1828800" fontAlgn="base" hangingPunct="1">
              <a:lnSpc>
                <a:spcPct val="80000"/>
              </a:lnSpc>
              <a:spcBef>
                <a:spcPct val="20000"/>
              </a:spcBef>
              <a:spcAft>
                <a:spcPct val="0"/>
              </a:spcAft>
              <a:buClr>
                <a:srgbClr val="7EA2F3"/>
              </a:buClr>
              <a:buSzPct val="60000"/>
              <a:defRPr/>
            </a:pPr>
            <a:r>
              <a:rPr lang="en-US" sz="2400" kern="1200">
                <a:solidFill>
                  <a:srgbClr val="FFFFFF"/>
                </a:solidFill>
                <a:latin typeface="Calibri" panose="020F0502020204030204" pitchFamily="34" charset="0"/>
                <a:cs typeface="Calibri" panose="020F0502020204030204" pitchFamily="34" charset="0"/>
              </a:rPr>
              <a:t>Node.js</a:t>
            </a:r>
          </a:p>
          <a:p>
            <a:pPr marL="685800" indent="-685800" defTabSz="1828800" fontAlgn="base" hangingPunct="1">
              <a:lnSpc>
                <a:spcPct val="80000"/>
              </a:lnSpc>
              <a:spcBef>
                <a:spcPct val="20000"/>
              </a:spcBef>
              <a:spcAft>
                <a:spcPct val="0"/>
              </a:spcAft>
              <a:buClr>
                <a:srgbClr val="7EA2F3"/>
              </a:buClr>
              <a:buSzPct val="60000"/>
              <a:defRPr/>
            </a:pPr>
            <a:r>
              <a:rPr lang="en-US" sz="1800" kern="1200">
                <a:solidFill>
                  <a:srgbClr val="FFFFFF"/>
                </a:solidFill>
                <a:latin typeface="Calibri" panose="020F0502020204030204" pitchFamily="34" charset="0"/>
                <a:cs typeface="Calibri" panose="020F0502020204030204" pitchFamily="34" charset="0"/>
              </a:rPr>
              <a:t>(amqp10, Rhea)</a:t>
            </a:r>
          </a:p>
        </p:txBody>
      </p:sp>
      <p:sp>
        <p:nvSpPr>
          <p:cNvPr id="139" name="Rounded Rectangle 101"/>
          <p:cNvSpPr/>
          <p:nvPr/>
        </p:nvSpPr>
        <p:spPr bwMode="auto">
          <a:xfrm>
            <a:off x="20557325" y="4948969"/>
            <a:ext cx="1622866" cy="784648"/>
          </a:xfrm>
          <a:prstGeom prst="roundRect">
            <a:avLst/>
          </a:prstGeom>
          <a:solidFill>
            <a:srgbClr val="1A2B94"/>
          </a:solidFill>
          <a:ln>
            <a:solidFill>
              <a:schemeClr val="tx1"/>
            </a:solidFill>
            <a:headEnd type="none" w="med" len="med"/>
            <a:tailEnd type="none" w="med" len="me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vert="horz" wrap="square" lIns="182880" tIns="91440" rIns="182880" bIns="91440" numCol="1" rtlCol="0" anchor="ctr" anchorCtr="0" compatLnSpc="1">
            <a:prstTxWarp prst="textNoShape">
              <a:avLst/>
            </a:prstTxWarp>
            <a:noAutofit/>
          </a:bodyPr>
          <a:lstStyle/>
          <a:p>
            <a:pPr marL="685800" indent="-685800" defTabSz="1828800" fontAlgn="base" hangingPunct="1">
              <a:lnSpc>
                <a:spcPct val="80000"/>
              </a:lnSpc>
              <a:spcBef>
                <a:spcPct val="20000"/>
              </a:spcBef>
              <a:spcAft>
                <a:spcPct val="0"/>
              </a:spcAft>
              <a:buClr>
                <a:srgbClr val="7EA2F3"/>
              </a:buClr>
              <a:buSzPct val="60000"/>
              <a:defRPr/>
            </a:pPr>
            <a:r>
              <a:rPr lang="en-US" sz="2400" kern="1200">
                <a:solidFill>
                  <a:srgbClr val="FFFFFF"/>
                </a:solidFill>
                <a:latin typeface="Calibri" panose="020F0502020204030204" pitchFamily="34" charset="0"/>
                <a:cs typeface="Calibri" panose="020F0502020204030204" pitchFamily="34" charset="0"/>
              </a:rPr>
              <a:t>Python</a:t>
            </a:r>
          </a:p>
        </p:txBody>
      </p:sp>
      <p:sp>
        <p:nvSpPr>
          <p:cNvPr id="140" name="Rounded Rectangle 102"/>
          <p:cNvSpPr/>
          <p:nvPr/>
        </p:nvSpPr>
        <p:spPr bwMode="auto">
          <a:xfrm>
            <a:off x="20557325" y="6045163"/>
            <a:ext cx="1622866" cy="784648"/>
          </a:xfrm>
          <a:prstGeom prst="roundRect">
            <a:avLst/>
          </a:prstGeom>
          <a:solidFill>
            <a:srgbClr val="1A2B94"/>
          </a:solidFill>
          <a:ln>
            <a:solidFill>
              <a:schemeClr val="tx1"/>
            </a:solidFill>
            <a:headEnd type="none" w="med" len="med"/>
            <a:tailEnd type="none" w="med" len="me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vert="horz" wrap="square" lIns="182880" tIns="91440" rIns="182880" bIns="91440" numCol="1" rtlCol="0" anchor="ctr" anchorCtr="0" compatLnSpc="1">
            <a:prstTxWarp prst="textNoShape">
              <a:avLst/>
            </a:prstTxWarp>
            <a:noAutofit/>
          </a:bodyPr>
          <a:lstStyle/>
          <a:p>
            <a:pPr marL="685800" indent="-685800" defTabSz="1828800" fontAlgn="base" hangingPunct="1">
              <a:lnSpc>
                <a:spcPct val="80000"/>
              </a:lnSpc>
              <a:spcBef>
                <a:spcPct val="20000"/>
              </a:spcBef>
              <a:spcAft>
                <a:spcPct val="0"/>
              </a:spcAft>
              <a:buClr>
                <a:srgbClr val="7EA2F3"/>
              </a:buClr>
              <a:buSzPct val="60000"/>
              <a:defRPr/>
            </a:pPr>
            <a:r>
              <a:rPr lang="en-US" sz="2400" kern="1200">
                <a:solidFill>
                  <a:srgbClr val="FFFFFF"/>
                </a:solidFill>
                <a:latin typeface="Calibri" panose="020F0502020204030204" pitchFamily="34" charset="0"/>
                <a:cs typeface="Calibri" panose="020F0502020204030204" pitchFamily="34" charset="0"/>
              </a:rPr>
              <a:t>Ruby</a:t>
            </a:r>
          </a:p>
        </p:txBody>
      </p:sp>
      <p:sp>
        <p:nvSpPr>
          <p:cNvPr id="141" name="Rounded Rectangle 103"/>
          <p:cNvSpPr/>
          <p:nvPr/>
        </p:nvSpPr>
        <p:spPr bwMode="auto">
          <a:xfrm>
            <a:off x="20557325" y="7132087"/>
            <a:ext cx="1622866" cy="784648"/>
          </a:xfrm>
          <a:prstGeom prst="roundRect">
            <a:avLst/>
          </a:prstGeom>
          <a:solidFill>
            <a:srgbClr val="1A2B94"/>
          </a:solidFill>
          <a:ln>
            <a:solidFill>
              <a:schemeClr val="tx1"/>
            </a:solidFill>
            <a:headEnd type="none" w="med" len="med"/>
            <a:tailEnd type="none" w="med" len="me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vert="horz" wrap="square" lIns="182880" tIns="91440" rIns="182880" bIns="91440" numCol="1" rtlCol="0" anchor="ctr" anchorCtr="0" compatLnSpc="1">
            <a:prstTxWarp prst="textNoShape">
              <a:avLst/>
            </a:prstTxWarp>
            <a:noAutofit/>
          </a:bodyPr>
          <a:lstStyle/>
          <a:p>
            <a:pPr marL="685800" indent="-685800" defTabSz="1828800" fontAlgn="base" hangingPunct="1">
              <a:lnSpc>
                <a:spcPct val="80000"/>
              </a:lnSpc>
              <a:spcBef>
                <a:spcPct val="20000"/>
              </a:spcBef>
              <a:spcAft>
                <a:spcPct val="0"/>
              </a:spcAft>
              <a:buClr>
                <a:srgbClr val="7EA2F3"/>
              </a:buClr>
              <a:buSzPct val="60000"/>
              <a:defRPr/>
            </a:pPr>
            <a:r>
              <a:rPr lang="en-US" sz="2400" kern="1200">
                <a:solidFill>
                  <a:srgbClr val="FFFFFF"/>
                </a:solidFill>
                <a:latin typeface="Calibri" panose="020F0502020204030204" pitchFamily="34" charset="0"/>
                <a:cs typeface="Calibri" panose="020F0502020204030204" pitchFamily="34" charset="0"/>
              </a:rPr>
              <a:t>C++</a:t>
            </a:r>
          </a:p>
        </p:txBody>
      </p:sp>
      <p:sp>
        <p:nvSpPr>
          <p:cNvPr id="142" name="Rounded Rectangle 104"/>
          <p:cNvSpPr/>
          <p:nvPr/>
        </p:nvSpPr>
        <p:spPr bwMode="auto">
          <a:xfrm>
            <a:off x="20557325" y="8185959"/>
            <a:ext cx="1622866" cy="784648"/>
          </a:xfrm>
          <a:prstGeom prst="roundRect">
            <a:avLst/>
          </a:prstGeom>
          <a:solidFill>
            <a:srgbClr val="1A2B94"/>
          </a:solidFill>
          <a:ln>
            <a:solidFill>
              <a:schemeClr val="tx1"/>
            </a:solidFill>
            <a:headEnd type="none" w="med" len="med"/>
            <a:tailEnd type="none" w="med" len="me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vert="horz" wrap="square" lIns="182880" tIns="91440" rIns="182880" bIns="91440" numCol="1" rtlCol="0" anchor="ctr" anchorCtr="0" compatLnSpc="1">
            <a:prstTxWarp prst="textNoShape">
              <a:avLst/>
            </a:prstTxWarp>
            <a:noAutofit/>
          </a:bodyPr>
          <a:lstStyle/>
          <a:p>
            <a:pPr marL="685800" indent="-685800" defTabSz="1828800" fontAlgn="base" hangingPunct="1">
              <a:lnSpc>
                <a:spcPct val="80000"/>
              </a:lnSpc>
              <a:spcBef>
                <a:spcPct val="20000"/>
              </a:spcBef>
              <a:spcAft>
                <a:spcPct val="0"/>
              </a:spcAft>
              <a:buClr>
                <a:srgbClr val="7EA2F3"/>
              </a:buClr>
              <a:buSzPct val="60000"/>
              <a:defRPr/>
            </a:pPr>
            <a:r>
              <a:rPr lang="en-US" sz="2400" kern="1200">
                <a:solidFill>
                  <a:srgbClr val="FFFFFF"/>
                </a:solidFill>
                <a:latin typeface="Calibri" panose="020F0502020204030204" pitchFamily="34" charset="0"/>
                <a:cs typeface="Calibri" panose="020F0502020204030204" pitchFamily="34" charset="0"/>
              </a:rPr>
              <a:t>.NET</a:t>
            </a:r>
          </a:p>
        </p:txBody>
      </p:sp>
      <p:sp>
        <p:nvSpPr>
          <p:cNvPr id="144" name="Rounded Rectangle 105"/>
          <p:cNvSpPr/>
          <p:nvPr/>
        </p:nvSpPr>
        <p:spPr bwMode="auto">
          <a:xfrm>
            <a:off x="20557325" y="9262959"/>
            <a:ext cx="1622866" cy="784648"/>
          </a:xfrm>
          <a:prstGeom prst="roundRect">
            <a:avLst/>
          </a:prstGeom>
          <a:solidFill>
            <a:srgbClr val="1A2B94"/>
          </a:solidFill>
          <a:ln>
            <a:solidFill>
              <a:schemeClr val="tx1"/>
            </a:solidFill>
            <a:headEnd type="none" w="med" len="med"/>
            <a:tailEnd type="none" w="med" len="me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vert="horz" wrap="square" lIns="182880" tIns="91440" rIns="182880" bIns="91440" numCol="1" rtlCol="0" anchor="ctr" anchorCtr="0" compatLnSpc="1">
            <a:prstTxWarp prst="textNoShape">
              <a:avLst/>
            </a:prstTxWarp>
            <a:noAutofit/>
          </a:bodyPr>
          <a:lstStyle/>
          <a:p>
            <a:pPr marL="685800" indent="-685800" defTabSz="1828800" fontAlgn="base" hangingPunct="1">
              <a:lnSpc>
                <a:spcPct val="80000"/>
              </a:lnSpc>
              <a:spcBef>
                <a:spcPct val="20000"/>
              </a:spcBef>
              <a:spcAft>
                <a:spcPct val="0"/>
              </a:spcAft>
              <a:buClr>
                <a:srgbClr val="7EA2F3"/>
              </a:buClr>
              <a:buSzPct val="60000"/>
              <a:defRPr/>
            </a:pPr>
            <a:r>
              <a:rPr lang="en-US" sz="2400" kern="1200">
                <a:solidFill>
                  <a:srgbClr val="FFFFFF"/>
                </a:solidFill>
                <a:latin typeface="Calibri" panose="020F0502020204030204" pitchFamily="34" charset="0"/>
                <a:cs typeface="Calibri" panose="020F0502020204030204" pitchFamily="34" charset="0"/>
              </a:rPr>
              <a:t>Perl</a:t>
            </a:r>
          </a:p>
        </p:txBody>
      </p:sp>
      <p:sp>
        <p:nvSpPr>
          <p:cNvPr id="145" name="Rounded Rectangle 7"/>
          <p:cNvSpPr/>
          <p:nvPr/>
        </p:nvSpPr>
        <p:spPr bwMode="auto">
          <a:xfrm>
            <a:off x="10059182" y="11531319"/>
            <a:ext cx="1622216" cy="784648"/>
          </a:xfrm>
          <a:prstGeom prst="roundRect">
            <a:avLst/>
          </a:prstGeom>
          <a:solidFill>
            <a:schemeClr val="accent6"/>
          </a:solidFill>
          <a:ln>
            <a:solidFill>
              <a:schemeClr val="tx1"/>
            </a:solidFill>
            <a:headEnd type="none" w="med" len="med"/>
            <a:tailEnd type="none" w="med" len="me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vert="horz" wrap="square" lIns="0" tIns="91440" rIns="0" bIns="91440" numCol="1" rtlCol="0" anchor="ctr" anchorCtr="0" compatLnSpc="1">
            <a:prstTxWarp prst="textNoShape">
              <a:avLst/>
            </a:prstTxWarp>
            <a:noAutofit/>
          </a:bodyPr>
          <a:lstStyle/>
          <a:p>
            <a:pPr marL="685800" indent="-685800" defTabSz="1828800" fontAlgn="base" hangingPunct="1">
              <a:lnSpc>
                <a:spcPct val="80000"/>
              </a:lnSpc>
              <a:spcBef>
                <a:spcPct val="20000"/>
              </a:spcBef>
              <a:spcAft>
                <a:spcPct val="0"/>
              </a:spcAft>
              <a:buClr>
                <a:srgbClr val="7EA2F3"/>
              </a:buClr>
              <a:buSzPct val="60000"/>
              <a:defRPr/>
            </a:pPr>
            <a:r>
              <a:rPr lang="en-US" sz="2400" kern="1200">
                <a:solidFill>
                  <a:srgbClr val="FFFFFF"/>
                </a:solidFill>
                <a:latin typeface="Arial"/>
              </a:rPr>
              <a:t>JMS/JCA</a:t>
            </a:r>
          </a:p>
        </p:txBody>
      </p:sp>
      <p:pic>
        <p:nvPicPr>
          <p:cNvPr id="146" name="Picture 14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520028" y="2898892"/>
            <a:ext cx="1748260" cy="874130"/>
          </a:xfrm>
          <a:prstGeom prst="rect">
            <a:avLst/>
          </a:prstGeom>
          <a:effectLst/>
        </p:spPr>
      </p:pic>
      <p:pic>
        <p:nvPicPr>
          <p:cNvPr id="147" name="Picture 14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12600" y="6577425"/>
            <a:ext cx="2011680" cy="1005840"/>
          </a:xfrm>
          <a:prstGeom prst="rect">
            <a:avLst/>
          </a:prstGeom>
        </p:spPr>
      </p:pic>
      <p:pic>
        <p:nvPicPr>
          <p:cNvPr id="148" name="Picture 14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855514" y="6513009"/>
            <a:ext cx="2011680" cy="1005840"/>
          </a:xfrm>
          <a:prstGeom prst="rect">
            <a:avLst/>
          </a:prstGeom>
        </p:spPr>
      </p:pic>
      <p:sp>
        <p:nvSpPr>
          <p:cNvPr id="149" name="Pie 18"/>
          <p:cNvSpPr/>
          <p:nvPr/>
        </p:nvSpPr>
        <p:spPr bwMode="auto">
          <a:xfrm>
            <a:off x="13749849" y="5893240"/>
            <a:ext cx="2825242" cy="2825242"/>
          </a:xfrm>
          <a:prstGeom prst="pie">
            <a:avLst>
              <a:gd name="adj1" fmla="val 12974986"/>
              <a:gd name="adj2" fmla="val 17556901"/>
            </a:avLst>
          </a:prstGeom>
          <a:solidFill>
            <a:schemeClr val="tx1"/>
          </a:solidFill>
          <a:ln w="9525" cap="flat" cmpd="sng" algn="ctr">
            <a:noFill/>
            <a:prstDash val="solid"/>
            <a:round/>
            <a:headEnd type="none" w="med" len="med"/>
            <a:tailEnd type="none" w="med" len="med"/>
          </a:ln>
          <a:effectLst/>
        </p:spPr>
        <p:txBody>
          <a:bodyPr vert="horz" wrap="square" lIns="182880" tIns="91440" rIns="182880" bIns="91440" numCol="1" rtlCol="0" anchor="t" anchorCtr="0" compatLnSpc="1">
            <a:prstTxWarp prst="textNoShape">
              <a:avLst/>
            </a:prstTxWarp>
            <a:noAutofit/>
          </a:bodyPr>
          <a:lstStyle/>
          <a:p>
            <a:pPr marL="685800" indent="-685800" algn="l" defTabSz="1828800" fontAlgn="base" hangingPunct="1">
              <a:lnSpc>
                <a:spcPct val="80000"/>
              </a:lnSpc>
              <a:spcBef>
                <a:spcPct val="20000"/>
              </a:spcBef>
              <a:spcAft>
                <a:spcPct val="0"/>
              </a:spcAft>
              <a:buClr>
                <a:srgbClr val="FADF6C"/>
              </a:buClr>
              <a:buSzPct val="60000"/>
              <a:defRPr/>
            </a:pPr>
            <a:endParaRPr lang="en-US" sz="4000" b="1" kern="1200">
              <a:latin typeface="Arial"/>
              <a:ea typeface="+mn-ea"/>
              <a:cs typeface="+mn-cs"/>
            </a:endParaRPr>
          </a:p>
        </p:txBody>
      </p:sp>
      <p:sp>
        <p:nvSpPr>
          <p:cNvPr id="150" name="Pie 58"/>
          <p:cNvSpPr/>
          <p:nvPr/>
        </p:nvSpPr>
        <p:spPr bwMode="auto">
          <a:xfrm>
            <a:off x="13749849" y="5898002"/>
            <a:ext cx="2825242" cy="2825242"/>
          </a:xfrm>
          <a:prstGeom prst="pie">
            <a:avLst>
              <a:gd name="adj1" fmla="val 19299720"/>
              <a:gd name="adj2" fmla="val 2560785"/>
            </a:avLst>
          </a:prstGeom>
          <a:solidFill>
            <a:srgbClr val="1A2B94"/>
          </a:solidFill>
          <a:ln w="9525" cap="flat" cmpd="sng" algn="ctr">
            <a:noFill/>
            <a:prstDash val="solid"/>
            <a:round/>
            <a:headEnd type="none" w="med" len="med"/>
            <a:tailEnd type="none" w="med" len="med"/>
          </a:ln>
          <a:effectLst/>
        </p:spPr>
        <p:txBody>
          <a:bodyPr vert="horz" wrap="square" lIns="182880" tIns="91440" rIns="182880" bIns="91440" numCol="1" rtlCol="0" anchor="t" anchorCtr="0" compatLnSpc="1">
            <a:prstTxWarp prst="textNoShape">
              <a:avLst/>
            </a:prstTxWarp>
            <a:noAutofit/>
          </a:bodyPr>
          <a:lstStyle/>
          <a:p>
            <a:pPr marL="685800" indent="-685800" algn="l" defTabSz="1828800" fontAlgn="base" hangingPunct="1">
              <a:lnSpc>
                <a:spcPct val="80000"/>
              </a:lnSpc>
              <a:spcBef>
                <a:spcPct val="20000"/>
              </a:spcBef>
              <a:spcAft>
                <a:spcPct val="0"/>
              </a:spcAft>
              <a:buClr>
                <a:srgbClr val="FADF6C"/>
              </a:buClr>
              <a:buSzPct val="60000"/>
              <a:defRPr/>
            </a:pPr>
            <a:endParaRPr lang="en-US" sz="4000" b="1" kern="1200">
              <a:latin typeface="Arial"/>
              <a:ea typeface="+mn-ea"/>
              <a:cs typeface="+mn-cs"/>
            </a:endParaRPr>
          </a:p>
        </p:txBody>
      </p:sp>
      <p:sp>
        <p:nvSpPr>
          <p:cNvPr id="151" name="Pie 59"/>
          <p:cNvSpPr/>
          <p:nvPr/>
        </p:nvSpPr>
        <p:spPr bwMode="auto">
          <a:xfrm>
            <a:off x="13749849" y="5893240"/>
            <a:ext cx="2825242" cy="2825242"/>
          </a:xfrm>
          <a:prstGeom prst="pie">
            <a:avLst>
              <a:gd name="adj1" fmla="val 8339250"/>
              <a:gd name="adj2" fmla="val 12982003"/>
            </a:avLst>
          </a:prstGeom>
          <a:solidFill>
            <a:srgbClr val="6C157A"/>
          </a:solidFill>
          <a:ln w="9525" cap="flat" cmpd="sng" algn="ctr">
            <a:noFill/>
            <a:prstDash val="solid"/>
            <a:round/>
            <a:headEnd type="none" w="med" len="med"/>
            <a:tailEnd type="none" w="med" len="med"/>
          </a:ln>
          <a:effectLst/>
        </p:spPr>
        <p:txBody>
          <a:bodyPr vert="horz" wrap="square" lIns="182880" tIns="91440" rIns="182880" bIns="91440" numCol="1" rtlCol="0" anchor="t" anchorCtr="0" compatLnSpc="1">
            <a:prstTxWarp prst="textNoShape">
              <a:avLst/>
            </a:prstTxWarp>
            <a:noAutofit/>
          </a:bodyPr>
          <a:lstStyle/>
          <a:p>
            <a:pPr marL="685800" indent="-685800" algn="l" defTabSz="1828800" fontAlgn="base" hangingPunct="1">
              <a:lnSpc>
                <a:spcPct val="80000"/>
              </a:lnSpc>
              <a:spcBef>
                <a:spcPct val="20000"/>
              </a:spcBef>
              <a:spcAft>
                <a:spcPct val="0"/>
              </a:spcAft>
              <a:buClr>
                <a:srgbClr val="FADF6C"/>
              </a:buClr>
              <a:buSzPct val="60000"/>
              <a:defRPr/>
            </a:pPr>
            <a:endParaRPr lang="en-US" sz="4000" b="1" kern="1200">
              <a:latin typeface="Arial"/>
              <a:ea typeface="+mn-ea"/>
              <a:cs typeface="+mn-cs"/>
            </a:endParaRPr>
          </a:p>
        </p:txBody>
      </p:sp>
      <p:sp>
        <p:nvSpPr>
          <p:cNvPr id="152" name="Pie 60"/>
          <p:cNvSpPr/>
          <p:nvPr/>
        </p:nvSpPr>
        <p:spPr bwMode="auto">
          <a:xfrm>
            <a:off x="13749849" y="5893240"/>
            <a:ext cx="2825242" cy="2825242"/>
          </a:xfrm>
          <a:prstGeom prst="pie">
            <a:avLst>
              <a:gd name="adj1" fmla="val 17341721"/>
              <a:gd name="adj2" fmla="val 19871700"/>
            </a:avLst>
          </a:prstGeom>
          <a:solidFill>
            <a:schemeClr val="bg2">
              <a:lumMod val="75000"/>
            </a:schemeClr>
          </a:solidFill>
          <a:ln w="9525" cap="flat" cmpd="sng" algn="ctr">
            <a:noFill/>
            <a:prstDash val="solid"/>
            <a:round/>
            <a:headEnd type="none" w="med" len="med"/>
            <a:tailEnd type="none" w="med" len="med"/>
          </a:ln>
          <a:effectLst/>
        </p:spPr>
        <p:txBody>
          <a:bodyPr vert="horz" wrap="square" lIns="182880" tIns="91440" rIns="182880" bIns="91440" numCol="1" rtlCol="0" anchor="t" anchorCtr="0" compatLnSpc="1">
            <a:prstTxWarp prst="textNoShape">
              <a:avLst/>
            </a:prstTxWarp>
            <a:noAutofit/>
          </a:bodyPr>
          <a:lstStyle/>
          <a:p>
            <a:pPr marL="685800" indent="-685800" algn="l" defTabSz="1828800" fontAlgn="base" hangingPunct="1">
              <a:lnSpc>
                <a:spcPct val="80000"/>
              </a:lnSpc>
              <a:spcBef>
                <a:spcPct val="20000"/>
              </a:spcBef>
              <a:spcAft>
                <a:spcPct val="0"/>
              </a:spcAft>
              <a:buClr>
                <a:srgbClr val="FADF6C"/>
              </a:buClr>
              <a:buSzPct val="60000"/>
              <a:defRPr/>
            </a:pPr>
            <a:endParaRPr lang="en-US" sz="4000" b="1" kern="1200">
              <a:latin typeface="Arial"/>
              <a:ea typeface="+mn-ea"/>
              <a:cs typeface="+mn-cs"/>
            </a:endParaRPr>
          </a:p>
        </p:txBody>
      </p:sp>
      <p:sp>
        <p:nvSpPr>
          <p:cNvPr id="153" name="Pie 61"/>
          <p:cNvSpPr/>
          <p:nvPr/>
        </p:nvSpPr>
        <p:spPr bwMode="auto">
          <a:xfrm>
            <a:off x="13749849" y="5893240"/>
            <a:ext cx="2825242" cy="2825242"/>
          </a:xfrm>
          <a:prstGeom prst="pie">
            <a:avLst>
              <a:gd name="adj1" fmla="val 4647487"/>
              <a:gd name="adj2" fmla="val 8347365"/>
            </a:avLst>
          </a:prstGeom>
          <a:solidFill>
            <a:schemeClr val="accent2"/>
          </a:solidFill>
          <a:ln w="9525" cap="flat" cmpd="sng" algn="ctr">
            <a:noFill/>
            <a:prstDash val="solid"/>
            <a:round/>
            <a:headEnd type="none" w="med" len="med"/>
            <a:tailEnd type="none" w="med" len="med"/>
          </a:ln>
          <a:effectLst/>
        </p:spPr>
        <p:txBody>
          <a:bodyPr vert="horz" wrap="square" lIns="182880" tIns="91440" rIns="182880" bIns="91440" numCol="1" rtlCol="0" anchor="t" anchorCtr="0" compatLnSpc="1">
            <a:prstTxWarp prst="textNoShape">
              <a:avLst/>
            </a:prstTxWarp>
            <a:noAutofit/>
          </a:bodyPr>
          <a:lstStyle/>
          <a:p>
            <a:pPr marL="685800" indent="-685800" algn="l" defTabSz="1828800" fontAlgn="base" hangingPunct="1">
              <a:lnSpc>
                <a:spcPct val="80000"/>
              </a:lnSpc>
              <a:spcBef>
                <a:spcPct val="20000"/>
              </a:spcBef>
              <a:spcAft>
                <a:spcPct val="0"/>
              </a:spcAft>
              <a:buClr>
                <a:srgbClr val="FADF6C"/>
              </a:buClr>
              <a:buSzPct val="60000"/>
              <a:defRPr/>
            </a:pPr>
            <a:endParaRPr lang="en-US" sz="4000" b="1" kern="1200">
              <a:latin typeface="Arial"/>
              <a:ea typeface="+mn-ea"/>
              <a:cs typeface="+mn-cs"/>
            </a:endParaRPr>
          </a:p>
        </p:txBody>
      </p:sp>
      <p:pic>
        <p:nvPicPr>
          <p:cNvPr id="154" name="Picture 15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96014" y="3844937"/>
            <a:ext cx="2011680" cy="1005840"/>
          </a:xfrm>
          <a:prstGeom prst="rect">
            <a:avLst/>
          </a:prstGeom>
        </p:spPr>
      </p:pic>
      <p:sp>
        <p:nvSpPr>
          <p:cNvPr id="155" name="Rectangle 154"/>
          <p:cNvSpPr/>
          <p:nvPr/>
        </p:nvSpPr>
        <p:spPr bwMode="auto">
          <a:xfrm rot="20374811">
            <a:off x="14153484" y="4647636"/>
            <a:ext cx="173132" cy="556822"/>
          </a:xfrm>
          <a:prstGeom prst="rect">
            <a:avLst/>
          </a:prstGeom>
          <a:solidFill>
            <a:srgbClr val="FFFFFF">
              <a:alpha val="81000"/>
            </a:srgbClr>
          </a:solidFill>
          <a:ln w="9525" cap="flat" cmpd="sng" algn="ctr">
            <a:noFill/>
            <a:prstDash val="solid"/>
            <a:round/>
            <a:headEnd type="none" w="med" len="med"/>
            <a:tailEnd type="none" w="med" len="med"/>
          </a:ln>
          <a:effectLst/>
        </p:spPr>
        <p:txBody>
          <a:bodyPr vert="horz" wrap="square" lIns="182880" tIns="91440" rIns="182880" bIns="91440" numCol="1" rtlCol="0" anchor="t" anchorCtr="0" compatLnSpc="1">
            <a:prstTxWarp prst="textNoShape">
              <a:avLst/>
            </a:prstTxWarp>
            <a:noAutofit/>
          </a:bodyPr>
          <a:lstStyle/>
          <a:p>
            <a:pPr marL="685800" indent="-685800" algn="l" defTabSz="1828800" fontAlgn="base" hangingPunct="1">
              <a:lnSpc>
                <a:spcPct val="80000"/>
              </a:lnSpc>
              <a:spcBef>
                <a:spcPct val="20000"/>
              </a:spcBef>
              <a:spcAft>
                <a:spcPct val="0"/>
              </a:spcAft>
              <a:buClr>
                <a:srgbClr val="FADF6C"/>
              </a:buClr>
              <a:buSzPct val="60000"/>
              <a:defRPr/>
            </a:pPr>
            <a:endParaRPr lang="en-US" sz="4000" b="1" kern="1200">
              <a:latin typeface="Arial"/>
              <a:ea typeface="+mn-ea"/>
              <a:cs typeface="+mn-cs"/>
            </a:endParaRPr>
          </a:p>
        </p:txBody>
      </p:sp>
      <p:pic>
        <p:nvPicPr>
          <p:cNvPr id="156" name="Picture 15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3123046" y="4773752"/>
            <a:ext cx="2011680" cy="498718"/>
          </a:xfrm>
          <a:prstGeom prst="rect">
            <a:avLst/>
          </a:prstGeom>
        </p:spPr>
      </p:pic>
      <p:sp>
        <p:nvSpPr>
          <p:cNvPr id="157" name="Oval 156"/>
          <p:cNvSpPr/>
          <p:nvPr/>
        </p:nvSpPr>
        <p:spPr bwMode="auto">
          <a:xfrm>
            <a:off x="14076694" y="6220085"/>
            <a:ext cx="2171548" cy="2171548"/>
          </a:xfrm>
          <a:prstGeom prst="ellipse">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182880" tIns="91440" rIns="182880" bIns="91440" numCol="1" rtlCol="0" anchor="t" anchorCtr="0" compatLnSpc="1">
            <a:prstTxWarp prst="textNoShape">
              <a:avLst/>
            </a:prstTxWarp>
            <a:noAutofit/>
          </a:bodyPr>
          <a:lstStyle/>
          <a:p>
            <a:pPr marL="685800" indent="-685800" algn="l" defTabSz="1828800" fontAlgn="base" hangingPunct="1">
              <a:lnSpc>
                <a:spcPct val="80000"/>
              </a:lnSpc>
              <a:spcBef>
                <a:spcPct val="20000"/>
              </a:spcBef>
              <a:spcAft>
                <a:spcPct val="0"/>
              </a:spcAft>
              <a:buClr>
                <a:srgbClr val="FADF6C"/>
              </a:buClr>
              <a:buSzPct val="60000"/>
              <a:defRPr/>
            </a:pPr>
            <a:endParaRPr lang="en-US" sz="4000" b="1" kern="1200">
              <a:latin typeface="Arial"/>
              <a:ea typeface="+mn-ea"/>
              <a:cs typeface="+mn-cs"/>
            </a:endParaRPr>
          </a:p>
        </p:txBody>
      </p:sp>
      <p:sp>
        <p:nvSpPr>
          <p:cNvPr id="160" name="TextBox 159"/>
          <p:cNvSpPr txBox="1"/>
          <p:nvPr/>
        </p:nvSpPr>
        <p:spPr>
          <a:xfrm>
            <a:off x="17214707" y="5013828"/>
            <a:ext cx="1464914" cy="676114"/>
          </a:xfrm>
          <a:prstGeom prst="rect">
            <a:avLst/>
          </a:prstGeom>
          <a:noFill/>
          <a:effectLst/>
        </p:spPr>
        <p:txBody>
          <a:bodyPr wrap="none" rtlCol="0">
            <a:noAutofit/>
          </a:bodyPr>
          <a:lstStyle/>
          <a:p>
            <a:pPr algn="l" defTabSz="914400" hangingPunct="1">
              <a:defRPr/>
            </a:pPr>
            <a:r>
              <a:rPr lang="en-CA" sz="3600" b="1" kern="1200">
                <a:solidFill>
                  <a:srgbClr val="C0C0C0">
                    <a:lumMod val="50000"/>
                  </a:srgbClr>
                </a:solidFill>
                <a:latin typeface="Arial"/>
                <a:ea typeface="+mn-ea"/>
                <a:cs typeface="+mn-cs"/>
              </a:rPr>
              <a:t>REST</a:t>
            </a:r>
          </a:p>
        </p:txBody>
      </p:sp>
      <p:pic>
        <p:nvPicPr>
          <p:cNvPr id="161" name="Picture 2" descr="Solace REST Messaging"/>
          <p:cNvPicPr>
            <a:picLocks noChangeAspect="1" noChangeArrowheads="1"/>
          </p:cNvPicPr>
          <p:nvPr/>
        </p:nvPicPr>
        <p:blipFill>
          <a:blip r:embed="rId9" cstate="screen">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6859400" y="5160086"/>
            <a:ext cx="508424" cy="497670"/>
          </a:xfrm>
          <a:prstGeom prst="rect">
            <a:avLst/>
          </a:prstGeom>
          <a:noFill/>
          <a:extLst>
            <a:ext uri="{909E8E84-426E-40DD-AFC4-6F175D3DCCD1}">
              <a14:hiddenFill xmlns:a14="http://schemas.microsoft.com/office/drawing/2010/main">
                <a:solidFill>
                  <a:srgbClr val="FFFFFF"/>
                </a:solidFill>
              </a14:hiddenFill>
            </a:ext>
          </a:extLst>
        </p:spPr>
      </p:pic>
      <p:cxnSp>
        <p:nvCxnSpPr>
          <p:cNvPr id="163" name="Straight Arrow Connector 162"/>
          <p:cNvCxnSpPr>
            <a:cxnSpLocks/>
          </p:cNvCxnSpPr>
          <p:nvPr/>
        </p:nvCxnSpPr>
        <p:spPr bwMode="auto">
          <a:xfrm flipV="1">
            <a:off x="13893186" y="8644559"/>
            <a:ext cx="774564" cy="1935664"/>
          </a:xfrm>
          <a:prstGeom prst="straightConnector1">
            <a:avLst/>
          </a:prstGeom>
          <a:ln w="19050">
            <a:solidFill>
              <a:schemeClr val="accent6"/>
            </a:solidFill>
            <a:headEnd type="none" w="lg" len="lg"/>
            <a:tailEnd type="stealth" w="lg" len="lg"/>
          </a:ln>
          <a:effectLst/>
        </p:spPr>
        <p:style>
          <a:lnRef idx="3">
            <a:schemeClr val="accent1"/>
          </a:lnRef>
          <a:fillRef idx="0">
            <a:schemeClr val="accent1"/>
          </a:fillRef>
          <a:effectRef idx="2">
            <a:schemeClr val="accent1"/>
          </a:effectRef>
          <a:fontRef idx="minor">
            <a:schemeClr val="tx1"/>
          </a:fontRef>
        </p:style>
      </p:cxnSp>
      <p:cxnSp>
        <p:nvCxnSpPr>
          <p:cNvPr id="164" name="Straight Arrow Connector 163"/>
          <p:cNvCxnSpPr/>
          <p:nvPr/>
        </p:nvCxnSpPr>
        <p:spPr bwMode="auto">
          <a:xfrm flipH="1">
            <a:off x="7413405" y="10594561"/>
            <a:ext cx="7020826" cy="0"/>
          </a:xfrm>
          <a:prstGeom prst="straightConnector1">
            <a:avLst/>
          </a:prstGeom>
          <a:ln w="19050">
            <a:solidFill>
              <a:schemeClr val="accent6"/>
            </a:solidFill>
            <a:headEnd type="none" w="med" len="med"/>
            <a:tailEnd type="none" w="med" len="med"/>
          </a:ln>
          <a:effectLst/>
        </p:spPr>
        <p:style>
          <a:lnRef idx="3">
            <a:schemeClr val="accent1"/>
          </a:lnRef>
          <a:fillRef idx="0">
            <a:schemeClr val="accent1"/>
          </a:fillRef>
          <a:effectRef idx="2">
            <a:schemeClr val="accent1"/>
          </a:effectRef>
          <a:fontRef idx="minor">
            <a:schemeClr val="tx1"/>
          </a:fontRef>
        </p:style>
      </p:cxnSp>
      <p:cxnSp>
        <p:nvCxnSpPr>
          <p:cNvPr id="165" name="Straight Arrow Connector 164"/>
          <p:cNvCxnSpPr/>
          <p:nvPr/>
        </p:nvCxnSpPr>
        <p:spPr bwMode="auto">
          <a:xfrm rot="5400000">
            <a:off x="12308682" y="11003677"/>
            <a:ext cx="819372" cy="0"/>
          </a:xfrm>
          <a:prstGeom prst="straightConnector1">
            <a:avLst/>
          </a:prstGeom>
          <a:ln w="19050">
            <a:solidFill>
              <a:schemeClr val="accent6"/>
            </a:solidFill>
            <a:headEnd type="none" w="med" len="med"/>
            <a:tailEnd type="stealth" w="lg" len="lg"/>
          </a:ln>
          <a:effectLst/>
        </p:spPr>
        <p:style>
          <a:lnRef idx="3">
            <a:schemeClr val="accent1"/>
          </a:lnRef>
          <a:fillRef idx="0">
            <a:schemeClr val="accent1"/>
          </a:fillRef>
          <a:effectRef idx="2">
            <a:schemeClr val="accent1"/>
          </a:effectRef>
          <a:fontRef idx="minor">
            <a:schemeClr val="tx1"/>
          </a:fontRef>
        </p:style>
      </p:cxnSp>
      <p:cxnSp>
        <p:nvCxnSpPr>
          <p:cNvPr id="166" name="Straight Arrow Connector 165"/>
          <p:cNvCxnSpPr/>
          <p:nvPr/>
        </p:nvCxnSpPr>
        <p:spPr bwMode="auto">
          <a:xfrm rot="5400000">
            <a:off x="7003714" y="11003677"/>
            <a:ext cx="819372" cy="0"/>
          </a:xfrm>
          <a:prstGeom prst="straightConnector1">
            <a:avLst/>
          </a:prstGeom>
          <a:ln w="19050">
            <a:solidFill>
              <a:schemeClr val="accent6"/>
            </a:solidFill>
            <a:headEnd type="none" w="med" len="med"/>
            <a:tailEnd type="stealth" w="lg" len="lg"/>
          </a:ln>
          <a:effectLst/>
        </p:spPr>
        <p:style>
          <a:lnRef idx="3">
            <a:schemeClr val="accent1"/>
          </a:lnRef>
          <a:fillRef idx="0">
            <a:schemeClr val="accent1"/>
          </a:fillRef>
          <a:effectRef idx="2">
            <a:schemeClr val="accent1"/>
          </a:effectRef>
          <a:fontRef idx="minor">
            <a:schemeClr val="tx1"/>
          </a:fontRef>
        </p:style>
      </p:cxnSp>
      <p:cxnSp>
        <p:nvCxnSpPr>
          <p:cNvPr id="167" name="Straight Arrow Connector 166"/>
          <p:cNvCxnSpPr/>
          <p:nvPr/>
        </p:nvCxnSpPr>
        <p:spPr bwMode="auto">
          <a:xfrm rot="5400000">
            <a:off x="8751834" y="11003677"/>
            <a:ext cx="819372" cy="0"/>
          </a:xfrm>
          <a:prstGeom prst="straightConnector1">
            <a:avLst/>
          </a:prstGeom>
          <a:ln w="19050">
            <a:solidFill>
              <a:schemeClr val="accent6"/>
            </a:solidFill>
            <a:headEnd type="none" w="med" len="med"/>
            <a:tailEnd type="stealth" w="lg" len="lg"/>
          </a:ln>
          <a:effectLst/>
        </p:spPr>
        <p:style>
          <a:lnRef idx="3">
            <a:schemeClr val="accent1"/>
          </a:lnRef>
          <a:fillRef idx="0">
            <a:schemeClr val="accent1"/>
          </a:fillRef>
          <a:effectRef idx="2">
            <a:schemeClr val="accent1"/>
          </a:effectRef>
          <a:fontRef idx="minor">
            <a:schemeClr val="tx1"/>
          </a:fontRef>
        </p:style>
      </p:cxnSp>
      <p:cxnSp>
        <p:nvCxnSpPr>
          <p:cNvPr id="168" name="Straight Arrow Connector 167"/>
          <p:cNvCxnSpPr/>
          <p:nvPr/>
        </p:nvCxnSpPr>
        <p:spPr bwMode="auto">
          <a:xfrm rot="5400000">
            <a:off x="10496310" y="11000033"/>
            <a:ext cx="826660" cy="0"/>
          </a:xfrm>
          <a:prstGeom prst="straightConnector1">
            <a:avLst/>
          </a:prstGeom>
          <a:ln w="19050">
            <a:solidFill>
              <a:schemeClr val="accent6"/>
            </a:solidFill>
            <a:headEnd type="none" w="med" len="med"/>
            <a:tailEnd type="stealth" w="lg" len="lg"/>
          </a:ln>
          <a:effectLst/>
        </p:spPr>
        <p:style>
          <a:lnRef idx="3">
            <a:schemeClr val="accent1"/>
          </a:lnRef>
          <a:fillRef idx="0">
            <a:schemeClr val="accent1"/>
          </a:fillRef>
          <a:effectRef idx="2">
            <a:schemeClr val="accent1"/>
          </a:effectRef>
          <a:fontRef idx="minor">
            <a:schemeClr val="tx1"/>
          </a:fontRef>
        </p:style>
      </p:cxnSp>
      <p:grpSp>
        <p:nvGrpSpPr>
          <p:cNvPr id="169" name="Group 168"/>
          <p:cNvGrpSpPr/>
          <p:nvPr/>
        </p:nvGrpSpPr>
        <p:grpSpPr>
          <a:xfrm rot="10800000">
            <a:off x="8366034" y="5154929"/>
            <a:ext cx="5314652" cy="4460856"/>
            <a:chOff x="8189304" y="2428454"/>
            <a:chExt cx="2657326" cy="2230428"/>
          </a:xfrm>
        </p:grpSpPr>
        <p:cxnSp>
          <p:nvCxnSpPr>
            <p:cNvPr id="170" name="Straight Arrow Connector 169"/>
            <p:cNvCxnSpPr/>
            <p:nvPr/>
          </p:nvCxnSpPr>
          <p:spPr bwMode="auto">
            <a:xfrm rot="10800000" flipV="1">
              <a:off x="8189304" y="3532374"/>
              <a:ext cx="1763892" cy="1"/>
            </a:xfrm>
            <a:prstGeom prst="straightConnector1">
              <a:avLst/>
            </a:prstGeom>
            <a:ln w="19050">
              <a:solidFill>
                <a:srgbClr val="6C157A"/>
              </a:solidFill>
              <a:headEnd type="none" w="lg" len="lg"/>
              <a:tailEnd type="stealth" w="lg" len="lg"/>
            </a:ln>
            <a:effectLst/>
          </p:spPr>
          <p:style>
            <a:lnRef idx="3">
              <a:schemeClr val="accent1"/>
            </a:lnRef>
            <a:fillRef idx="0">
              <a:schemeClr val="accent1"/>
            </a:fillRef>
            <a:effectRef idx="2">
              <a:schemeClr val="accent1"/>
            </a:effectRef>
            <a:fontRef idx="minor">
              <a:schemeClr val="tx1"/>
            </a:fontRef>
          </p:style>
        </p:cxnSp>
        <p:cxnSp>
          <p:nvCxnSpPr>
            <p:cNvPr id="171" name="Straight Arrow Connector 170"/>
            <p:cNvCxnSpPr/>
            <p:nvPr/>
          </p:nvCxnSpPr>
          <p:spPr bwMode="auto">
            <a:xfrm>
              <a:off x="9953196" y="2428454"/>
              <a:ext cx="8492" cy="2230428"/>
            </a:xfrm>
            <a:prstGeom prst="straightConnector1">
              <a:avLst/>
            </a:prstGeom>
            <a:ln w="19050">
              <a:solidFill>
                <a:srgbClr val="6C157A"/>
              </a:solidFill>
              <a:headEnd type="none" w="med" len="med"/>
              <a:tailEnd type="none" w="med" len="med"/>
            </a:ln>
            <a:effectLst/>
          </p:spPr>
          <p:style>
            <a:lnRef idx="3">
              <a:schemeClr val="accent1"/>
            </a:lnRef>
            <a:fillRef idx="0">
              <a:schemeClr val="accent1"/>
            </a:fillRef>
            <a:effectRef idx="2">
              <a:schemeClr val="accent1"/>
            </a:effectRef>
            <a:fontRef idx="minor">
              <a:schemeClr val="tx1"/>
            </a:fontRef>
          </p:style>
        </p:cxnSp>
        <p:cxnSp>
          <p:nvCxnSpPr>
            <p:cNvPr id="172" name="Straight Arrow Connector 171"/>
            <p:cNvCxnSpPr/>
            <p:nvPr/>
          </p:nvCxnSpPr>
          <p:spPr bwMode="auto">
            <a:xfrm>
              <a:off x="9961073" y="2888682"/>
              <a:ext cx="885557" cy="0"/>
            </a:xfrm>
            <a:prstGeom prst="straightConnector1">
              <a:avLst/>
            </a:prstGeom>
            <a:ln w="19050">
              <a:solidFill>
                <a:srgbClr val="6C157A"/>
              </a:solidFill>
              <a:headEnd type="none" w="med" len="med"/>
              <a:tailEnd type="stealth" w="lg" len="lg"/>
            </a:ln>
            <a:effectLst/>
          </p:spPr>
          <p:style>
            <a:lnRef idx="3">
              <a:schemeClr val="accent1"/>
            </a:lnRef>
            <a:fillRef idx="0">
              <a:schemeClr val="accent1"/>
            </a:fillRef>
            <a:effectRef idx="2">
              <a:schemeClr val="accent1"/>
            </a:effectRef>
            <a:fontRef idx="minor">
              <a:schemeClr val="tx1"/>
            </a:fontRef>
          </p:style>
        </p:cxnSp>
        <p:cxnSp>
          <p:nvCxnSpPr>
            <p:cNvPr id="173" name="Straight Arrow Connector 172"/>
            <p:cNvCxnSpPr/>
            <p:nvPr/>
          </p:nvCxnSpPr>
          <p:spPr bwMode="auto">
            <a:xfrm>
              <a:off x="9961073" y="4658882"/>
              <a:ext cx="885557" cy="0"/>
            </a:xfrm>
            <a:prstGeom prst="straightConnector1">
              <a:avLst/>
            </a:prstGeom>
            <a:ln w="19050">
              <a:solidFill>
                <a:srgbClr val="6C157A"/>
              </a:solidFill>
              <a:headEnd type="none" w="med" len="med"/>
              <a:tailEnd type="stealth" w="lg" len="lg"/>
            </a:ln>
            <a:effectLst/>
          </p:spPr>
          <p:style>
            <a:lnRef idx="3">
              <a:schemeClr val="accent1"/>
            </a:lnRef>
            <a:fillRef idx="0">
              <a:schemeClr val="accent1"/>
            </a:fillRef>
            <a:effectRef idx="2">
              <a:schemeClr val="accent1"/>
            </a:effectRef>
            <a:fontRef idx="minor">
              <a:schemeClr val="tx1"/>
            </a:fontRef>
          </p:style>
        </p:cxnSp>
        <p:cxnSp>
          <p:nvCxnSpPr>
            <p:cNvPr id="174" name="Straight Arrow Connector 173"/>
            <p:cNvCxnSpPr/>
            <p:nvPr/>
          </p:nvCxnSpPr>
          <p:spPr bwMode="auto">
            <a:xfrm>
              <a:off x="9961073" y="4216332"/>
              <a:ext cx="885557" cy="0"/>
            </a:xfrm>
            <a:prstGeom prst="straightConnector1">
              <a:avLst/>
            </a:prstGeom>
            <a:ln w="19050">
              <a:solidFill>
                <a:srgbClr val="6C157A"/>
              </a:solidFill>
              <a:headEnd type="none" w="med" len="med"/>
              <a:tailEnd type="stealth" w="lg" len="lg"/>
            </a:ln>
            <a:effectLst/>
          </p:spPr>
          <p:style>
            <a:lnRef idx="3">
              <a:schemeClr val="accent1"/>
            </a:lnRef>
            <a:fillRef idx="0">
              <a:schemeClr val="accent1"/>
            </a:fillRef>
            <a:effectRef idx="2">
              <a:schemeClr val="accent1"/>
            </a:effectRef>
            <a:fontRef idx="minor">
              <a:schemeClr val="tx1"/>
            </a:fontRef>
          </p:style>
        </p:cxnSp>
        <p:cxnSp>
          <p:nvCxnSpPr>
            <p:cNvPr id="175" name="Straight Arrow Connector 174"/>
            <p:cNvCxnSpPr/>
            <p:nvPr/>
          </p:nvCxnSpPr>
          <p:spPr bwMode="auto">
            <a:xfrm>
              <a:off x="9961073" y="3331232"/>
              <a:ext cx="885557" cy="0"/>
            </a:xfrm>
            <a:prstGeom prst="straightConnector1">
              <a:avLst/>
            </a:prstGeom>
            <a:ln w="19050">
              <a:solidFill>
                <a:srgbClr val="6C157A"/>
              </a:solidFill>
              <a:headEnd type="none" w="med" len="med"/>
              <a:tailEnd type="stealth" w="lg" len="lg"/>
            </a:ln>
            <a:effectLst/>
          </p:spPr>
          <p:style>
            <a:lnRef idx="3">
              <a:schemeClr val="accent1"/>
            </a:lnRef>
            <a:fillRef idx="0">
              <a:schemeClr val="accent1"/>
            </a:fillRef>
            <a:effectRef idx="2">
              <a:schemeClr val="accent1"/>
            </a:effectRef>
            <a:fontRef idx="minor">
              <a:schemeClr val="tx1"/>
            </a:fontRef>
          </p:style>
        </p:cxnSp>
        <p:cxnSp>
          <p:nvCxnSpPr>
            <p:cNvPr id="176" name="Straight Arrow Connector 175"/>
            <p:cNvCxnSpPr/>
            <p:nvPr/>
          </p:nvCxnSpPr>
          <p:spPr bwMode="auto">
            <a:xfrm>
              <a:off x="9953196" y="3773781"/>
              <a:ext cx="893433" cy="0"/>
            </a:xfrm>
            <a:prstGeom prst="straightConnector1">
              <a:avLst/>
            </a:prstGeom>
            <a:ln w="19050">
              <a:solidFill>
                <a:srgbClr val="6C157A"/>
              </a:solidFill>
              <a:headEnd type="none" w="med" len="med"/>
              <a:tailEnd type="stealth" w="lg" len="lg"/>
            </a:ln>
            <a:effectLst/>
          </p:spPr>
          <p:style>
            <a:lnRef idx="3">
              <a:schemeClr val="accent1"/>
            </a:lnRef>
            <a:fillRef idx="0">
              <a:schemeClr val="accent1"/>
            </a:fillRef>
            <a:effectRef idx="2">
              <a:schemeClr val="accent1"/>
            </a:effectRef>
            <a:fontRef idx="minor">
              <a:schemeClr val="tx1"/>
            </a:fontRef>
          </p:style>
        </p:cxnSp>
        <p:cxnSp>
          <p:nvCxnSpPr>
            <p:cNvPr id="177" name="Straight Arrow Connector 176"/>
            <p:cNvCxnSpPr/>
            <p:nvPr/>
          </p:nvCxnSpPr>
          <p:spPr bwMode="auto">
            <a:xfrm>
              <a:off x="9967639" y="2428454"/>
              <a:ext cx="878991" cy="0"/>
            </a:xfrm>
            <a:prstGeom prst="straightConnector1">
              <a:avLst/>
            </a:prstGeom>
            <a:ln w="19050">
              <a:solidFill>
                <a:srgbClr val="6C157A"/>
              </a:solidFill>
              <a:headEnd type="none" w="med" len="med"/>
              <a:tailEnd type="stealth" w="lg" len="lg"/>
            </a:ln>
            <a:effectLst/>
          </p:spPr>
          <p:style>
            <a:lnRef idx="3">
              <a:schemeClr val="accent1"/>
            </a:lnRef>
            <a:fillRef idx="0">
              <a:schemeClr val="accent1"/>
            </a:fillRef>
            <a:effectRef idx="2">
              <a:schemeClr val="accent1"/>
            </a:effectRef>
            <a:fontRef idx="minor">
              <a:schemeClr val="tx1"/>
            </a:fontRef>
          </p:style>
        </p:cxnSp>
      </p:grpSp>
      <p:sp>
        <p:nvSpPr>
          <p:cNvPr id="178" name="Rounded Rectangle 124"/>
          <p:cNvSpPr/>
          <p:nvPr/>
        </p:nvSpPr>
        <p:spPr bwMode="auto">
          <a:xfrm>
            <a:off x="6550718" y="4796571"/>
            <a:ext cx="1828800" cy="784648"/>
          </a:xfrm>
          <a:prstGeom prst="roundRect">
            <a:avLst/>
          </a:prstGeom>
          <a:solidFill>
            <a:srgbClr val="6C157A"/>
          </a:solidFill>
          <a:ln>
            <a:solidFill>
              <a:schemeClr val="tx1"/>
            </a:solidFill>
            <a:headEnd type="none" w="med" len="med"/>
            <a:tailEnd type="none" w="med" len="me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vert="horz" wrap="square" lIns="182880" tIns="91440" rIns="182880" bIns="91440" numCol="1" rtlCol="0" anchor="ctr" anchorCtr="0" compatLnSpc="1">
            <a:prstTxWarp prst="textNoShape">
              <a:avLst/>
            </a:prstTxWarp>
            <a:noAutofit/>
          </a:bodyPr>
          <a:lstStyle/>
          <a:p>
            <a:pPr marL="685800" indent="-685800" defTabSz="1828800" fontAlgn="base" hangingPunct="1">
              <a:lnSpc>
                <a:spcPct val="80000"/>
              </a:lnSpc>
              <a:spcBef>
                <a:spcPct val="20000"/>
              </a:spcBef>
              <a:spcAft>
                <a:spcPct val="0"/>
              </a:spcAft>
              <a:buClr>
                <a:srgbClr val="7EA2F3"/>
              </a:buClr>
              <a:buSzPct val="60000"/>
              <a:defRPr/>
            </a:pPr>
            <a:r>
              <a:rPr lang="en-US" sz="2400" kern="1200">
                <a:solidFill>
                  <a:srgbClr val="FFFFFF"/>
                </a:solidFill>
                <a:latin typeface="Calibri" panose="020F0502020204030204" pitchFamily="34" charset="0"/>
                <a:cs typeface="Calibri" panose="020F0502020204030204" pitchFamily="34" charset="0"/>
              </a:rPr>
              <a:t>C</a:t>
            </a:r>
          </a:p>
        </p:txBody>
      </p:sp>
      <p:sp>
        <p:nvSpPr>
          <p:cNvPr id="179" name="Rounded Rectangle 125"/>
          <p:cNvSpPr/>
          <p:nvPr/>
        </p:nvSpPr>
        <p:spPr bwMode="auto">
          <a:xfrm>
            <a:off x="6550716" y="5710969"/>
            <a:ext cx="1828800" cy="784648"/>
          </a:xfrm>
          <a:prstGeom prst="roundRect">
            <a:avLst/>
          </a:prstGeom>
          <a:solidFill>
            <a:srgbClr val="6C157A"/>
          </a:solidFill>
          <a:ln>
            <a:solidFill>
              <a:schemeClr val="tx1"/>
            </a:solidFill>
            <a:headEnd type="none" w="med" len="med"/>
            <a:tailEnd type="none" w="med" len="me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vert="horz" wrap="square" lIns="182880" tIns="91440" rIns="182880" bIns="91440" numCol="1" rtlCol="0" anchor="ctr" anchorCtr="0" compatLnSpc="1">
            <a:prstTxWarp prst="textNoShape">
              <a:avLst/>
            </a:prstTxWarp>
            <a:noAutofit/>
          </a:bodyPr>
          <a:lstStyle/>
          <a:p>
            <a:pPr marL="685800" indent="-685800" defTabSz="1828800" fontAlgn="base" hangingPunct="1">
              <a:lnSpc>
                <a:spcPct val="80000"/>
              </a:lnSpc>
              <a:spcBef>
                <a:spcPct val="20000"/>
              </a:spcBef>
              <a:spcAft>
                <a:spcPct val="0"/>
              </a:spcAft>
              <a:buClr>
                <a:srgbClr val="7EA2F3"/>
              </a:buClr>
              <a:buSzPct val="60000"/>
              <a:defRPr/>
            </a:pPr>
            <a:r>
              <a:rPr lang="en-US" sz="2400" kern="1200">
                <a:solidFill>
                  <a:srgbClr val="FFFFFF"/>
                </a:solidFill>
                <a:latin typeface="Calibri" panose="020F0502020204030204" pitchFamily="34" charset="0"/>
                <a:cs typeface="Calibri" panose="020F0502020204030204" pitchFamily="34" charset="0"/>
              </a:rPr>
              <a:t>C++</a:t>
            </a:r>
          </a:p>
        </p:txBody>
      </p:sp>
      <p:sp>
        <p:nvSpPr>
          <p:cNvPr id="180" name="Rounded Rectangle 126"/>
          <p:cNvSpPr/>
          <p:nvPr/>
        </p:nvSpPr>
        <p:spPr bwMode="auto">
          <a:xfrm>
            <a:off x="6550716" y="6578563"/>
            <a:ext cx="1828800" cy="784648"/>
          </a:xfrm>
          <a:prstGeom prst="roundRect">
            <a:avLst/>
          </a:prstGeom>
          <a:solidFill>
            <a:srgbClr val="6C157A"/>
          </a:solidFill>
          <a:ln>
            <a:solidFill>
              <a:schemeClr val="tx1"/>
            </a:solidFill>
            <a:headEnd type="none" w="med" len="med"/>
            <a:tailEnd type="none" w="med" len="me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vert="horz" wrap="square" lIns="182880" tIns="91440" rIns="182880" bIns="91440" numCol="1" rtlCol="0" anchor="ctr" anchorCtr="0" compatLnSpc="1">
            <a:prstTxWarp prst="textNoShape">
              <a:avLst/>
            </a:prstTxWarp>
            <a:noAutofit/>
          </a:bodyPr>
          <a:lstStyle/>
          <a:p>
            <a:pPr marL="685800" indent="-685800" defTabSz="1828800" fontAlgn="base" hangingPunct="1">
              <a:lnSpc>
                <a:spcPct val="80000"/>
              </a:lnSpc>
              <a:spcBef>
                <a:spcPct val="20000"/>
              </a:spcBef>
              <a:spcAft>
                <a:spcPct val="0"/>
              </a:spcAft>
              <a:buClr>
                <a:srgbClr val="7EA2F3"/>
              </a:buClr>
              <a:buSzPct val="60000"/>
              <a:defRPr/>
            </a:pPr>
            <a:r>
              <a:rPr lang="en-US" sz="2400" kern="1200">
                <a:solidFill>
                  <a:srgbClr val="FFFFFF"/>
                </a:solidFill>
                <a:latin typeface="Calibri" panose="020F0502020204030204" pitchFamily="34" charset="0"/>
                <a:cs typeface="Calibri" panose="020F0502020204030204" pitchFamily="34" charset="0"/>
              </a:rPr>
              <a:t>Java</a:t>
            </a:r>
          </a:p>
        </p:txBody>
      </p:sp>
      <p:sp>
        <p:nvSpPr>
          <p:cNvPr id="181" name="Rounded Rectangle 127"/>
          <p:cNvSpPr/>
          <p:nvPr/>
        </p:nvSpPr>
        <p:spPr bwMode="auto">
          <a:xfrm>
            <a:off x="6550716" y="7462287"/>
            <a:ext cx="1828800" cy="784648"/>
          </a:xfrm>
          <a:prstGeom prst="roundRect">
            <a:avLst/>
          </a:prstGeom>
          <a:solidFill>
            <a:srgbClr val="6C157A"/>
          </a:solidFill>
          <a:ln>
            <a:solidFill>
              <a:schemeClr val="tx1"/>
            </a:solidFill>
            <a:headEnd type="none" w="med" len="med"/>
            <a:tailEnd type="none" w="med" len="me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vert="horz" wrap="square" lIns="182880" tIns="91440" rIns="182880" bIns="91440" numCol="1" rtlCol="0" anchor="ctr" anchorCtr="0" compatLnSpc="1">
            <a:prstTxWarp prst="textNoShape">
              <a:avLst/>
            </a:prstTxWarp>
            <a:noAutofit/>
          </a:bodyPr>
          <a:lstStyle/>
          <a:p>
            <a:pPr marL="685800" indent="-685800" defTabSz="1828800" fontAlgn="base" hangingPunct="1">
              <a:lnSpc>
                <a:spcPct val="80000"/>
              </a:lnSpc>
              <a:spcBef>
                <a:spcPct val="20000"/>
              </a:spcBef>
              <a:spcAft>
                <a:spcPct val="0"/>
              </a:spcAft>
              <a:buClr>
                <a:srgbClr val="7EA2F3"/>
              </a:buClr>
              <a:buSzPct val="60000"/>
              <a:defRPr/>
            </a:pPr>
            <a:r>
              <a:rPr lang="en-US" sz="2400" kern="1200">
                <a:solidFill>
                  <a:srgbClr val="FFFFFF"/>
                </a:solidFill>
                <a:latin typeface="Calibri" panose="020F0502020204030204" pitchFamily="34" charset="0"/>
                <a:cs typeface="Calibri" panose="020F0502020204030204" pitchFamily="34" charset="0"/>
              </a:rPr>
              <a:t>JavaScript</a:t>
            </a:r>
          </a:p>
        </p:txBody>
      </p:sp>
      <p:sp>
        <p:nvSpPr>
          <p:cNvPr id="182" name="Rounded Rectangle 128"/>
          <p:cNvSpPr/>
          <p:nvPr/>
        </p:nvSpPr>
        <p:spPr bwMode="auto">
          <a:xfrm>
            <a:off x="6550716" y="8338359"/>
            <a:ext cx="1828800" cy="784648"/>
          </a:xfrm>
          <a:prstGeom prst="roundRect">
            <a:avLst/>
          </a:prstGeom>
          <a:solidFill>
            <a:srgbClr val="6C157A"/>
          </a:solidFill>
          <a:ln>
            <a:solidFill>
              <a:schemeClr val="tx1"/>
            </a:solidFill>
            <a:headEnd type="none" w="med" len="med"/>
            <a:tailEnd type="none" w="med" len="me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vert="horz" wrap="square" lIns="182880" tIns="91440" rIns="182880" bIns="91440" numCol="1" rtlCol="0" anchor="ctr" anchorCtr="0" compatLnSpc="1">
            <a:prstTxWarp prst="textNoShape">
              <a:avLst/>
            </a:prstTxWarp>
            <a:noAutofit/>
          </a:bodyPr>
          <a:lstStyle/>
          <a:p>
            <a:pPr marL="685800" indent="-685800" defTabSz="1828800" fontAlgn="base" hangingPunct="1">
              <a:lnSpc>
                <a:spcPct val="80000"/>
              </a:lnSpc>
              <a:spcBef>
                <a:spcPct val="20000"/>
              </a:spcBef>
              <a:spcAft>
                <a:spcPct val="0"/>
              </a:spcAft>
              <a:buClr>
                <a:srgbClr val="7EA2F3"/>
              </a:buClr>
              <a:buSzPct val="60000"/>
              <a:defRPr/>
            </a:pPr>
            <a:r>
              <a:rPr lang="en-US" sz="2400" kern="1200">
                <a:solidFill>
                  <a:srgbClr val="FFFFFF"/>
                </a:solidFill>
                <a:latin typeface="Calibri" panose="020F0502020204030204" pitchFamily="34" charset="0"/>
                <a:cs typeface="Calibri" panose="020F0502020204030204" pitchFamily="34" charset="0"/>
              </a:rPr>
              <a:t>Python</a:t>
            </a:r>
          </a:p>
        </p:txBody>
      </p:sp>
      <p:sp>
        <p:nvSpPr>
          <p:cNvPr id="183" name="Rounded Rectangle 129"/>
          <p:cNvSpPr/>
          <p:nvPr/>
        </p:nvSpPr>
        <p:spPr bwMode="auto">
          <a:xfrm>
            <a:off x="6550716" y="9237559"/>
            <a:ext cx="1828800" cy="784648"/>
          </a:xfrm>
          <a:prstGeom prst="roundRect">
            <a:avLst/>
          </a:prstGeom>
          <a:solidFill>
            <a:srgbClr val="6C157A"/>
          </a:solidFill>
          <a:ln>
            <a:solidFill>
              <a:schemeClr val="tx1"/>
            </a:solidFill>
            <a:headEnd type="none" w="med" len="med"/>
            <a:tailEnd type="none" w="med" len="me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vert="horz" wrap="square" lIns="182880" tIns="91440" rIns="182880" bIns="91440" numCol="1" rtlCol="0" anchor="ctr" anchorCtr="0" compatLnSpc="1">
            <a:prstTxWarp prst="textNoShape">
              <a:avLst/>
            </a:prstTxWarp>
            <a:noAutofit/>
          </a:bodyPr>
          <a:lstStyle/>
          <a:p>
            <a:pPr marL="685800" indent="-685800" defTabSz="1828800" fontAlgn="base" hangingPunct="1">
              <a:lnSpc>
                <a:spcPct val="80000"/>
              </a:lnSpc>
              <a:spcBef>
                <a:spcPct val="20000"/>
              </a:spcBef>
              <a:spcAft>
                <a:spcPct val="0"/>
              </a:spcAft>
              <a:buClr>
                <a:srgbClr val="7EA2F3"/>
              </a:buClr>
              <a:buSzPct val="60000"/>
              <a:defRPr/>
            </a:pPr>
            <a:r>
              <a:rPr lang="en-US" sz="2400" kern="1200">
                <a:solidFill>
                  <a:srgbClr val="FFFFFF"/>
                </a:solidFill>
                <a:latin typeface="Calibri" panose="020F0502020204030204" pitchFamily="34" charset="0"/>
                <a:cs typeface="Calibri" panose="020F0502020204030204" pitchFamily="34" charset="0"/>
              </a:rPr>
              <a:t>Go</a:t>
            </a:r>
          </a:p>
        </p:txBody>
      </p:sp>
      <p:sp>
        <p:nvSpPr>
          <p:cNvPr id="184" name="Rounded Rectangle 131"/>
          <p:cNvSpPr/>
          <p:nvPr/>
        </p:nvSpPr>
        <p:spPr bwMode="auto">
          <a:xfrm>
            <a:off x="6543950" y="11531319"/>
            <a:ext cx="1622216" cy="784648"/>
          </a:xfrm>
          <a:prstGeom prst="roundRect">
            <a:avLst/>
          </a:prstGeom>
          <a:solidFill>
            <a:schemeClr val="accent6"/>
          </a:solidFill>
          <a:ln>
            <a:solidFill>
              <a:schemeClr val="tx1"/>
            </a:solidFill>
            <a:headEnd type="none" w="med" len="med"/>
            <a:tailEnd type="none" w="med" len="me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vert="horz" wrap="square" lIns="0" tIns="91440" rIns="0" bIns="91440" numCol="1" rtlCol="0" anchor="ctr" anchorCtr="0" compatLnSpc="1">
            <a:prstTxWarp prst="textNoShape">
              <a:avLst/>
            </a:prstTxWarp>
            <a:noAutofit/>
          </a:bodyPr>
          <a:lstStyle/>
          <a:p>
            <a:pPr marL="685800" indent="-685800" defTabSz="1828800" fontAlgn="base" hangingPunct="1">
              <a:lnSpc>
                <a:spcPct val="80000"/>
              </a:lnSpc>
              <a:spcBef>
                <a:spcPct val="20000"/>
              </a:spcBef>
              <a:spcAft>
                <a:spcPct val="0"/>
              </a:spcAft>
              <a:buClr>
                <a:srgbClr val="7EA2F3"/>
              </a:buClr>
              <a:buSzPct val="60000"/>
              <a:defRPr/>
            </a:pPr>
            <a:r>
              <a:rPr lang="en-US" sz="2400" kern="1200">
                <a:solidFill>
                  <a:srgbClr val="FFFFFF"/>
                </a:solidFill>
                <a:latin typeface="Arial"/>
              </a:rPr>
              <a:t>C</a:t>
            </a:r>
          </a:p>
        </p:txBody>
      </p:sp>
      <p:sp>
        <p:nvSpPr>
          <p:cNvPr id="185" name="Rounded Rectangle 133"/>
          <p:cNvSpPr/>
          <p:nvPr/>
        </p:nvSpPr>
        <p:spPr bwMode="auto">
          <a:xfrm>
            <a:off x="11852066" y="11531319"/>
            <a:ext cx="1622216" cy="784648"/>
          </a:xfrm>
          <a:prstGeom prst="roundRect">
            <a:avLst/>
          </a:prstGeom>
          <a:solidFill>
            <a:schemeClr val="accent6"/>
          </a:solidFill>
          <a:ln>
            <a:solidFill>
              <a:schemeClr val="tx1"/>
            </a:solidFill>
            <a:headEnd type="none" w="med" len="med"/>
            <a:tailEnd type="none" w="med" len="me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vert="horz" wrap="square" lIns="0" tIns="91440" rIns="0" bIns="91440" numCol="1" rtlCol="0" anchor="ctr" anchorCtr="0" compatLnSpc="1">
            <a:prstTxWarp prst="textNoShape">
              <a:avLst/>
            </a:prstTxWarp>
            <a:noAutofit/>
          </a:bodyPr>
          <a:lstStyle/>
          <a:p>
            <a:pPr marL="685800" indent="-685800" defTabSz="1828800" fontAlgn="base" hangingPunct="1">
              <a:lnSpc>
                <a:spcPct val="80000"/>
              </a:lnSpc>
              <a:spcBef>
                <a:spcPct val="20000"/>
              </a:spcBef>
              <a:spcAft>
                <a:spcPct val="0"/>
              </a:spcAft>
              <a:buClr>
                <a:srgbClr val="7EA2F3"/>
              </a:buClr>
              <a:buSzPct val="60000"/>
              <a:defRPr/>
            </a:pPr>
            <a:r>
              <a:rPr lang="en-US" sz="2400" kern="1200">
                <a:solidFill>
                  <a:srgbClr val="FFFFFF"/>
                </a:solidFill>
                <a:latin typeface="Arial"/>
              </a:rPr>
              <a:t>Java</a:t>
            </a:r>
          </a:p>
        </p:txBody>
      </p:sp>
      <p:sp>
        <p:nvSpPr>
          <p:cNvPr id="186" name="Rounded Rectangle 134"/>
          <p:cNvSpPr/>
          <p:nvPr/>
        </p:nvSpPr>
        <p:spPr bwMode="auto">
          <a:xfrm>
            <a:off x="13609686" y="11531319"/>
            <a:ext cx="1622216" cy="784648"/>
          </a:xfrm>
          <a:prstGeom prst="roundRect">
            <a:avLst/>
          </a:prstGeom>
          <a:solidFill>
            <a:schemeClr val="accent6"/>
          </a:solidFill>
          <a:ln>
            <a:solidFill>
              <a:schemeClr val="tx1"/>
            </a:solidFill>
            <a:headEnd type="none" w="med" len="med"/>
            <a:tailEnd type="none" w="med" len="me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vert="horz" wrap="square" lIns="0" tIns="91440" rIns="0" bIns="91440" numCol="1" rtlCol="0" anchor="ctr" anchorCtr="0" compatLnSpc="1">
            <a:prstTxWarp prst="textNoShape">
              <a:avLst/>
            </a:prstTxWarp>
            <a:noAutofit/>
          </a:bodyPr>
          <a:lstStyle/>
          <a:p>
            <a:pPr marL="685800" indent="-685800" defTabSz="1828800" fontAlgn="base" hangingPunct="1">
              <a:lnSpc>
                <a:spcPct val="80000"/>
              </a:lnSpc>
              <a:spcBef>
                <a:spcPct val="20000"/>
              </a:spcBef>
              <a:spcAft>
                <a:spcPct val="0"/>
              </a:spcAft>
              <a:buClr>
                <a:srgbClr val="7EA2F3"/>
              </a:buClr>
              <a:buSzPct val="60000"/>
              <a:defRPr/>
            </a:pPr>
            <a:r>
              <a:rPr lang="en-US" sz="2400" kern="1200">
                <a:solidFill>
                  <a:srgbClr val="FFFFFF"/>
                </a:solidFill>
                <a:latin typeface="Arial"/>
              </a:rPr>
              <a:t>Node.js</a:t>
            </a:r>
          </a:p>
        </p:txBody>
      </p:sp>
      <p:sp>
        <p:nvSpPr>
          <p:cNvPr id="187" name="Rounded Rectangle 135"/>
          <p:cNvSpPr/>
          <p:nvPr/>
        </p:nvSpPr>
        <p:spPr bwMode="auto">
          <a:xfrm>
            <a:off x="8301566" y="11531319"/>
            <a:ext cx="1622216" cy="784648"/>
          </a:xfrm>
          <a:prstGeom prst="roundRect">
            <a:avLst/>
          </a:prstGeom>
          <a:solidFill>
            <a:schemeClr val="accent6"/>
          </a:solidFill>
          <a:ln>
            <a:solidFill>
              <a:schemeClr val="tx1"/>
            </a:solidFill>
            <a:headEnd type="none" w="med" len="med"/>
            <a:tailEnd type="none" w="med" len="me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vert="horz" wrap="square" lIns="0" tIns="91440" rIns="0" bIns="91440" numCol="1" rtlCol="0" anchor="ctr" anchorCtr="0" compatLnSpc="1">
            <a:prstTxWarp prst="textNoShape">
              <a:avLst/>
            </a:prstTxWarp>
            <a:noAutofit/>
          </a:bodyPr>
          <a:lstStyle/>
          <a:p>
            <a:pPr marL="685800" indent="-685800" defTabSz="1828800" fontAlgn="base" hangingPunct="1">
              <a:lnSpc>
                <a:spcPct val="80000"/>
              </a:lnSpc>
              <a:spcBef>
                <a:spcPct val="20000"/>
              </a:spcBef>
              <a:spcAft>
                <a:spcPct val="0"/>
              </a:spcAft>
              <a:buClr>
                <a:srgbClr val="7EA2F3"/>
              </a:buClr>
              <a:buSzPct val="60000"/>
              <a:defRPr/>
            </a:pPr>
            <a:r>
              <a:rPr lang="en-US" sz="2400" kern="1200">
                <a:solidFill>
                  <a:srgbClr val="FFFFFF"/>
                </a:solidFill>
                <a:latin typeface="Arial"/>
              </a:rPr>
              <a:t>C# / .NET</a:t>
            </a:r>
          </a:p>
        </p:txBody>
      </p:sp>
      <p:cxnSp>
        <p:nvCxnSpPr>
          <p:cNvPr id="188" name="Straight Arrow Connector 187"/>
          <p:cNvCxnSpPr/>
          <p:nvPr/>
        </p:nvCxnSpPr>
        <p:spPr bwMode="auto">
          <a:xfrm rot="5400000">
            <a:off x="14002922" y="11003677"/>
            <a:ext cx="819372" cy="0"/>
          </a:xfrm>
          <a:prstGeom prst="straightConnector1">
            <a:avLst/>
          </a:prstGeom>
          <a:ln w="19050">
            <a:solidFill>
              <a:schemeClr val="accent6"/>
            </a:solidFill>
            <a:headEnd type="none" w="med" len="med"/>
            <a:tailEnd type="stealth" w="lg" len="lg"/>
          </a:ln>
          <a:effectLst/>
        </p:spPr>
        <p:style>
          <a:lnRef idx="3">
            <a:schemeClr val="accent1"/>
          </a:lnRef>
          <a:fillRef idx="0">
            <a:schemeClr val="accent1"/>
          </a:fillRef>
          <a:effectRef idx="2">
            <a:schemeClr val="accent1"/>
          </a:effectRef>
          <a:fontRef idx="minor">
            <a:schemeClr val="tx1"/>
          </a:fontRef>
        </p:style>
      </p:cxnSp>
      <p:cxnSp>
        <p:nvCxnSpPr>
          <p:cNvPr id="189" name="Straight Arrow Connector 188"/>
          <p:cNvCxnSpPr>
            <a:cxnSpLocks/>
          </p:cNvCxnSpPr>
          <p:nvPr/>
        </p:nvCxnSpPr>
        <p:spPr bwMode="auto">
          <a:xfrm flipH="1" flipV="1">
            <a:off x="15878814" y="8521045"/>
            <a:ext cx="1349832" cy="2069728"/>
          </a:xfrm>
          <a:prstGeom prst="straightConnector1">
            <a:avLst/>
          </a:prstGeom>
          <a:ln w="19050">
            <a:solidFill>
              <a:srgbClr val="6DB43F"/>
            </a:solidFill>
            <a:headEnd type="none" w="lg" len="lg"/>
            <a:tailEnd type="stealth" w="lg" len="lg"/>
          </a:ln>
          <a:effectLst/>
        </p:spPr>
        <p:style>
          <a:lnRef idx="3">
            <a:schemeClr val="accent1"/>
          </a:lnRef>
          <a:fillRef idx="0">
            <a:schemeClr val="accent1"/>
          </a:fillRef>
          <a:effectRef idx="2">
            <a:schemeClr val="accent1"/>
          </a:effectRef>
          <a:fontRef idx="minor">
            <a:schemeClr val="tx1"/>
          </a:fontRef>
        </p:style>
      </p:cxnSp>
      <p:cxnSp>
        <p:nvCxnSpPr>
          <p:cNvPr id="190" name="Straight Arrow Connector 189"/>
          <p:cNvCxnSpPr>
            <a:cxnSpLocks/>
          </p:cNvCxnSpPr>
          <p:nvPr/>
        </p:nvCxnSpPr>
        <p:spPr bwMode="auto">
          <a:xfrm flipH="1">
            <a:off x="16791303" y="10593987"/>
            <a:ext cx="5356162" cy="0"/>
          </a:xfrm>
          <a:prstGeom prst="straightConnector1">
            <a:avLst/>
          </a:prstGeom>
          <a:ln w="19050">
            <a:solidFill>
              <a:srgbClr val="6DB43F"/>
            </a:solidFill>
            <a:headEnd type="none" w="med" len="med"/>
            <a:tailEnd type="none" w="med" len="med"/>
          </a:ln>
          <a:effectLst/>
        </p:spPr>
        <p:style>
          <a:lnRef idx="3">
            <a:schemeClr val="accent1"/>
          </a:lnRef>
          <a:fillRef idx="0">
            <a:schemeClr val="accent1"/>
          </a:fillRef>
          <a:effectRef idx="2">
            <a:schemeClr val="accent1"/>
          </a:effectRef>
          <a:fontRef idx="minor">
            <a:schemeClr val="tx1"/>
          </a:fontRef>
        </p:style>
      </p:cxnSp>
      <p:cxnSp>
        <p:nvCxnSpPr>
          <p:cNvPr id="191" name="Straight Arrow Connector 190"/>
          <p:cNvCxnSpPr/>
          <p:nvPr/>
        </p:nvCxnSpPr>
        <p:spPr bwMode="auto">
          <a:xfrm rot="5400000">
            <a:off x="18183794" y="11000457"/>
            <a:ext cx="819372" cy="0"/>
          </a:xfrm>
          <a:prstGeom prst="straightConnector1">
            <a:avLst/>
          </a:prstGeom>
          <a:ln w="19050">
            <a:solidFill>
              <a:srgbClr val="6DB43F"/>
            </a:solidFill>
            <a:headEnd type="none" w="med" len="med"/>
            <a:tailEnd type="stealth" w="lg" len="lg"/>
          </a:ln>
          <a:effectLst/>
        </p:spPr>
        <p:style>
          <a:lnRef idx="3">
            <a:schemeClr val="accent1"/>
          </a:lnRef>
          <a:fillRef idx="0">
            <a:schemeClr val="accent1"/>
          </a:fillRef>
          <a:effectRef idx="2">
            <a:schemeClr val="accent1"/>
          </a:effectRef>
          <a:fontRef idx="minor">
            <a:schemeClr val="tx1"/>
          </a:fontRef>
        </p:style>
      </p:cxnSp>
      <p:cxnSp>
        <p:nvCxnSpPr>
          <p:cNvPr id="192" name="Straight Arrow Connector 191"/>
          <p:cNvCxnSpPr/>
          <p:nvPr/>
        </p:nvCxnSpPr>
        <p:spPr bwMode="auto">
          <a:xfrm rot="5400000">
            <a:off x="16381616" y="11000457"/>
            <a:ext cx="819372" cy="0"/>
          </a:xfrm>
          <a:prstGeom prst="straightConnector1">
            <a:avLst/>
          </a:prstGeom>
          <a:ln w="19050">
            <a:solidFill>
              <a:srgbClr val="6DB43F"/>
            </a:solidFill>
            <a:headEnd type="none" w="med" len="med"/>
            <a:tailEnd type="stealth" w="lg" len="lg"/>
          </a:ln>
          <a:effectLst/>
        </p:spPr>
        <p:style>
          <a:lnRef idx="3">
            <a:schemeClr val="accent1"/>
          </a:lnRef>
          <a:fillRef idx="0">
            <a:schemeClr val="accent1"/>
          </a:fillRef>
          <a:effectRef idx="2">
            <a:schemeClr val="accent1"/>
          </a:effectRef>
          <a:fontRef idx="minor">
            <a:schemeClr val="tx1"/>
          </a:fontRef>
        </p:style>
      </p:cxnSp>
      <p:cxnSp>
        <p:nvCxnSpPr>
          <p:cNvPr id="193" name="Straight Arrow Connector 192"/>
          <p:cNvCxnSpPr/>
          <p:nvPr/>
        </p:nvCxnSpPr>
        <p:spPr bwMode="auto">
          <a:xfrm>
            <a:off x="22122879" y="10605955"/>
            <a:ext cx="12938" cy="771984"/>
          </a:xfrm>
          <a:prstGeom prst="straightConnector1">
            <a:avLst/>
          </a:prstGeom>
          <a:ln w="19050">
            <a:solidFill>
              <a:srgbClr val="6DB43F"/>
            </a:solidFill>
            <a:headEnd type="none" w="med" len="med"/>
            <a:tailEnd type="stealth" w="lg" len="lg"/>
          </a:ln>
          <a:effectLst/>
        </p:spPr>
        <p:style>
          <a:lnRef idx="3">
            <a:schemeClr val="accent1"/>
          </a:lnRef>
          <a:fillRef idx="0">
            <a:schemeClr val="accent1"/>
          </a:fillRef>
          <a:effectRef idx="2">
            <a:schemeClr val="accent1"/>
          </a:effectRef>
          <a:fontRef idx="minor">
            <a:schemeClr val="tx1"/>
          </a:fontRef>
        </p:style>
      </p:cxnSp>
      <p:sp>
        <p:nvSpPr>
          <p:cNvPr id="194" name="Rounded Rectangle 108"/>
          <p:cNvSpPr/>
          <p:nvPr/>
        </p:nvSpPr>
        <p:spPr bwMode="auto">
          <a:xfrm>
            <a:off x="15980194" y="11536339"/>
            <a:ext cx="1622216" cy="784648"/>
          </a:xfrm>
          <a:prstGeom prst="roundRect">
            <a:avLst/>
          </a:prstGeom>
          <a:solidFill>
            <a:srgbClr val="6DB43F"/>
          </a:solidFill>
          <a:ln>
            <a:solidFill>
              <a:schemeClr val="tx1"/>
            </a:solidFill>
            <a:headEnd type="none" w="med" len="med"/>
            <a:tailEnd type="none" w="med" len="me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vert="horz" wrap="square" lIns="0" tIns="91440" rIns="0" bIns="91440" numCol="1" rtlCol="0" anchor="ctr" anchorCtr="0" compatLnSpc="1">
            <a:prstTxWarp prst="textNoShape">
              <a:avLst/>
            </a:prstTxWarp>
            <a:noAutofit/>
          </a:bodyPr>
          <a:lstStyle/>
          <a:p>
            <a:pPr defTabSz="914400" hangingPunct="1">
              <a:defRPr/>
            </a:pPr>
            <a:r>
              <a:rPr lang="en-CA" sz="2400" kern="1200">
                <a:solidFill>
                  <a:srgbClr val="000000"/>
                </a:solidFill>
                <a:latin typeface="Arial"/>
              </a:rPr>
              <a:t> </a:t>
            </a:r>
            <a:r>
              <a:rPr lang="en-US" sz="2400" kern="1200">
                <a:solidFill>
                  <a:srgbClr val="000000"/>
                </a:solidFill>
                <a:latin typeface="Arial"/>
              </a:rPr>
              <a:t>Boot</a:t>
            </a:r>
          </a:p>
        </p:txBody>
      </p:sp>
      <p:pic>
        <p:nvPicPr>
          <p:cNvPr id="195" name="Picture 19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7367824" y="9876258"/>
            <a:ext cx="1810212" cy="588318"/>
          </a:xfrm>
          <a:prstGeom prst="rect">
            <a:avLst/>
          </a:prstGeom>
        </p:spPr>
      </p:pic>
      <p:sp>
        <p:nvSpPr>
          <p:cNvPr id="196" name="Rounded Rectangle 130"/>
          <p:cNvSpPr/>
          <p:nvPr/>
        </p:nvSpPr>
        <p:spPr bwMode="auto">
          <a:xfrm>
            <a:off x="17773078" y="11536339"/>
            <a:ext cx="1622216" cy="784648"/>
          </a:xfrm>
          <a:prstGeom prst="roundRect">
            <a:avLst/>
          </a:prstGeom>
          <a:solidFill>
            <a:srgbClr val="6DB43F"/>
          </a:solidFill>
          <a:ln>
            <a:solidFill>
              <a:schemeClr val="tx1"/>
            </a:solidFill>
            <a:headEnd type="none" w="med" len="med"/>
            <a:tailEnd type="none" w="med" len="me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vert="horz" wrap="square" lIns="0" tIns="91440" rIns="0" bIns="91440" numCol="1" rtlCol="0" anchor="ctr" anchorCtr="0" compatLnSpc="1">
            <a:prstTxWarp prst="textNoShape">
              <a:avLst/>
            </a:prstTxWarp>
            <a:noAutofit/>
          </a:bodyPr>
          <a:lstStyle/>
          <a:p>
            <a:pPr defTabSz="914400" hangingPunct="1">
              <a:defRPr/>
            </a:pPr>
            <a:r>
              <a:rPr lang="en-CA" sz="2400" kern="1200">
                <a:solidFill>
                  <a:srgbClr val="000000"/>
                </a:solidFill>
                <a:latin typeface="Arial"/>
              </a:rPr>
              <a:t> </a:t>
            </a:r>
            <a:r>
              <a:rPr lang="en-US" sz="2400" kern="1200">
                <a:solidFill>
                  <a:srgbClr val="000000"/>
                </a:solidFill>
                <a:latin typeface="Arial"/>
              </a:rPr>
              <a:t>Cloud</a:t>
            </a:r>
          </a:p>
          <a:p>
            <a:pPr defTabSz="914400" hangingPunct="1">
              <a:defRPr/>
            </a:pPr>
            <a:r>
              <a:rPr lang="en-US" sz="2400" kern="1200">
                <a:solidFill>
                  <a:srgbClr val="000000"/>
                </a:solidFill>
                <a:latin typeface="Arial"/>
              </a:rPr>
              <a:t>Connector</a:t>
            </a:r>
          </a:p>
        </p:txBody>
      </p:sp>
      <p:sp>
        <p:nvSpPr>
          <p:cNvPr id="197" name="Rounded Rectangle 136"/>
          <p:cNvSpPr/>
          <p:nvPr/>
        </p:nvSpPr>
        <p:spPr bwMode="auto">
          <a:xfrm>
            <a:off x="19565962" y="11536339"/>
            <a:ext cx="1622216" cy="784648"/>
          </a:xfrm>
          <a:prstGeom prst="roundRect">
            <a:avLst/>
          </a:prstGeom>
          <a:solidFill>
            <a:srgbClr val="6DB43F"/>
          </a:solidFill>
          <a:ln>
            <a:solidFill>
              <a:schemeClr val="tx1"/>
            </a:solidFill>
            <a:headEnd type="none" w="med" len="med"/>
            <a:tailEnd type="none" w="med" len="me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vert="horz" wrap="square" lIns="0" tIns="91440" rIns="0" bIns="91440" numCol="1" rtlCol="0" anchor="ctr" anchorCtr="0" compatLnSpc="1">
            <a:prstTxWarp prst="textNoShape">
              <a:avLst/>
            </a:prstTxWarp>
            <a:noAutofit/>
          </a:bodyPr>
          <a:lstStyle/>
          <a:p>
            <a:pPr defTabSz="914400" hangingPunct="1">
              <a:defRPr/>
            </a:pPr>
            <a:r>
              <a:rPr lang="en-CA" sz="2400" kern="1200">
                <a:solidFill>
                  <a:srgbClr val="000000"/>
                </a:solidFill>
                <a:latin typeface="Arial"/>
              </a:rPr>
              <a:t> Cloud</a:t>
            </a:r>
          </a:p>
          <a:p>
            <a:pPr defTabSz="914400" hangingPunct="1">
              <a:defRPr/>
            </a:pPr>
            <a:r>
              <a:rPr lang="en-US" sz="2400" kern="1200">
                <a:solidFill>
                  <a:srgbClr val="000000"/>
                </a:solidFill>
                <a:latin typeface="Arial"/>
              </a:rPr>
              <a:t>Streams</a:t>
            </a:r>
          </a:p>
        </p:txBody>
      </p:sp>
      <p:sp>
        <p:nvSpPr>
          <p:cNvPr id="198" name="Rounded Rectangle 137"/>
          <p:cNvSpPr/>
          <p:nvPr/>
        </p:nvSpPr>
        <p:spPr bwMode="auto">
          <a:xfrm>
            <a:off x="21382818" y="11531319"/>
            <a:ext cx="1622216" cy="784648"/>
          </a:xfrm>
          <a:prstGeom prst="roundRect">
            <a:avLst/>
          </a:prstGeom>
          <a:solidFill>
            <a:srgbClr val="6DB43F"/>
          </a:solidFill>
          <a:ln>
            <a:solidFill>
              <a:schemeClr val="tx1"/>
            </a:solidFill>
            <a:headEnd type="none" w="med" len="med"/>
            <a:tailEnd type="none" w="med" len="me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vert="horz" wrap="square" lIns="0" tIns="91440" rIns="0" bIns="91440" numCol="1" rtlCol="0" anchor="ctr" anchorCtr="0" compatLnSpc="1">
            <a:prstTxWarp prst="textNoShape">
              <a:avLst/>
            </a:prstTxWarp>
            <a:noAutofit/>
          </a:bodyPr>
          <a:lstStyle/>
          <a:p>
            <a:pPr defTabSz="914400" hangingPunct="1">
              <a:defRPr/>
            </a:pPr>
            <a:r>
              <a:rPr lang="en-CA" sz="2400" kern="1200">
                <a:solidFill>
                  <a:srgbClr val="000000"/>
                </a:solidFill>
                <a:latin typeface="Arial"/>
              </a:rPr>
              <a:t> </a:t>
            </a:r>
            <a:r>
              <a:rPr lang="en-US" sz="2400" kern="1200">
                <a:solidFill>
                  <a:srgbClr val="000000"/>
                </a:solidFill>
                <a:latin typeface="Arial"/>
              </a:rPr>
              <a:t>Data Flow</a:t>
            </a:r>
          </a:p>
        </p:txBody>
      </p:sp>
      <p:cxnSp>
        <p:nvCxnSpPr>
          <p:cNvPr id="199" name="Straight Arrow Connector 198"/>
          <p:cNvCxnSpPr/>
          <p:nvPr/>
        </p:nvCxnSpPr>
        <p:spPr bwMode="auto">
          <a:xfrm rot="5400000">
            <a:off x="19990120" y="11003673"/>
            <a:ext cx="819372" cy="0"/>
          </a:xfrm>
          <a:prstGeom prst="straightConnector1">
            <a:avLst/>
          </a:prstGeom>
          <a:ln w="19050">
            <a:solidFill>
              <a:srgbClr val="6DB43F"/>
            </a:solidFill>
            <a:headEnd type="none" w="med" len="med"/>
            <a:tailEnd type="stealth" w="lg" len="lg"/>
          </a:ln>
          <a:effectLst/>
        </p:spPr>
        <p:style>
          <a:lnRef idx="3">
            <a:schemeClr val="accent1"/>
          </a:lnRef>
          <a:fillRef idx="0">
            <a:schemeClr val="accent1"/>
          </a:fillRef>
          <a:effectRef idx="2">
            <a:schemeClr val="accent1"/>
          </a:effectRef>
          <a:fontRef idx="minor">
            <a:schemeClr val="tx1"/>
          </a:fontRef>
        </p:style>
      </p:cxnSp>
      <p:sp>
        <p:nvSpPr>
          <p:cNvPr id="88" name="Rounded Rectangle 96"/>
          <p:cNvSpPr/>
          <p:nvPr/>
        </p:nvSpPr>
        <p:spPr bwMode="auto">
          <a:xfrm>
            <a:off x="20582727" y="3856771"/>
            <a:ext cx="1622866" cy="784648"/>
          </a:xfrm>
          <a:prstGeom prst="roundRect">
            <a:avLst/>
          </a:prstGeom>
          <a:solidFill>
            <a:srgbClr val="1A2B94"/>
          </a:solidFill>
          <a:ln>
            <a:solidFill>
              <a:schemeClr val="tx1"/>
            </a:solidFill>
            <a:headEnd type="none" w="med" len="med"/>
            <a:tailEnd type="none" w="med" len="me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vert="horz" wrap="square" lIns="182880" tIns="91440" rIns="182880" bIns="91440" numCol="1" rtlCol="0" anchor="ctr" anchorCtr="0" compatLnSpc="1">
            <a:prstTxWarp prst="textNoShape">
              <a:avLst/>
            </a:prstTxWarp>
            <a:noAutofit/>
          </a:bodyPr>
          <a:lstStyle/>
          <a:p>
            <a:pPr marL="685800" indent="-685800" defTabSz="1828800" fontAlgn="base" hangingPunct="1">
              <a:lnSpc>
                <a:spcPct val="80000"/>
              </a:lnSpc>
              <a:spcBef>
                <a:spcPct val="20000"/>
              </a:spcBef>
              <a:spcAft>
                <a:spcPct val="0"/>
              </a:spcAft>
              <a:buClr>
                <a:srgbClr val="7EA2F3"/>
              </a:buClr>
              <a:buSzPct val="60000"/>
              <a:defRPr/>
            </a:pPr>
            <a:r>
              <a:rPr lang="en-US" sz="2400" kern="1200">
                <a:solidFill>
                  <a:srgbClr val="FFFFFF"/>
                </a:solidFill>
                <a:latin typeface="Calibri" panose="020F0502020204030204" pitchFamily="34" charset="0"/>
                <a:cs typeface="Calibri" panose="020F0502020204030204" pitchFamily="34" charset="0"/>
              </a:rPr>
              <a:t>JMS</a:t>
            </a:r>
          </a:p>
          <a:p>
            <a:pPr marL="685800" indent="-685800" defTabSz="1828800" fontAlgn="base" hangingPunct="1">
              <a:lnSpc>
                <a:spcPct val="80000"/>
              </a:lnSpc>
              <a:spcBef>
                <a:spcPct val="20000"/>
              </a:spcBef>
              <a:spcAft>
                <a:spcPct val="0"/>
              </a:spcAft>
              <a:buClr>
                <a:srgbClr val="7EA2F3"/>
              </a:buClr>
              <a:buSzPct val="60000"/>
              <a:defRPr/>
            </a:pPr>
            <a:r>
              <a:rPr lang="en-US" sz="2400" kern="1200">
                <a:solidFill>
                  <a:srgbClr val="FFFFFF"/>
                </a:solidFill>
                <a:latin typeface="Calibri" panose="020F0502020204030204" pitchFamily="34" charset="0"/>
                <a:cs typeface="Calibri" panose="020F0502020204030204" pitchFamily="34" charset="0"/>
              </a:rPr>
              <a:t>(1.1, 2.0)</a:t>
            </a:r>
            <a:endParaRPr lang="en-US" sz="2200" kern="1200">
              <a:solidFill>
                <a:srgbClr val="FFFFFF"/>
              </a:solidFill>
              <a:latin typeface="Calibri" panose="020F0502020204030204" pitchFamily="34" charset="0"/>
              <a:cs typeface="Calibri" panose="020F0502020204030204" pitchFamily="34" charset="0"/>
            </a:endParaRPr>
          </a:p>
        </p:txBody>
      </p:sp>
      <p:sp>
        <p:nvSpPr>
          <p:cNvPr id="90" name="Rounded Rectangle 96"/>
          <p:cNvSpPr/>
          <p:nvPr/>
        </p:nvSpPr>
        <p:spPr bwMode="auto">
          <a:xfrm>
            <a:off x="22447989" y="7644927"/>
            <a:ext cx="1892278" cy="784648"/>
          </a:xfrm>
          <a:prstGeom prst="roundRect">
            <a:avLst/>
          </a:prstGeom>
          <a:solidFill>
            <a:srgbClr val="1A2B94"/>
          </a:solidFill>
          <a:ln>
            <a:solidFill>
              <a:schemeClr val="tx1"/>
            </a:solidFill>
            <a:headEnd type="none" w="med" len="med"/>
            <a:tailEnd type="none" w="med" len="me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vert="horz" wrap="square" lIns="182880" tIns="91440" rIns="182880" bIns="91440" numCol="1" rtlCol="0" anchor="ctr" anchorCtr="0" compatLnSpc="1">
            <a:prstTxWarp prst="textNoShape">
              <a:avLst/>
            </a:prstTxWarp>
            <a:noAutofit/>
          </a:bodyPr>
          <a:lstStyle/>
          <a:p>
            <a:pPr marL="685800" indent="-685800" defTabSz="1828800" fontAlgn="base" hangingPunct="1">
              <a:lnSpc>
                <a:spcPct val="80000"/>
              </a:lnSpc>
              <a:spcBef>
                <a:spcPct val="20000"/>
              </a:spcBef>
              <a:spcAft>
                <a:spcPct val="0"/>
              </a:spcAft>
              <a:buClr>
                <a:srgbClr val="7EA2F3"/>
              </a:buClr>
              <a:buSzPct val="60000"/>
              <a:defRPr/>
            </a:pPr>
            <a:r>
              <a:rPr lang="en-US" sz="2400" kern="1200">
                <a:solidFill>
                  <a:srgbClr val="FFFFFF"/>
                </a:solidFill>
                <a:latin typeface="Calibri" panose="020F0502020204030204" pitchFamily="34" charset="0"/>
                <a:cs typeface="Calibri" panose="020F0502020204030204" pitchFamily="34" charset="0"/>
              </a:rPr>
              <a:t>Java</a:t>
            </a:r>
          </a:p>
          <a:p>
            <a:pPr marL="685800" indent="-685800" defTabSz="1828800" fontAlgn="base" hangingPunct="1">
              <a:lnSpc>
                <a:spcPct val="80000"/>
              </a:lnSpc>
              <a:spcBef>
                <a:spcPct val="20000"/>
              </a:spcBef>
              <a:spcAft>
                <a:spcPct val="0"/>
              </a:spcAft>
              <a:buClr>
                <a:srgbClr val="7EA2F3"/>
              </a:buClr>
              <a:buSzPct val="60000"/>
              <a:defRPr/>
            </a:pPr>
            <a:r>
              <a:rPr lang="en-US" sz="1800" kern="1200">
                <a:solidFill>
                  <a:srgbClr val="FFFFFF"/>
                </a:solidFill>
                <a:latin typeface="Calibri" panose="020F0502020204030204" pitchFamily="34" charset="0"/>
                <a:cs typeface="Calibri" panose="020F0502020204030204" pitchFamily="34" charset="0"/>
              </a:rPr>
              <a:t>(</a:t>
            </a:r>
            <a:r>
              <a:rPr lang="en-US" sz="1800" kern="1200" err="1">
                <a:solidFill>
                  <a:srgbClr val="FFFFFF"/>
                </a:solidFill>
                <a:latin typeface="Calibri" panose="020F0502020204030204" pitchFamily="34" charset="0"/>
                <a:cs typeface="Calibri" panose="020F0502020204030204" pitchFamily="34" charset="0"/>
              </a:rPr>
              <a:t>SwiftMQ</a:t>
            </a:r>
            <a:r>
              <a:rPr lang="en-US" sz="1800" kern="1200">
                <a:solidFill>
                  <a:srgbClr val="FFFFFF"/>
                </a:solidFill>
                <a:latin typeface="Calibri" panose="020F0502020204030204" pitchFamily="34" charset="0"/>
                <a:cs typeface="Calibri" panose="020F0502020204030204" pitchFamily="34" charset="0"/>
              </a:rPr>
              <a:t>)</a:t>
            </a:r>
          </a:p>
        </p:txBody>
      </p:sp>
      <p:sp>
        <p:nvSpPr>
          <p:cNvPr id="4" name="TextBox 3"/>
          <p:cNvSpPr txBox="1"/>
          <p:nvPr/>
        </p:nvSpPr>
        <p:spPr>
          <a:xfrm>
            <a:off x="22539618" y="4790266"/>
            <a:ext cx="1338828" cy="646331"/>
          </a:xfrm>
          <a:prstGeom prst="rect">
            <a:avLst/>
          </a:prstGeom>
          <a:noFill/>
        </p:spPr>
        <p:txBody>
          <a:bodyPr wrap="none" rtlCol="0">
            <a:spAutoFit/>
          </a:bodyPr>
          <a:lstStyle/>
          <a:p>
            <a:pPr algn="l" defTabSz="914400" hangingPunct="1">
              <a:defRPr/>
            </a:pPr>
            <a:r>
              <a:rPr lang="en-CA" sz="3600" kern="1200">
                <a:latin typeface="Arial"/>
                <a:ea typeface="+mn-ea"/>
                <a:cs typeface="+mn-cs"/>
              </a:rPr>
              <a:t>Other</a:t>
            </a:r>
            <a:endParaRPr lang="en-CA" sz="3200" kern="1200">
              <a:latin typeface="Arial"/>
              <a:ea typeface="+mn-ea"/>
              <a:cs typeface="+mn-cs"/>
            </a:endParaRPr>
          </a:p>
        </p:txBody>
      </p:sp>
      <p:sp>
        <p:nvSpPr>
          <p:cNvPr id="93" name="Rounded Rectangle 104"/>
          <p:cNvSpPr/>
          <p:nvPr/>
        </p:nvSpPr>
        <p:spPr bwMode="auto">
          <a:xfrm>
            <a:off x="22430829" y="6613197"/>
            <a:ext cx="1909438" cy="784648"/>
          </a:xfrm>
          <a:prstGeom prst="roundRect">
            <a:avLst/>
          </a:prstGeom>
          <a:solidFill>
            <a:srgbClr val="1A2B94"/>
          </a:solidFill>
          <a:ln>
            <a:solidFill>
              <a:schemeClr val="tx1"/>
            </a:solidFill>
            <a:headEnd type="none" w="med" len="med"/>
            <a:tailEnd type="none" w="med" len="me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vert="horz" wrap="square" lIns="182880" tIns="91440" rIns="182880" bIns="91440" numCol="1" rtlCol="0" anchor="ctr" anchorCtr="0" compatLnSpc="1">
            <a:prstTxWarp prst="textNoShape">
              <a:avLst/>
            </a:prstTxWarp>
            <a:noAutofit/>
          </a:bodyPr>
          <a:lstStyle/>
          <a:p>
            <a:pPr marL="685800" indent="-685800" defTabSz="1828800" fontAlgn="base" hangingPunct="1">
              <a:lnSpc>
                <a:spcPct val="80000"/>
              </a:lnSpc>
              <a:spcBef>
                <a:spcPct val="20000"/>
              </a:spcBef>
              <a:spcAft>
                <a:spcPct val="0"/>
              </a:spcAft>
              <a:buClr>
                <a:srgbClr val="7EA2F3"/>
              </a:buClr>
              <a:buSzPct val="60000"/>
              <a:defRPr/>
            </a:pPr>
            <a:r>
              <a:rPr lang="en-US" sz="2400" kern="1200">
                <a:solidFill>
                  <a:srgbClr val="FFFFFF"/>
                </a:solidFill>
                <a:latin typeface="Calibri" panose="020F0502020204030204" pitchFamily="34" charset="0"/>
                <a:cs typeface="Calibri" panose="020F0502020204030204" pitchFamily="34" charset="0"/>
              </a:rPr>
              <a:t>.NET</a:t>
            </a:r>
          </a:p>
          <a:p>
            <a:pPr marL="685800" indent="-685800" defTabSz="1828800" fontAlgn="base" hangingPunct="1">
              <a:lnSpc>
                <a:spcPct val="80000"/>
              </a:lnSpc>
              <a:spcBef>
                <a:spcPct val="20000"/>
              </a:spcBef>
              <a:spcAft>
                <a:spcPct val="0"/>
              </a:spcAft>
              <a:buClr>
                <a:srgbClr val="7EA2F3"/>
              </a:buClr>
              <a:buSzPct val="60000"/>
              <a:defRPr/>
            </a:pPr>
            <a:r>
              <a:rPr lang="en-US" sz="1800" kern="1200">
                <a:solidFill>
                  <a:srgbClr val="FFFFFF"/>
                </a:solidFill>
                <a:latin typeface="Calibri" panose="020F0502020204030204" pitchFamily="34" charset="0"/>
                <a:cs typeface="Calibri" panose="020F0502020204030204" pitchFamily="34" charset="0"/>
              </a:rPr>
              <a:t>(</a:t>
            </a:r>
            <a:r>
              <a:rPr lang="en-US" sz="1800" kern="1200" err="1">
                <a:solidFill>
                  <a:srgbClr val="FFFFFF"/>
                </a:solidFill>
                <a:latin typeface="Calibri" panose="020F0502020204030204" pitchFamily="34" charset="0"/>
                <a:cs typeface="Calibri" panose="020F0502020204030204" pitchFamily="34" charset="0"/>
              </a:rPr>
              <a:t>amqpnetlite</a:t>
            </a:r>
            <a:r>
              <a:rPr lang="en-US" sz="1800" kern="1200">
                <a:solidFill>
                  <a:srgbClr val="FFFFFF"/>
                </a:solidFill>
                <a:latin typeface="Calibri" panose="020F0502020204030204" pitchFamily="34" charset="0"/>
                <a:cs typeface="Calibri" panose="020F0502020204030204" pitchFamily="34" charset="0"/>
              </a:rPr>
              <a:t>)</a:t>
            </a:r>
          </a:p>
        </p:txBody>
      </p:sp>
      <p:sp>
        <p:nvSpPr>
          <p:cNvPr id="2" name="Footer Placeholder 1">
            <a:extLst>
              <a:ext uri="{FF2B5EF4-FFF2-40B4-BE49-F238E27FC236}">
                <a16:creationId xmlns:a16="http://schemas.microsoft.com/office/drawing/2014/main" id="{60AE13AE-4A20-4F77-89E4-2758BDAD0AF3}"/>
              </a:ext>
            </a:extLst>
          </p:cNvPr>
          <p:cNvSpPr>
            <a:spLocks noGrp="1"/>
          </p:cNvSpPr>
          <p:nvPr>
            <p:ph type="ftr" sz="quarter" idx="3"/>
          </p:nvPr>
        </p:nvSpPr>
        <p:spPr/>
        <p:txBody>
          <a:bodyPr/>
          <a:lstStyle/>
          <a:p>
            <a:r>
              <a:rPr lang="en-US"/>
              <a:t>© Solace</a:t>
            </a:r>
          </a:p>
          <a:p>
            <a:r>
              <a:rPr lang="en-US"/>
              <a:t>Proprietary &amp; Confidential</a:t>
            </a:r>
          </a:p>
        </p:txBody>
      </p:sp>
      <p:sp>
        <p:nvSpPr>
          <p:cNvPr id="3" name="Slide Number Placeholder 2">
            <a:extLst>
              <a:ext uri="{FF2B5EF4-FFF2-40B4-BE49-F238E27FC236}">
                <a16:creationId xmlns:a16="http://schemas.microsoft.com/office/drawing/2014/main" id="{A3A2C3C4-B4EF-415F-80BF-28489EE3447B}"/>
              </a:ext>
            </a:extLst>
          </p:cNvPr>
          <p:cNvSpPr>
            <a:spLocks noGrp="1"/>
          </p:cNvSpPr>
          <p:nvPr>
            <p:ph type="sldNum" sz="quarter" idx="2"/>
          </p:nvPr>
        </p:nvSpPr>
        <p:spPr/>
        <p:txBody>
          <a:bodyPr/>
          <a:lstStyle/>
          <a:p>
            <a:fld id="{86CB4B4D-7CA3-9044-876B-883B54F8677D}" type="slidenum">
              <a:rPr lang="en-US" smtClean="0"/>
              <a:pPr/>
              <a:t>31</a:t>
            </a:fld>
            <a:endParaRPr lang="en-US"/>
          </a:p>
        </p:txBody>
      </p:sp>
      <p:pic>
        <p:nvPicPr>
          <p:cNvPr id="95" name="Graphic 94">
            <a:extLst>
              <a:ext uri="{FF2B5EF4-FFF2-40B4-BE49-F238E27FC236}">
                <a16:creationId xmlns:a16="http://schemas.microsoft.com/office/drawing/2014/main" id="{AA35A70E-1EEE-5646-890C-9F817A8E509F}"/>
              </a:ext>
            </a:extLst>
          </p:cNvPr>
          <p:cNvPicPr>
            <a:picLocks noChangeAspect="1"/>
          </p:cNvPicPr>
          <p:nvPr/>
        </p:nvPicPr>
        <p:blipFill rotWithShape="1">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t="1" r="75066" b="2601"/>
          <a:stretch/>
        </p:blipFill>
        <p:spPr>
          <a:xfrm>
            <a:off x="14546814" y="6829811"/>
            <a:ext cx="1261456" cy="914401"/>
          </a:xfrm>
          <a:prstGeom prst="rect">
            <a:avLst/>
          </a:prstGeom>
        </p:spPr>
      </p:pic>
      <p:sp>
        <p:nvSpPr>
          <p:cNvPr id="5" name="TextBox 4">
            <a:extLst>
              <a:ext uri="{FF2B5EF4-FFF2-40B4-BE49-F238E27FC236}">
                <a16:creationId xmlns:a16="http://schemas.microsoft.com/office/drawing/2014/main" id="{F26DCED7-849F-1D42-811C-D7B474CF45C1}"/>
              </a:ext>
            </a:extLst>
          </p:cNvPr>
          <p:cNvSpPr txBox="1"/>
          <p:nvPr/>
        </p:nvSpPr>
        <p:spPr>
          <a:xfrm>
            <a:off x="10814888" y="9655283"/>
            <a:ext cx="3078298" cy="9249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r>
              <a:rPr kumimoji="0" lang="en-US" sz="5400" u="none" strike="noStrike" cap="none" spc="0" normalizeH="0" baseline="0">
                <a:ln>
                  <a:noFill/>
                </a:ln>
                <a:solidFill>
                  <a:schemeClr val="accent2"/>
                </a:solidFill>
                <a:effectLst/>
                <a:uFillTx/>
                <a:latin typeface="Malgun Gothic" panose="020B0503020000020004" pitchFamily="34" charset="-127"/>
                <a:ea typeface="Malgun Gothic" panose="020B0503020000020004" pitchFamily="34" charset="-127"/>
                <a:cs typeface="Arial Unicode MS" panose="020B0604020202020204" pitchFamily="34" charset="-128"/>
                <a:sym typeface="Berthold Akzidenz Grotesk BE Me"/>
              </a:rPr>
              <a:t>Native.</a:t>
            </a:r>
          </a:p>
        </p:txBody>
      </p:sp>
    </p:spTree>
    <p:custDataLst>
      <p:tags r:id="rId1"/>
    </p:custDataLst>
    <p:extLst>
      <p:ext uri="{BB962C8B-B14F-4D97-AF65-F5344CB8AC3E}">
        <p14:creationId xmlns:p14="http://schemas.microsoft.com/office/powerpoint/2010/main" val="11156310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loudwhite.png" descr="Cloudwhite.png">
            <a:extLst>
              <a:ext uri="{FF2B5EF4-FFF2-40B4-BE49-F238E27FC236}">
                <a16:creationId xmlns:a16="http://schemas.microsoft.com/office/drawing/2014/main" id="{C343B9B1-83CC-4B55-981F-7C8D19439F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90432" y="-313972"/>
            <a:ext cx="9984298" cy="6997544"/>
          </a:xfrm>
          <a:prstGeom prst="rect">
            <a:avLst/>
          </a:prstGeom>
          <a:ln w="12700">
            <a:miter lim="400000"/>
          </a:ln>
        </p:spPr>
      </p:pic>
      <p:sp>
        <p:nvSpPr>
          <p:cNvPr id="4" name="Rounded Rectangle 3"/>
          <p:cNvSpPr/>
          <p:nvPr/>
        </p:nvSpPr>
        <p:spPr bwMode="auto">
          <a:xfrm>
            <a:off x="7707085" y="8025450"/>
            <a:ext cx="7158446" cy="4655943"/>
          </a:xfrm>
          <a:prstGeom prst="roundRect">
            <a:avLst>
              <a:gd name="adj" fmla="val 3671"/>
            </a:avLst>
          </a:prstGeom>
          <a:solidFill>
            <a:schemeClr val="tx1">
              <a:lumMod val="40000"/>
              <a:lumOff val="60000"/>
            </a:schemeClr>
          </a:solidFill>
          <a:ln w="9525" cap="flat" cmpd="sng" algn="ctr">
            <a:solidFill>
              <a:srgbClr val="162130"/>
            </a:solidFill>
            <a:prstDash val="solid"/>
            <a:round/>
            <a:headEnd type="none" w="med" len="med"/>
            <a:tailEnd type="none" w="med" len="med"/>
          </a:ln>
          <a:effectLst/>
        </p:spPr>
        <p:txBody>
          <a:bodyPr vert="horz" wrap="square" lIns="182880" tIns="91440" rIns="182880" bIns="91440" numCol="1" rtlCol="0" anchor="t" anchorCtr="0" compatLnSpc="1">
            <a:prstTxWarp prst="textNoShape">
              <a:avLst/>
            </a:prstTxWarp>
            <a:noAutofit/>
          </a:bodyPr>
          <a:lstStyle/>
          <a:p>
            <a:pPr marL="685800" indent="-685800" algn="l" defTabSz="1828800" fontAlgn="base" hangingPunct="1">
              <a:lnSpc>
                <a:spcPct val="80000"/>
              </a:lnSpc>
              <a:spcBef>
                <a:spcPct val="20000"/>
              </a:spcBef>
              <a:spcAft>
                <a:spcPct val="0"/>
              </a:spcAft>
              <a:buClr>
                <a:schemeClr val="hlink"/>
              </a:buClr>
              <a:buSzPct val="60000"/>
            </a:pPr>
            <a:endParaRPr lang="en-US" sz="2800" b="1">
              <a:solidFill>
                <a:schemeClr val="tx1"/>
              </a:solidFill>
              <a:latin typeface="Arial" charset="0"/>
            </a:endParaRPr>
          </a:p>
        </p:txBody>
      </p:sp>
      <p:sp>
        <p:nvSpPr>
          <p:cNvPr id="6" name="Rounded Rectangle 13"/>
          <p:cNvSpPr/>
          <p:nvPr/>
        </p:nvSpPr>
        <p:spPr bwMode="auto">
          <a:xfrm>
            <a:off x="9438597" y="8964174"/>
            <a:ext cx="3708499" cy="2102138"/>
          </a:xfrm>
          <a:prstGeom prst="roundRect">
            <a:avLst>
              <a:gd name="adj" fmla="val 3671"/>
            </a:avLst>
          </a:prstGeom>
          <a:solidFill>
            <a:schemeClr val="bg1">
              <a:lumMod val="65000"/>
            </a:schemeClr>
          </a:solidFill>
          <a:ln w="9525" cap="flat" cmpd="sng" algn="ctr">
            <a:solidFill>
              <a:srgbClr val="162130"/>
            </a:solidFill>
            <a:prstDash val="solid"/>
            <a:round/>
            <a:headEnd type="none" w="med" len="med"/>
            <a:tailEnd type="none" w="med" len="med"/>
          </a:ln>
          <a:effectLst/>
        </p:spPr>
        <p:txBody>
          <a:bodyPr vert="horz" wrap="square" lIns="182880" tIns="91440" rIns="182880" bIns="91440" numCol="1" rtlCol="0" anchor="t" anchorCtr="0" compatLnSpc="1">
            <a:prstTxWarp prst="textNoShape">
              <a:avLst/>
            </a:prstTxWarp>
            <a:noAutofit/>
          </a:bodyPr>
          <a:lstStyle/>
          <a:p>
            <a:pPr marL="685800" indent="-685800" algn="l" defTabSz="1828800" fontAlgn="base" hangingPunct="1">
              <a:lnSpc>
                <a:spcPct val="80000"/>
              </a:lnSpc>
              <a:spcBef>
                <a:spcPct val="20000"/>
              </a:spcBef>
              <a:spcAft>
                <a:spcPct val="0"/>
              </a:spcAft>
              <a:buClr>
                <a:schemeClr val="hlink"/>
              </a:buClr>
              <a:buSzPct val="60000"/>
            </a:pPr>
            <a:endParaRPr lang="en-US" sz="2800" b="1">
              <a:solidFill>
                <a:schemeClr val="tx1"/>
              </a:solidFill>
              <a:latin typeface="Arial" charset="0"/>
            </a:endParaRPr>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53944" y="9633050"/>
            <a:ext cx="1463036" cy="128016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99348" y="2787470"/>
            <a:ext cx="791939" cy="791939"/>
          </a:xfrm>
          <a:prstGeom prst="rect">
            <a:avLst/>
          </a:prstGeom>
        </p:spPr>
      </p:pic>
      <p:pic>
        <p:nvPicPr>
          <p:cNvPr id="23" name="Picture 2" descr="https://dev.solace.com/wp-content/uploads/2017/03/google-cloud-platform_400x200-300x150.jpg">
            <a:extLst>
              <a:ext uri="{FF2B5EF4-FFF2-40B4-BE49-F238E27FC236}">
                <a16:creationId xmlns:a16="http://schemas.microsoft.com/office/drawing/2014/main" id="{7F96A5E8-7CC3-EF44-A64C-D477CADCDFD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233041" y="908913"/>
            <a:ext cx="2636220" cy="13181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28440" y="2863798"/>
            <a:ext cx="965855" cy="965855"/>
          </a:xfrm>
          <a:prstGeom prst="rect">
            <a:avLst/>
          </a:prstGeom>
        </p:spPr>
      </p:pic>
      <p:cxnSp>
        <p:nvCxnSpPr>
          <p:cNvPr id="37" name="Straight Arrow Connector 36">
            <a:extLst>
              <a:ext uri="{FF2B5EF4-FFF2-40B4-BE49-F238E27FC236}">
                <a16:creationId xmlns:a16="http://schemas.microsoft.com/office/drawing/2014/main" id="{25C5FFD9-0945-4623-AE9A-4DB0BE7505CC}"/>
              </a:ext>
            </a:extLst>
          </p:cNvPr>
          <p:cNvCxnSpPr>
            <a:cxnSpLocks/>
            <a:endCxn id="2" idx="1"/>
          </p:cNvCxnSpPr>
          <p:nvPr/>
        </p:nvCxnSpPr>
        <p:spPr>
          <a:xfrm flipV="1">
            <a:off x="11894295" y="3183440"/>
            <a:ext cx="1305053" cy="1"/>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38" name="Straight Arrow Connector 37">
            <a:extLst>
              <a:ext uri="{FF2B5EF4-FFF2-40B4-BE49-F238E27FC236}">
                <a16:creationId xmlns:a16="http://schemas.microsoft.com/office/drawing/2014/main" id="{25C5FFD9-0945-4623-AE9A-4DB0BE7505CC}"/>
              </a:ext>
            </a:extLst>
          </p:cNvPr>
          <p:cNvCxnSpPr>
            <a:cxnSpLocks/>
          </p:cNvCxnSpPr>
          <p:nvPr/>
        </p:nvCxnSpPr>
        <p:spPr>
          <a:xfrm flipH="1" flipV="1">
            <a:off x="11464789" y="3837659"/>
            <a:ext cx="1" cy="954809"/>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127" name="Straight Arrow Connector 126">
            <a:extLst>
              <a:ext uri="{FF2B5EF4-FFF2-40B4-BE49-F238E27FC236}">
                <a16:creationId xmlns:a16="http://schemas.microsoft.com/office/drawing/2014/main" id="{25C5FFD9-0945-4623-AE9A-4DB0BE7505CC}"/>
              </a:ext>
            </a:extLst>
          </p:cNvPr>
          <p:cNvCxnSpPr>
            <a:cxnSpLocks/>
            <a:stCxn id="47" idx="0"/>
            <a:endCxn id="53" idx="2"/>
          </p:cNvCxnSpPr>
          <p:nvPr/>
        </p:nvCxnSpPr>
        <p:spPr>
          <a:xfrm flipH="1" flipV="1">
            <a:off x="11500267" y="5437851"/>
            <a:ext cx="11296" cy="2616271"/>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sp>
        <p:nvSpPr>
          <p:cNvPr id="42" name="TextBox 41">
            <a:extLst>
              <a:ext uri="{FF2B5EF4-FFF2-40B4-BE49-F238E27FC236}">
                <a16:creationId xmlns:a16="http://schemas.microsoft.com/office/drawing/2014/main" id="{F2577E05-08FB-8D4B-85DE-079F66E7BA08}"/>
              </a:ext>
            </a:extLst>
          </p:cNvPr>
          <p:cNvSpPr txBox="1"/>
          <p:nvPr/>
        </p:nvSpPr>
        <p:spPr>
          <a:xfrm>
            <a:off x="12665051" y="2319357"/>
            <a:ext cx="1824452"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r>
              <a:rPr kumimoji="0" lang="en-US" sz="1500" i="0" u="none" strike="noStrike" cap="none" spc="0" normalizeH="0" baseline="0" dirty="0">
                <a:ln>
                  <a:noFill/>
                </a:ln>
                <a:solidFill>
                  <a:srgbClr val="4584EE"/>
                </a:solidFill>
                <a:effectLst/>
                <a:uFillTx/>
                <a:latin typeface="+mj-lt"/>
                <a:ea typeface="Berthold Akzidenz Grotesk BE Me"/>
                <a:cs typeface="Berthold Akzidenz Grotesk BE Me"/>
                <a:sym typeface="Berthold Akzidenz Grotesk BE Me"/>
              </a:rPr>
              <a:t>Google</a:t>
            </a:r>
          </a:p>
          <a:p>
            <a:pPr marL="0" marR="0" indent="0" algn="ctr" defTabSz="819150" rtl="0" fontAlgn="auto" latinLnBrk="0" hangingPunct="0">
              <a:lnSpc>
                <a:spcPct val="100000"/>
              </a:lnSpc>
              <a:spcBef>
                <a:spcPts val="0"/>
              </a:spcBef>
              <a:spcAft>
                <a:spcPts val="0"/>
              </a:spcAft>
              <a:buClrTx/>
              <a:buSzTx/>
              <a:buFontTx/>
              <a:buNone/>
              <a:tabLst/>
            </a:pPr>
            <a:r>
              <a:rPr lang="en-US" sz="1500" dirty="0">
                <a:solidFill>
                  <a:srgbClr val="4584EE"/>
                </a:solidFill>
                <a:latin typeface="+mj-lt"/>
              </a:rPr>
              <a:t>Dataflow</a:t>
            </a:r>
            <a:endParaRPr kumimoji="0" lang="en-US" sz="1500" i="0" u="none" strike="noStrike" cap="none" spc="0" normalizeH="0" baseline="0" dirty="0">
              <a:ln>
                <a:noFill/>
              </a:ln>
              <a:solidFill>
                <a:srgbClr val="4584EE"/>
              </a:solidFill>
              <a:effectLst/>
              <a:uFillTx/>
              <a:latin typeface="+mj-lt"/>
              <a:sym typeface="Berthold Akzidenz Grotesk BE Me"/>
            </a:endParaRPr>
          </a:p>
        </p:txBody>
      </p:sp>
      <p:pic>
        <p:nvPicPr>
          <p:cNvPr id="8" name="Picture 7">
            <a:extLst>
              <a:ext uri="{FF2B5EF4-FFF2-40B4-BE49-F238E27FC236}">
                <a16:creationId xmlns:a16="http://schemas.microsoft.com/office/drawing/2014/main" id="{FE151EDA-7311-5943-A2A4-C32E84F5C9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89451" y="11107858"/>
            <a:ext cx="4076700" cy="1435100"/>
          </a:xfrm>
          <a:prstGeom prst="rect">
            <a:avLst/>
          </a:prstGeom>
        </p:spPr>
      </p:pic>
      <p:grpSp>
        <p:nvGrpSpPr>
          <p:cNvPr id="24" name="Group 23">
            <a:extLst>
              <a:ext uri="{FF2B5EF4-FFF2-40B4-BE49-F238E27FC236}">
                <a16:creationId xmlns:a16="http://schemas.microsoft.com/office/drawing/2014/main" id="{873D6709-A4B6-3D43-81A5-B84E5F5E1E4C}"/>
              </a:ext>
            </a:extLst>
          </p:cNvPr>
          <p:cNvGrpSpPr/>
          <p:nvPr/>
        </p:nvGrpSpPr>
        <p:grpSpPr>
          <a:xfrm>
            <a:off x="10716496" y="8048545"/>
            <a:ext cx="1463037" cy="609987"/>
            <a:chOff x="9770004" y="8349899"/>
            <a:chExt cx="1463037" cy="609987"/>
          </a:xfrm>
        </p:grpSpPr>
        <p:sp>
          <p:nvSpPr>
            <p:cNvPr id="46" name="Rounded Rectangle">
              <a:extLst>
                <a:ext uri="{FF2B5EF4-FFF2-40B4-BE49-F238E27FC236}">
                  <a16:creationId xmlns:a16="http://schemas.microsoft.com/office/drawing/2014/main" id="{19407F55-7B4D-804B-9FB9-EE2C7C7AF2FC}"/>
                </a:ext>
              </a:extLst>
            </p:cNvPr>
            <p:cNvSpPr/>
            <p:nvPr/>
          </p:nvSpPr>
          <p:spPr>
            <a:xfrm>
              <a:off x="9770004" y="8349899"/>
              <a:ext cx="1463037" cy="609987"/>
            </a:xfrm>
            <a:prstGeom prst="roundRect">
              <a:avLst>
                <a:gd name="adj" fmla="val 23801"/>
              </a:avLst>
            </a:prstGeom>
            <a:solidFill>
              <a:srgbClr val="474747"/>
            </a:solidFill>
            <a:ln w="12700">
              <a:miter lim="400000"/>
            </a:ln>
            <a:effectLst>
              <a:outerShdw blurRad="101600" dist="42185" dir="3475956" rotWithShape="0">
                <a:srgbClr val="000000">
                  <a:alpha val="9894"/>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47" name="Graphic 46">
              <a:extLst>
                <a:ext uri="{FF2B5EF4-FFF2-40B4-BE49-F238E27FC236}">
                  <a16:creationId xmlns:a16="http://schemas.microsoft.com/office/drawing/2014/main" id="{B722A43B-FC90-9145-B923-51DB2493F652}"/>
                </a:ext>
              </a:extLst>
            </p:cNvPr>
            <p:cNvPicPr>
              <a:picLocks noChangeAspect="1"/>
            </p:cNvPicPr>
            <p:nvPr/>
          </p:nvPicPr>
          <p:blipFill rotWithShape="1">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r="74122" b="4476"/>
            <a:stretch/>
          </p:blipFill>
          <p:spPr>
            <a:xfrm>
              <a:off x="10125310" y="8355476"/>
              <a:ext cx="879522" cy="604410"/>
            </a:xfrm>
            <a:prstGeom prst="rect">
              <a:avLst/>
            </a:prstGeom>
          </p:spPr>
        </p:pic>
      </p:grpSp>
      <p:sp>
        <p:nvSpPr>
          <p:cNvPr id="51" name="Rounded Rectangle">
            <a:extLst>
              <a:ext uri="{FF2B5EF4-FFF2-40B4-BE49-F238E27FC236}">
                <a16:creationId xmlns:a16="http://schemas.microsoft.com/office/drawing/2014/main" id="{C6A8361C-D781-A946-AB69-BA9D4D425804}"/>
              </a:ext>
            </a:extLst>
          </p:cNvPr>
          <p:cNvSpPr/>
          <p:nvPr/>
        </p:nvSpPr>
        <p:spPr>
          <a:xfrm>
            <a:off x="9281841" y="4827864"/>
            <a:ext cx="4378409" cy="600223"/>
          </a:xfrm>
          <a:prstGeom prst="roundRect">
            <a:avLst>
              <a:gd name="adj" fmla="val 23801"/>
            </a:avLst>
          </a:prstGeom>
          <a:solidFill>
            <a:srgbClr val="474747"/>
          </a:solidFill>
          <a:ln w="12700">
            <a:miter lim="400000"/>
          </a:ln>
          <a:effectLst>
            <a:outerShdw blurRad="101600" dist="42185" dir="3475956" rotWithShape="0">
              <a:srgbClr val="000000">
                <a:alpha val="9894"/>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53" name="Graphic 52">
            <a:extLst>
              <a:ext uri="{FF2B5EF4-FFF2-40B4-BE49-F238E27FC236}">
                <a16:creationId xmlns:a16="http://schemas.microsoft.com/office/drawing/2014/main" id="{16CBA162-F4DE-6445-8677-F3792D5C47F8}"/>
              </a:ext>
            </a:extLst>
          </p:cNvPr>
          <p:cNvPicPr>
            <a:picLocks noChangeAspect="1"/>
          </p:cNvPicPr>
          <p:nvPr/>
        </p:nvPicPr>
        <p:blipFill rotWithShape="1">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r="74122" b="4476"/>
          <a:stretch/>
        </p:blipFill>
        <p:spPr>
          <a:xfrm>
            <a:off x="11060506" y="4833441"/>
            <a:ext cx="879522" cy="604410"/>
          </a:xfrm>
          <a:prstGeom prst="rect">
            <a:avLst/>
          </a:prstGeom>
        </p:spPr>
      </p:pic>
      <p:cxnSp>
        <p:nvCxnSpPr>
          <p:cNvPr id="54" name="Straight Arrow Connector 53">
            <a:extLst>
              <a:ext uri="{FF2B5EF4-FFF2-40B4-BE49-F238E27FC236}">
                <a16:creationId xmlns:a16="http://schemas.microsoft.com/office/drawing/2014/main" id="{B67701DA-EBD6-2F42-8186-521819ECB7BC}"/>
              </a:ext>
            </a:extLst>
          </p:cNvPr>
          <p:cNvCxnSpPr>
            <a:cxnSpLocks/>
            <a:stCxn id="11" idx="0"/>
            <a:endCxn id="46" idx="2"/>
          </p:cNvCxnSpPr>
          <p:nvPr/>
        </p:nvCxnSpPr>
        <p:spPr>
          <a:xfrm flipH="1" flipV="1">
            <a:off x="11448015" y="8658532"/>
            <a:ext cx="37447" cy="974518"/>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pic>
        <p:nvPicPr>
          <p:cNvPr id="59" name="Cloudwhite.png" descr="Cloudwhite.png">
            <a:extLst>
              <a:ext uri="{FF2B5EF4-FFF2-40B4-BE49-F238E27FC236}">
                <a16:creationId xmlns:a16="http://schemas.microsoft.com/office/drawing/2014/main" id="{EF728BED-0003-CF4E-AD4E-A8B7AA76FA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310102" y="908913"/>
            <a:ext cx="8023280" cy="5623155"/>
          </a:xfrm>
          <a:prstGeom prst="rect">
            <a:avLst/>
          </a:prstGeom>
          <a:ln w="12700">
            <a:miter lim="400000"/>
          </a:ln>
        </p:spPr>
      </p:pic>
      <p:pic>
        <p:nvPicPr>
          <p:cNvPr id="60" name="Picture 59">
            <a:extLst>
              <a:ext uri="{FF2B5EF4-FFF2-40B4-BE49-F238E27FC236}">
                <a16:creationId xmlns:a16="http://schemas.microsoft.com/office/drawing/2014/main" id="{8A2C2327-939C-7B4E-AEC7-B503844A8A8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9973330" y="1836896"/>
            <a:ext cx="2111061" cy="1055531"/>
          </a:xfrm>
          <a:prstGeom prst="rect">
            <a:avLst/>
          </a:prstGeom>
        </p:spPr>
      </p:pic>
      <p:grpSp>
        <p:nvGrpSpPr>
          <p:cNvPr id="63" name="Group 62">
            <a:extLst>
              <a:ext uri="{FF2B5EF4-FFF2-40B4-BE49-F238E27FC236}">
                <a16:creationId xmlns:a16="http://schemas.microsoft.com/office/drawing/2014/main" id="{1E444170-DA67-754E-88FB-127EDCEFC9F1}"/>
              </a:ext>
            </a:extLst>
          </p:cNvPr>
          <p:cNvGrpSpPr/>
          <p:nvPr/>
        </p:nvGrpSpPr>
        <p:grpSpPr>
          <a:xfrm>
            <a:off x="21064952" y="3048187"/>
            <a:ext cx="1344607" cy="1344605"/>
            <a:chOff x="8373048" y="2809083"/>
            <a:chExt cx="1110791" cy="1110790"/>
          </a:xfrm>
        </p:grpSpPr>
        <p:sp>
          <p:nvSpPr>
            <p:cNvPr id="65" name="Circle">
              <a:extLst>
                <a:ext uri="{FF2B5EF4-FFF2-40B4-BE49-F238E27FC236}">
                  <a16:creationId xmlns:a16="http://schemas.microsoft.com/office/drawing/2014/main" id="{4A9570D2-8B5D-4B43-9681-9A897F7E8E38}"/>
                </a:ext>
              </a:extLst>
            </p:cNvPr>
            <p:cNvSpPr/>
            <p:nvPr/>
          </p:nvSpPr>
          <p:spPr>
            <a:xfrm>
              <a:off x="8373048" y="2809083"/>
              <a:ext cx="1110791"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66" name="Layer 0@3x.png" descr="Layer 0@3x.png">
              <a:extLst>
                <a:ext uri="{FF2B5EF4-FFF2-40B4-BE49-F238E27FC236}">
                  <a16:creationId xmlns:a16="http://schemas.microsoft.com/office/drawing/2014/main" id="{91938F43-9E65-1846-B789-460DAA90FAD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652813" y="3138946"/>
              <a:ext cx="551260" cy="551261"/>
            </a:xfrm>
            <a:prstGeom prst="rect">
              <a:avLst/>
            </a:prstGeom>
            <a:ln w="12700">
              <a:miter lim="400000"/>
            </a:ln>
          </p:spPr>
        </p:pic>
      </p:grpSp>
      <p:grpSp>
        <p:nvGrpSpPr>
          <p:cNvPr id="67" name="Group 66">
            <a:extLst>
              <a:ext uri="{FF2B5EF4-FFF2-40B4-BE49-F238E27FC236}">
                <a16:creationId xmlns:a16="http://schemas.microsoft.com/office/drawing/2014/main" id="{F6FAAD8A-6398-1F42-B5F3-51BC3C82F246}"/>
              </a:ext>
            </a:extLst>
          </p:cNvPr>
          <p:cNvGrpSpPr/>
          <p:nvPr/>
        </p:nvGrpSpPr>
        <p:grpSpPr>
          <a:xfrm>
            <a:off x="19409359" y="3048187"/>
            <a:ext cx="1344607" cy="1344605"/>
            <a:chOff x="8373048" y="2809083"/>
            <a:chExt cx="1110791" cy="1110790"/>
          </a:xfrm>
        </p:grpSpPr>
        <p:sp>
          <p:nvSpPr>
            <p:cNvPr id="69" name="Circle">
              <a:extLst>
                <a:ext uri="{FF2B5EF4-FFF2-40B4-BE49-F238E27FC236}">
                  <a16:creationId xmlns:a16="http://schemas.microsoft.com/office/drawing/2014/main" id="{BFB00E16-44E0-E34A-9AFF-3F726E5315EC}"/>
                </a:ext>
              </a:extLst>
            </p:cNvPr>
            <p:cNvSpPr/>
            <p:nvPr/>
          </p:nvSpPr>
          <p:spPr>
            <a:xfrm>
              <a:off x="8373048" y="2809083"/>
              <a:ext cx="1110791"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70" name="Layer 0@3x.png" descr="Layer 0@3x.png">
              <a:extLst>
                <a:ext uri="{FF2B5EF4-FFF2-40B4-BE49-F238E27FC236}">
                  <a16:creationId xmlns:a16="http://schemas.microsoft.com/office/drawing/2014/main" id="{356A1526-913A-AD48-B6C6-695C8217091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652813" y="3138946"/>
              <a:ext cx="551260" cy="551261"/>
            </a:xfrm>
            <a:prstGeom prst="rect">
              <a:avLst/>
            </a:prstGeom>
            <a:ln w="12700">
              <a:miter lim="400000"/>
            </a:ln>
          </p:spPr>
        </p:pic>
      </p:grpSp>
      <p:grpSp>
        <p:nvGrpSpPr>
          <p:cNvPr id="71" name="Group 70">
            <a:extLst>
              <a:ext uri="{FF2B5EF4-FFF2-40B4-BE49-F238E27FC236}">
                <a16:creationId xmlns:a16="http://schemas.microsoft.com/office/drawing/2014/main" id="{6A9FF083-A2C8-4243-BF29-BDD1AC045CC3}"/>
              </a:ext>
            </a:extLst>
          </p:cNvPr>
          <p:cNvGrpSpPr/>
          <p:nvPr/>
        </p:nvGrpSpPr>
        <p:grpSpPr>
          <a:xfrm>
            <a:off x="17726096" y="3045366"/>
            <a:ext cx="1344607" cy="1344605"/>
            <a:chOff x="8373048" y="2809083"/>
            <a:chExt cx="1110791" cy="1110790"/>
          </a:xfrm>
        </p:grpSpPr>
        <p:sp>
          <p:nvSpPr>
            <p:cNvPr id="72" name="Circle">
              <a:extLst>
                <a:ext uri="{FF2B5EF4-FFF2-40B4-BE49-F238E27FC236}">
                  <a16:creationId xmlns:a16="http://schemas.microsoft.com/office/drawing/2014/main" id="{7EA8DB5C-CB9A-3247-BFE8-364CC83DF0F4}"/>
                </a:ext>
              </a:extLst>
            </p:cNvPr>
            <p:cNvSpPr/>
            <p:nvPr/>
          </p:nvSpPr>
          <p:spPr>
            <a:xfrm>
              <a:off x="8373048" y="2809083"/>
              <a:ext cx="1110791" cy="1110790"/>
            </a:xfrm>
            <a:prstGeom prst="ellipse">
              <a:avLst/>
            </a:prstGeom>
            <a:solidFill>
              <a:srgbClr val="FFFFFF"/>
            </a:solidFill>
            <a:ln w="12700">
              <a:miter lim="400000"/>
            </a:ln>
            <a:effectLst>
              <a:outerShdw blurRad="190500" dist="70086" dir="5400000" rotWithShape="0">
                <a:srgbClr val="000000">
                  <a:alpha val="11341"/>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73" name="Layer 0@3x.png" descr="Layer 0@3x.png">
              <a:extLst>
                <a:ext uri="{FF2B5EF4-FFF2-40B4-BE49-F238E27FC236}">
                  <a16:creationId xmlns:a16="http://schemas.microsoft.com/office/drawing/2014/main" id="{405B2093-1000-EE45-B5AC-825D40C8281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652813" y="3138946"/>
              <a:ext cx="551260" cy="551261"/>
            </a:xfrm>
            <a:prstGeom prst="rect">
              <a:avLst/>
            </a:prstGeom>
            <a:ln w="12700">
              <a:miter lim="400000"/>
            </a:ln>
          </p:spPr>
        </p:pic>
      </p:grpSp>
      <p:sp>
        <p:nvSpPr>
          <p:cNvPr id="74" name="Rounded Rectangle">
            <a:extLst>
              <a:ext uri="{FF2B5EF4-FFF2-40B4-BE49-F238E27FC236}">
                <a16:creationId xmlns:a16="http://schemas.microsoft.com/office/drawing/2014/main" id="{65CEF82A-2BA4-5145-83FA-FE6E92BE0E95}"/>
              </a:ext>
            </a:extLst>
          </p:cNvPr>
          <p:cNvSpPr/>
          <p:nvPr/>
        </p:nvSpPr>
        <p:spPr>
          <a:xfrm>
            <a:off x="17892456" y="4827863"/>
            <a:ext cx="4378409" cy="600223"/>
          </a:xfrm>
          <a:prstGeom prst="roundRect">
            <a:avLst>
              <a:gd name="adj" fmla="val 23801"/>
            </a:avLst>
          </a:prstGeom>
          <a:solidFill>
            <a:srgbClr val="474747"/>
          </a:solidFill>
          <a:ln w="12700">
            <a:miter lim="400000"/>
          </a:ln>
          <a:effectLst>
            <a:outerShdw blurRad="101600" dist="42185" dir="3475956" rotWithShape="0">
              <a:srgbClr val="000000">
                <a:alpha val="9894"/>
              </a:srgbClr>
            </a:outerShdw>
          </a:effectLst>
        </p:spPr>
        <p:txBody>
          <a:bodyPr lIns="76200" tIns="76200" rIns="76200" bIns="76200" anchor="ctr"/>
          <a:lstStyle/>
          <a:p>
            <a:pPr>
              <a:defRPr>
                <a:latin typeface="Helvetica"/>
                <a:ea typeface="Helvetica"/>
                <a:cs typeface="Helvetica"/>
                <a:sym typeface="Helvetica"/>
              </a:defRPr>
            </a:pPr>
            <a:endParaRPr>
              <a:latin typeface="Helvetica"/>
              <a:sym typeface="Helvetica"/>
            </a:endParaRPr>
          </a:p>
        </p:txBody>
      </p:sp>
      <p:pic>
        <p:nvPicPr>
          <p:cNvPr id="75" name="Graphic 74">
            <a:extLst>
              <a:ext uri="{FF2B5EF4-FFF2-40B4-BE49-F238E27FC236}">
                <a16:creationId xmlns:a16="http://schemas.microsoft.com/office/drawing/2014/main" id="{E5F85F15-6210-124C-9995-F897C7E26318}"/>
              </a:ext>
            </a:extLst>
          </p:cNvPr>
          <p:cNvPicPr>
            <a:picLocks noChangeAspect="1"/>
          </p:cNvPicPr>
          <p:nvPr/>
        </p:nvPicPr>
        <p:blipFill rotWithShape="1">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r="74122" b="4476"/>
          <a:stretch/>
        </p:blipFill>
        <p:spPr>
          <a:xfrm>
            <a:off x="19748013" y="4899428"/>
            <a:ext cx="879522" cy="604410"/>
          </a:xfrm>
          <a:prstGeom prst="rect">
            <a:avLst/>
          </a:prstGeom>
        </p:spPr>
      </p:pic>
      <p:cxnSp>
        <p:nvCxnSpPr>
          <p:cNvPr id="76" name="Straight Arrow Connector 75">
            <a:extLst>
              <a:ext uri="{FF2B5EF4-FFF2-40B4-BE49-F238E27FC236}">
                <a16:creationId xmlns:a16="http://schemas.microsoft.com/office/drawing/2014/main" id="{59FAB8EB-B2D7-944C-A5F1-AE702A49EBAF}"/>
              </a:ext>
            </a:extLst>
          </p:cNvPr>
          <p:cNvCxnSpPr>
            <a:cxnSpLocks/>
            <a:stCxn id="74" idx="0"/>
            <a:endCxn id="69" idx="4"/>
          </p:cNvCxnSpPr>
          <p:nvPr/>
        </p:nvCxnSpPr>
        <p:spPr>
          <a:xfrm flipV="1">
            <a:off x="20081661" y="4392792"/>
            <a:ext cx="2" cy="435071"/>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77" name="Straight Arrow Connector 76">
            <a:extLst>
              <a:ext uri="{FF2B5EF4-FFF2-40B4-BE49-F238E27FC236}">
                <a16:creationId xmlns:a16="http://schemas.microsoft.com/office/drawing/2014/main" id="{50017E66-827C-D74F-8216-252A0FE84622}"/>
              </a:ext>
            </a:extLst>
          </p:cNvPr>
          <p:cNvCxnSpPr>
            <a:cxnSpLocks/>
            <a:stCxn id="51" idx="3"/>
            <a:endCxn id="74" idx="1"/>
          </p:cNvCxnSpPr>
          <p:nvPr/>
        </p:nvCxnSpPr>
        <p:spPr>
          <a:xfrm flipV="1">
            <a:off x="13660250" y="5127975"/>
            <a:ext cx="4232206" cy="1"/>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cxnSp>
        <p:nvCxnSpPr>
          <p:cNvPr id="80" name="Straight Arrow Connector 79">
            <a:extLst>
              <a:ext uri="{FF2B5EF4-FFF2-40B4-BE49-F238E27FC236}">
                <a16:creationId xmlns:a16="http://schemas.microsoft.com/office/drawing/2014/main" id="{9801BE49-E733-AC4C-9C74-3CEDE416353C}"/>
              </a:ext>
            </a:extLst>
          </p:cNvPr>
          <p:cNvCxnSpPr>
            <a:cxnSpLocks/>
          </p:cNvCxnSpPr>
          <p:nvPr/>
        </p:nvCxnSpPr>
        <p:spPr>
          <a:xfrm>
            <a:off x="11894295" y="3837659"/>
            <a:ext cx="0" cy="990204"/>
          </a:xfrm>
          <a:prstGeom prst="straightConnector1">
            <a:avLst/>
          </a:prstGeom>
          <a:noFill/>
          <a:ln w="76200" cap="flat">
            <a:solidFill>
              <a:srgbClr val="FF0000"/>
            </a:solidFill>
            <a:prstDash val="solid"/>
            <a:miter lim="400000"/>
            <a:tailEnd type="stealth" w="lg" len="lg"/>
          </a:ln>
          <a:effectLst/>
          <a:scene3d>
            <a:camera prst="orthographicFront"/>
            <a:lightRig rig="threePt" dir="t"/>
          </a:scene3d>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836968154"/>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493982" y="1102578"/>
            <a:ext cx="20070618" cy="1323439"/>
          </a:xfrm>
          <a:prstGeom prst="rect">
            <a:avLst/>
          </a:prstGeom>
        </p:spPr>
        <p:txBody>
          <a:bodyPr wrap="square">
            <a:spAutoFit/>
          </a:bodyPr>
          <a:lstStyle/>
          <a:p>
            <a:pPr algn="l"/>
            <a:r>
              <a:rPr lang="en-US" sz="8000" b="1">
                <a:solidFill>
                  <a:schemeClr val="bg1"/>
                </a:solidFill>
                <a:latin typeface="Times" charset="0"/>
                <a:ea typeface="Times" charset="0"/>
                <a:cs typeface="Times" charset="0"/>
              </a:rPr>
              <a:t>What should you look for in an event broker? </a:t>
            </a:r>
            <a:endParaRPr lang="en-US" sz="8000">
              <a:solidFill>
                <a:schemeClr val="bg1"/>
              </a:solidFill>
              <a:latin typeface="Calibri" charset="0"/>
              <a:ea typeface="Calibri" charset="0"/>
              <a:cs typeface="Times New Roman" charset="0"/>
            </a:endParaRPr>
          </a:p>
        </p:txBody>
      </p:sp>
      <p:sp>
        <p:nvSpPr>
          <p:cNvPr id="2" name="Rectangle 1"/>
          <p:cNvSpPr/>
          <p:nvPr/>
        </p:nvSpPr>
        <p:spPr>
          <a:xfrm>
            <a:off x="12013105" y="6396335"/>
            <a:ext cx="357790" cy="923330"/>
          </a:xfrm>
          <a:prstGeom prst="rect">
            <a:avLst/>
          </a:prstGeom>
        </p:spPr>
        <p:txBody>
          <a:bodyPr wrap="none">
            <a:spAutoFit/>
          </a:bodyPr>
          <a:lstStyle/>
          <a:p>
            <a:r>
              <a:rPr lang="sk-SK">
                <a:solidFill>
                  <a:srgbClr val="000000"/>
                </a:solidFill>
                <a:latin typeface="Times" charset="0"/>
              </a:rPr>
              <a:t> </a:t>
            </a:r>
            <a:endParaRPr lang="en-US"/>
          </a:p>
        </p:txBody>
      </p:sp>
    </p:spTree>
    <p:extLst>
      <p:ext uri="{BB962C8B-B14F-4D97-AF65-F5344CB8AC3E}">
        <p14:creationId xmlns:p14="http://schemas.microsoft.com/office/powerpoint/2010/main" val="146472655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493982" y="1102578"/>
            <a:ext cx="20070618" cy="1323439"/>
          </a:xfrm>
          <a:prstGeom prst="rect">
            <a:avLst/>
          </a:prstGeom>
        </p:spPr>
        <p:txBody>
          <a:bodyPr wrap="square">
            <a:spAutoFit/>
          </a:bodyPr>
          <a:lstStyle/>
          <a:p>
            <a:pPr algn="l"/>
            <a:r>
              <a:rPr lang="en-US" sz="8000" b="1">
                <a:solidFill>
                  <a:schemeClr val="bg1"/>
                </a:solidFill>
                <a:latin typeface="Times" charset="0"/>
                <a:ea typeface="Times" charset="0"/>
                <a:cs typeface="Times" charset="0"/>
              </a:rPr>
              <a:t>What should you look for in an event broker? </a:t>
            </a:r>
            <a:endParaRPr lang="en-US" sz="8000">
              <a:solidFill>
                <a:schemeClr val="bg1"/>
              </a:solidFill>
              <a:latin typeface="Calibri" charset="0"/>
              <a:ea typeface="Calibri" charset="0"/>
              <a:cs typeface="Times New Roman" charset="0"/>
            </a:endParaRPr>
          </a:p>
        </p:txBody>
      </p:sp>
      <p:sp>
        <p:nvSpPr>
          <p:cNvPr id="4" name="Rectangle 3"/>
          <p:cNvSpPr/>
          <p:nvPr/>
        </p:nvSpPr>
        <p:spPr>
          <a:xfrm>
            <a:off x="1493981" y="4327763"/>
            <a:ext cx="22363545" cy="2585323"/>
          </a:xfrm>
          <a:prstGeom prst="rect">
            <a:avLst/>
          </a:prstGeom>
        </p:spPr>
        <p:txBody>
          <a:bodyPr wrap="square">
            <a:spAutoFit/>
          </a:bodyPr>
          <a:lstStyle/>
          <a:p>
            <a:pPr algn="l">
              <a:lnSpc>
                <a:spcPct val="200000"/>
              </a:lnSpc>
              <a:spcAft>
                <a:spcPts val="1200"/>
              </a:spcAft>
            </a:pPr>
            <a:r>
              <a:rPr lang="en-US" b="1" dirty="0">
                <a:solidFill>
                  <a:srgbClr val="00C895"/>
                </a:solidFill>
                <a:latin typeface="Open Sans SemiBold" charset="0"/>
                <a:ea typeface="Open Sans SemiBold" charset="0"/>
                <a:cs typeface="Open Sans SemiBold" charset="0"/>
              </a:rPr>
              <a:t>Dynamic</a:t>
            </a:r>
            <a:r>
              <a:rPr lang="en-US" dirty="0">
                <a:solidFill>
                  <a:schemeClr val="bg1"/>
                </a:solidFill>
                <a:latin typeface="Open Sans Light" charset="0"/>
                <a:ea typeface="Open Sans Light" charset="0"/>
                <a:cs typeface="Open Sans Light" charset="0"/>
              </a:rPr>
              <a:t>: global mesh with self-routing, self-learning, self-healing.</a:t>
            </a:r>
          </a:p>
          <a:p>
            <a:pPr algn="l"/>
            <a:endParaRPr lang="en-US" sz="4400" dirty="0">
              <a:solidFill>
                <a:schemeClr val="bg1"/>
              </a:solidFill>
              <a:latin typeface="Open Sans Light" charset="0"/>
              <a:ea typeface="Open Sans Light" charset="0"/>
              <a:cs typeface="Open Sans Light" charset="0"/>
            </a:endParaRPr>
          </a:p>
        </p:txBody>
      </p:sp>
      <p:sp>
        <p:nvSpPr>
          <p:cNvPr id="2" name="Rectangle 1"/>
          <p:cNvSpPr/>
          <p:nvPr/>
        </p:nvSpPr>
        <p:spPr>
          <a:xfrm>
            <a:off x="12013105" y="6396335"/>
            <a:ext cx="357790" cy="923330"/>
          </a:xfrm>
          <a:prstGeom prst="rect">
            <a:avLst/>
          </a:prstGeom>
        </p:spPr>
        <p:txBody>
          <a:bodyPr wrap="none">
            <a:spAutoFit/>
          </a:bodyPr>
          <a:lstStyle/>
          <a:p>
            <a:r>
              <a:rPr lang="sk-SK">
                <a:solidFill>
                  <a:srgbClr val="000000"/>
                </a:solidFill>
                <a:latin typeface="Times" charset="0"/>
              </a:rPr>
              <a:t> </a:t>
            </a:r>
            <a:endParaRPr lang="en-US"/>
          </a:p>
        </p:txBody>
      </p:sp>
    </p:spTree>
    <p:extLst>
      <p:ext uri="{BB962C8B-B14F-4D97-AF65-F5344CB8AC3E}">
        <p14:creationId xmlns:p14="http://schemas.microsoft.com/office/powerpoint/2010/main" val="209521504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493982" y="1102578"/>
            <a:ext cx="20070618" cy="1323439"/>
          </a:xfrm>
          <a:prstGeom prst="rect">
            <a:avLst/>
          </a:prstGeom>
        </p:spPr>
        <p:txBody>
          <a:bodyPr wrap="square">
            <a:spAutoFit/>
          </a:bodyPr>
          <a:lstStyle/>
          <a:p>
            <a:pPr algn="l"/>
            <a:r>
              <a:rPr lang="en-US" sz="8000" b="1">
                <a:solidFill>
                  <a:schemeClr val="bg1"/>
                </a:solidFill>
                <a:latin typeface="Times" charset="0"/>
                <a:ea typeface="Times" charset="0"/>
                <a:cs typeface="Times" charset="0"/>
              </a:rPr>
              <a:t>What should you look for in an event broker? </a:t>
            </a:r>
            <a:endParaRPr lang="en-US" sz="8000">
              <a:solidFill>
                <a:schemeClr val="bg1"/>
              </a:solidFill>
              <a:latin typeface="Calibri" charset="0"/>
              <a:ea typeface="Calibri" charset="0"/>
              <a:cs typeface="Times New Roman" charset="0"/>
            </a:endParaRPr>
          </a:p>
        </p:txBody>
      </p:sp>
      <p:sp>
        <p:nvSpPr>
          <p:cNvPr id="4" name="Rectangle 3"/>
          <p:cNvSpPr/>
          <p:nvPr/>
        </p:nvSpPr>
        <p:spPr>
          <a:xfrm>
            <a:off x="1493982" y="4327763"/>
            <a:ext cx="22072600" cy="4401205"/>
          </a:xfrm>
          <a:prstGeom prst="rect">
            <a:avLst/>
          </a:prstGeom>
        </p:spPr>
        <p:txBody>
          <a:bodyPr wrap="square">
            <a:spAutoFit/>
          </a:bodyPr>
          <a:lstStyle/>
          <a:p>
            <a:pPr algn="l">
              <a:lnSpc>
                <a:spcPct val="200000"/>
              </a:lnSpc>
              <a:spcAft>
                <a:spcPts val="1200"/>
              </a:spcAft>
            </a:pPr>
            <a:r>
              <a:rPr lang="en-US" b="1" dirty="0">
                <a:solidFill>
                  <a:srgbClr val="00C895"/>
                </a:solidFill>
                <a:latin typeface="Open Sans SemiBold" charset="0"/>
                <a:ea typeface="Open Sans SemiBold" charset="0"/>
                <a:cs typeface="Open Sans SemiBold" charset="0"/>
              </a:rPr>
              <a:t>Dynamic</a:t>
            </a:r>
            <a:r>
              <a:rPr lang="en-US" dirty="0">
                <a:solidFill>
                  <a:schemeClr val="bg1"/>
                </a:solidFill>
                <a:latin typeface="Open Sans Light" charset="0"/>
                <a:ea typeface="Open Sans Light" charset="0"/>
                <a:cs typeface="Open Sans Light" charset="0"/>
              </a:rPr>
              <a:t>: global mesh with self-routing, self-learning, self-healing.</a:t>
            </a:r>
          </a:p>
          <a:p>
            <a:pPr algn="l">
              <a:lnSpc>
                <a:spcPct val="200000"/>
              </a:lnSpc>
              <a:spcAft>
                <a:spcPts val="1200"/>
              </a:spcAft>
            </a:pPr>
            <a:r>
              <a:rPr lang="en-US" b="1" dirty="0">
                <a:solidFill>
                  <a:srgbClr val="00C895"/>
                </a:solidFill>
                <a:latin typeface="Open Sans SemiBold" charset="0"/>
                <a:ea typeface="Open Sans SemiBold" charset="0"/>
                <a:cs typeface="Open Sans SemiBold" charset="0"/>
              </a:rPr>
              <a:t>Open</a:t>
            </a:r>
            <a:r>
              <a:rPr lang="en-US" dirty="0">
                <a:solidFill>
                  <a:schemeClr val="bg1"/>
                </a:solidFill>
                <a:latin typeface="Open Sans Light" charset="0"/>
                <a:ea typeface="Open Sans Light" charset="0"/>
                <a:cs typeface="Open Sans Light" charset="0"/>
              </a:rPr>
              <a:t>: support open protocols &amp; APIs.</a:t>
            </a:r>
          </a:p>
          <a:p>
            <a:pPr algn="l"/>
            <a:endParaRPr lang="en-US" sz="4400" dirty="0">
              <a:solidFill>
                <a:schemeClr val="bg1"/>
              </a:solidFill>
              <a:latin typeface="Open Sans Light" charset="0"/>
              <a:ea typeface="Open Sans Light" charset="0"/>
              <a:cs typeface="Open Sans Light" charset="0"/>
            </a:endParaRPr>
          </a:p>
        </p:txBody>
      </p:sp>
      <p:sp>
        <p:nvSpPr>
          <p:cNvPr id="2" name="Rectangle 1"/>
          <p:cNvSpPr/>
          <p:nvPr/>
        </p:nvSpPr>
        <p:spPr>
          <a:xfrm>
            <a:off x="12013105" y="6396335"/>
            <a:ext cx="357790" cy="923330"/>
          </a:xfrm>
          <a:prstGeom prst="rect">
            <a:avLst/>
          </a:prstGeom>
        </p:spPr>
        <p:txBody>
          <a:bodyPr wrap="none">
            <a:spAutoFit/>
          </a:bodyPr>
          <a:lstStyle/>
          <a:p>
            <a:r>
              <a:rPr lang="sk-SK">
                <a:solidFill>
                  <a:srgbClr val="000000"/>
                </a:solidFill>
                <a:latin typeface="Times" charset="0"/>
              </a:rPr>
              <a:t> </a:t>
            </a:r>
            <a:endParaRPr lang="en-US"/>
          </a:p>
        </p:txBody>
      </p:sp>
    </p:spTree>
    <p:extLst>
      <p:ext uri="{BB962C8B-B14F-4D97-AF65-F5344CB8AC3E}">
        <p14:creationId xmlns:p14="http://schemas.microsoft.com/office/powerpoint/2010/main" val="177799283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493982" y="1102578"/>
            <a:ext cx="20070618" cy="1323439"/>
          </a:xfrm>
          <a:prstGeom prst="rect">
            <a:avLst/>
          </a:prstGeom>
        </p:spPr>
        <p:txBody>
          <a:bodyPr wrap="square">
            <a:spAutoFit/>
          </a:bodyPr>
          <a:lstStyle/>
          <a:p>
            <a:pPr algn="l"/>
            <a:r>
              <a:rPr lang="en-US" sz="8000" b="1">
                <a:solidFill>
                  <a:schemeClr val="bg1"/>
                </a:solidFill>
                <a:latin typeface="Times" charset="0"/>
                <a:ea typeface="Times" charset="0"/>
                <a:cs typeface="Times" charset="0"/>
              </a:rPr>
              <a:t>What should you look for in an event broker? </a:t>
            </a:r>
            <a:endParaRPr lang="en-US" sz="8000">
              <a:solidFill>
                <a:schemeClr val="bg1"/>
              </a:solidFill>
              <a:latin typeface="Calibri" charset="0"/>
              <a:ea typeface="Calibri" charset="0"/>
              <a:cs typeface="Times New Roman" charset="0"/>
            </a:endParaRPr>
          </a:p>
        </p:txBody>
      </p:sp>
      <p:sp>
        <p:nvSpPr>
          <p:cNvPr id="4" name="Rectangle 3"/>
          <p:cNvSpPr/>
          <p:nvPr/>
        </p:nvSpPr>
        <p:spPr>
          <a:xfrm>
            <a:off x="1493981" y="4327763"/>
            <a:ext cx="19396541" cy="5677883"/>
          </a:xfrm>
          <a:prstGeom prst="rect">
            <a:avLst/>
          </a:prstGeom>
        </p:spPr>
        <p:txBody>
          <a:bodyPr wrap="none">
            <a:noAutofit/>
          </a:bodyPr>
          <a:lstStyle/>
          <a:p>
            <a:pPr algn="l">
              <a:lnSpc>
                <a:spcPct val="200000"/>
              </a:lnSpc>
              <a:spcAft>
                <a:spcPts val="1200"/>
              </a:spcAft>
            </a:pPr>
            <a:r>
              <a:rPr lang="en-US" b="1" dirty="0">
                <a:solidFill>
                  <a:srgbClr val="00C895"/>
                </a:solidFill>
                <a:latin typeface="Open Sans SemiBold" charset="0"/>
                <a:ea typeface="Open Sans SemiBold" charset="0"/>
                <a:cs typeface="Open Sans SemiBold" charset="0"/>
              </a:rPr>
              <a:t>Dynamic</a:t>
            </a:r>
            <a:r>
              <a:rPr lang="en-US" dirty="0">
                <a:solidFill>
                  <a:schemeClr val="bg1"/>
                </a:solidFill>
                <a:latin typeface="Open Sans Light" charset="0"/>
                <a:ea typeface="Open Sans Light" charset="0"/>
                <a:cs typeface="Open Sans Light" charset="0"/>
              </a:rPr>
              <a:t>: global mesh with self-routing, self-learning, self-healing.</a:t>
            </a:r>
          </a:p>
          <a:p>
            <a:pPr algn="l">
              <a:lnSpc>
                <a:spcPct val="200000"/>
              </a:lnSpc>
              <a:spcAft>
                <a:spcPts val="1200"/>
              </a:spcAft>
            </a:pPr>
            <a:r>
              <a:rPr lang="en-US" b="1" dirty="0">
                <a:solidFill>
                  <a:srgbClr val="00C895"/>
                </a:solidFill>
                <a:latin typeface="Open Sans SemiBold" charset="0"/>
                <a:ea typeface="Open Sans SemiBold" charset="0"/>
                <a:cs typeface="Open Sans SemiBold" charset="0"/>
              </a:rPr>
              <a:t>Open</a:t>
            </a:r>
            <a:r>
              <a:rPr lang="en-US" dirty="0">
                <a:solidFill>
                  <a:schemeClr val="bg1"/>
                </a:solidFill>
                <a:latin typeface="Open Sans Light" charset="0"/>
                <a:ea typeface="Open Sans Light" charset="0"/>
                <a:cs typeface="Open Sans Light" charset="0"/>
              </a:rPr>
              <a:t>: support open protocols &amp; APIs.</a:t>
            </a:r>
          </a:p>
          <a:p>
            <a:pPr algn="l">
              <a:lnSpc>
                <a:spcPct val="200000"/>
              </a:lnSpc>
              <a:spcAft>
                <a:spcPts val="1200"/>
              </a:spcAft>
            </a:pPr>
            <a:r>
              <a:rPr lang="en-US" b="1" dirty="0">
                <a:solidFill>
                  <a:srgbClr val="00C895"/>
                </a:solidFill>
                <a:latin typeface="Open Sans SemiBold" charset="0"/>
                <a:ea typeface="Open Sans SemiBold" charset="0"/>
                <a:cs typeface="Open Sans SemiBold" charset="0"/>
              </a:rPr>
              <a:t>Simple: </a:t>
            </a:r>
            <a:r>
              <a:rPr lang="en-US" dirty="0">
                <a:solidFill>
                  <a:schemeClr val="bg1"/>
                </a:solidFill>
                <a:latin typeface="Open Sans Light" charset="0"/>
              </a:rPr>
              <a:t>deployment, governance, scalability.  </a:t>
            </a:r>
          </a:p>
          <a:p>
            <a:pPr algn="l">
              <a:lnSpc>
                <a:spcPct val="200000"/>
              </a:lnSpc>
              <a:spcAft>
                <a:spcPts val="1200"/>
              </a:spcAft>
            </a:pPr>
            <a:endParaRPr lang="en-US" b="1" dirty="0">
              <a:solidFill>
                <a:srgbClr val="00C895"/>
              </a:solidFill>
              <a:latin typeface="Open Sans SemiBold" charset="0"/>
              <a:ea typeface="Open Sans SemiBold" charset="0"/>
              <a:cs typeface="Open Sans SemiBold" charset="0"/>
            </a:endParaRPr>
          </a:p>
          <a:p>
            <a:pPr algn="l">
              <a:lnSpc>
                <a:spcPct val="200000"/>
              </a:lnSpc>
              <a:spcAft>
                <a:spcPts val="1200"/>
              </a:spcAft>
            </a:pPr>
            <a:endParaRPr lang="en-US" b="1" dirty="0">
              <a:solidFill>
                <a:srgbClr val="00C895"/>
              </a:solidFill>
              <a:latin typeface="Open Sans SemiBold" charset="0"/>
              <a:ea typeface="Open Sans SemiBold" charset="0"/>
              <a:cs typeface="Open Sans SemiBold" charset="0"/>
            </a:endParaRPr>
          </a:p>
          <a:p>
            <a:pPr algn="l"/>
            <a:endParaRPr lang="en-US" sz="4400" dirty="0">
              <a:solidFill>
                <a:schemeClr val="bg1"/>
              </a:solidFill>
              <a:latin typeface="Open Sans Light" charset="0"/>
              <a:ea typeface="Open Sans Light" charset="0"/>
              <a:cs typeface="Open Sans Light" charset="0"/>
            </a:endParaRPr>
          </a:p>
        </p:txBody>
      </p:sp>
      <p:sp>
        <p:nvSpPr>
          <p:cNvPr id="2" name="Rectangle 1"/>
          <p:cNvSpPr/>
          <p:nvPr/>
        </p:nvSpPr>
        <p:spPr>
          <a:xfrm>
            <a:off x="12013105" y="6396335"/>
            <a:ext cx="357790" cy="923330"/>
          </a:xfrm>
          <a:prstGeom prst="rect">
            <a:avLst/>
          </a:prstGeom>
        </p:spPr>
        <p:txBody>
          <a:bodyPr wrap="none">
            <a:spAutoFit/>
          </a:bodyPr>
          <a:lstStyle/>
          <a:p>
            <a:r>
              <a:rPr lang="sk-SK">
                <a:solidFill>
                  <a:srgbClr val="000000"/>
                </a:solidFill>
                <a:latin typeface="Times" charset="0"/>
              </a:rPr>
              <a:t> </a:t>
            </a:r>
            <a:endParaRPr lang="en-US"/>
          </a:p>
        </p:txBody>
      </p:sp>
    </p:spTree>
    <p:extLst>
      <p:ext uri="{BB962C8B-B14F-4D97-AF65-F5344CB8AC3E}">
        <p14:creationId xmlns:p14="http://schemas.microsoft.com/office/powerpoint/2010/main" val="3944366918"/>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370895" y="4810456"/>
            <a:ext cx="12013105" cy="8217634"/>
          </a:xfrm>
          <a:prstGeom prst="rect">
            <a:avLst/>
          </a:prstGeom>
        </p:spPr>
        <p:txBody>
          <a:bodyPr wrap="square">
            <a:spAutoFit/>
          </a:bodyPr>
          <a:lstStyle/>
          <a:p>
            <a:pPr algn="l">
              <a:spcAft>
                <a:spcPts val="6400"/>
              </a:spcAft>
            </a:pPr>
            <a:r>
              <a:rPr lang="en-US" b="1" dirty="0">
                <a:solidFill>
                  <a:srgbClr val="00C895"/>
                </a:solidFill>
                <a:latin typeface="Open Sans SemiBold" charset="0"/>
              </a:rPr>
              <a:t>Dynamic: </a:t>
            </a:r>
            <a:r>
              <a:rPr lang="en-US" dirty="0">
                <a:solidFill>
                  <a:schemeClr val="bg1"/>
                </a:solidFill>
                <a:latin typeface="Open Sans Light" charset="0"/>
              </a:rPr>
              <a:t>global mesh with self-routing, self-learning, self-healing.</a:t>
            </a:r>
          </a:p>
          <a:p>
            <a:pPr algn="l">
              <a:spcAft>
                <a:spcPts val="6400"/>
              </a:spcAft>
            </a:pPr>
            <a:r>
              <a:rPr lang="en-US" b="1" dirty="0">
                <a:solidFill>
                  <a:srgbClr val="00C895"/>
                </a:solidFill>
                <a:latin typeface="Open Sans SemiBold" charset="0"/>
              </a:rPr>
              <a:t>Open: </a:t>
            </a:r>
            <a:r>
              <a:rPr lang="en-US" dirty="0">
                <a:solidFill>
                  <a:schemeClr val="bg1"/>
                </a:solidFill>
                <a:latin typeface="Open Sans Light" charset="0"/>
              </a:rPr>
              <a:t>support open protocols </a:t>
            </a:r>
            <a:br>
              <a:rPr lang="en-US" dirty="0">
                <a:solidFill>
                  <a:schemeClr val="bg1"/>
                </a:solidFill>
                <a:latin typeface="Open Sans Light" charset="0"/>
              </a:rPr>
            </a:br>
            <a:r>
              <a:rPr lang="en-US" dirty="0">
                <a:solidFill>
                  <a:schemeClr val="bg1"/>
                </a:solidFill>
                <a:latin typeface="Open Sans Light" charset="0"/>
              </a:rPr>
              <a:t>&amp; APIs.</a:t>
            </a:r>
          </a:p>
          <a:p>
            <a:pPr algn="l">
              <a:spcAft>
                <a:spcPts val="6400"/>
              </a:spcAft>
            </a:pPr>
            <a:r>
              <a:rPr lang="en-US" b="1" dirty="0">
                <a:solidFill>
                  <a:srgbClr val="00C895"/>
                </a:solidFill>
                <a:latin typeface="Open Sans SemiBold" charset="0"/>
              </a:rPr>
              <a:t>Simple: </a:t>
            </a:r>
            <a:r>
              <a:rPr lang="en-US" dirty="0">
                <a:solidFill>
                  <a:schemeClr val="bg1"/>
                </a:solidFill>
                <a:latin typeface="Open Sans Light" charset="0"/>
              </a:rPr>
              <a:t>deployment, governance, scalability.  </a:t>
            </a:r>
          </a:p>
          <a:p>
            <a:pPr algn="l">
              <a:spcAft>
                <a:spcPts val="1200"/>
              </a:spcAft>
            </a:pPr>
            <a:endParaRPr lang="en-US" sz="4400" dirty="0">
              <a:solidFill>
                <a:schemeClr val="bg1"/>
              </a:solidFill>
              <a:latin typeface="Open Sans Light" charset="0"/>
              <a:ea typeface="Open Sans Light" charset="0"/>
              <a:cs typeface="Open Sans Light" charset="0"/>
            </a:endParaRPr>
          </a:p>
        </p:txBody>
      </p:sp>
      <p:sp>
        <p:nvSpPr>
          <p:cNvPr id="7" name="Rectangle 6">
            <a:extLst>
              <a:ext uri="{FF2B5EF4-FFF2-40B4-BE49-F238E27FC236}">
                <a16:creationId xmlns:a16="http://schemas.microsoft.com/office/drawing/2014/main" id="{E514D964-BB51-2C45-8364-B9AF308D5349}"/>
              </a:ext>
            </a:extLst>
          </p:cNvPr>
          <p:cNvSpPr/>
          <p:nvPr/>
        </p:nvSpPr>
        <p:spPr>
          <a:xfrm>
            <a:off x="12374537" y="4811771"/>
            <a:ext cx="4158929" cy="923330"/>
          </a:xfrm>
          <a:prstGeom prst="rect">
            <a:avLst/>
          </a:prstGeom>
        </p:spPr>
        <p:txBody>
          <a:bodyPr wrap="square">
            <a:spAutoFit/>
          </a:bodyPr>
          <a:lstStyle/>
          <a:p>
            <a:pPr algn="l">
              <a:spcAft>
                <a:spcPts val="6400"/>
              </a:spcAft>
            </a:pPr>
            <a:r>
              <a:rPr lang="en-US" b="1" dirty="0">
                <a:solidFill>
                  <a:srgbClr val="00C895"/>
                </a:solidFill>
                <a:latin typeface="Open Sans SemiBold" charset="0"/>
              </a:rPr>
              <a:t>Dynamic.</a:t>
            </a:r>
          </a:p>
        </p:txBody>
      </p:sp>
      <p:sp>
        <p:nvSpPr>
          <p:cNvPr id="9" name="Rectangle 8">
            <a:extLst>
              <a:ext uri="{FF2B5EF4-FFF2-40B4-BE49-F238E27FC236}">
                <a16:creationId xmlns:a16="http://schemas.microsoft.com/office/drawing/2014/main" id="{5A7F341E-DF4A-CA49-A95B-C54358199489}"/>
              </a:ext>
            </a:extLst>
          </p:cNvPr>
          <p:cNvSpPr/>
          <p:nvPr/>
        </p:nvSpPr>
        <p:spPr>
          <a:xfrm>
            <a:off x="12378180" y="7270846"/>
            <a:ext cx="4158929" cy="923330"/>
          </a:xfrm>
          <a:prstGeom prst="rect">
            <a:avLst/>
          </a:prstGeom>
        </p:spPr>
        <p:txBody>
          <a:bodyPr wrap="square">
            <a:spAutoFit/>
          </a:bodyPr>
          <a:lstStyle/>
          <a:p>
            <a:pPr algn="l">
              <a:spcAft>
                <a:spcPts val="6400"/>
              </a:spcAft>
            </a:pPr>
            <a:r>
              <a:rPr lang="en-US" b="1" dirty="0">
                <a:solidFill>
                  <a:srgbClr val="00C895"/>
                </a:solidFill>
                <a:latin typeface="Open Sans SemiBold" charset="0"/>
              </a:rPr>
              <a:t>Open.</a:t>
            </a:r>
          </a:p>
        </p:txBody>
      </p:sp>
      <p:sp>
        <p:nvSpPr>
          <p:cNvPr id="10" name="Rectangle 9">
            <a:extLst>
              <a:ext uri="{FF2B5EF4-FFF2-40B4-BE49-F238E27FC236}">
                <a16:creationId xmlns:a16="http://schemas.microsoft.com/office/drawing/2014/main" id="{041E8480-D461-1A4D-B612-E34634EE9840}"/>
              </a:ext>
            </a:extLst>
          </p:cNvPr>
          <p:cNvSpPr/>
          <p:nvPr/>
        </p:nvSpPr>
        <p:spPr>
          <a:xfrm>
            <a:off x="12381824" y="9728764"/>
            <a:ext cx="4158929" cy="923330"/>
          </a:xfrm>
          <a:prstGeom prst="rect">
            <a:avLst/>
          </a:prstGeom>
        </p:spPr>
        <p:txBody>
          <a:bodyPr wrap="square">
            <a:spAutoFit/>
          </a:bodyPr>
          <a:lstStyle/>
          <a:p>
            <a:pPr algn="l">
              <a:spcAft>
                <a:spcPts val="6400"/>
              </a:spcAft>
            </a:pPr>
            <a:r>
              <a:rPr lang="en-US" b="1" dirty="0">
                <a:solidFill>
                  <a:srgbClr val="00C895"/>
                </a:solidFill>
                <a:latin typeface="Open Sans SemiBold" charset="0"/>
              </a:rPr>
              <a:t>Simple.</a:t>
            </a:r>
          </a:p>
        </p:txBody>
      </p:sp>
      <p:sp>
        <p:nvSpPr>
          <p:cNvPr id="11" name="Rectangle 10">
            <a:extLst>
              <a:ext uri="{FF2B5EF4-FFF2-40B4-BE49-F238E27FC236}">
                <a16:creationId xmlns:a16="http://schemas.microsoft.com/office/drawing/2014/main" id="{C5B1B9FD-02B9-174F-B81A-A33DE92E482D}"/>
              </a:ext>
            </a:extLst>
          </p:cNvPr>
          <p:cNvSpPr/>
          <p:nvPr/>
        </p:nvSpPr>
        <p:spPr>
          <a:xfrm>
            <a:off x="12192000" y="499976"/>
            <a:ext cx="12192000" cy="2308324"/>
          </a:xfrm>
          <a:prstGeom prst="rect">
            <a:avLst/>
          </a:prstGeom>
        </p:spPr>
        <p:txBody>
          <a:bodyPr wrap="square">
            <a:spAutoFit/>
          </a:bodyPr>
          <a:lstStyle/>
          <a:p>
            <a:pPr algn="l"/>
            <a:r>
              <a:rPr lang="en-US" sz="7200" b="1" dirty="0">
                <a:solidFill>
                  <a:schemeClr val="bg1"/>
                </a:solidFill>
                <a:latin typeface="Times" charset="0"/>
                <a:ea typeface="Times" charset="0"/>
                <a:cs typeface="Times" charset="0"/>
              </a:rPr>
              <a:t>What should you look for in an event broker? </a:t>
            </a:r>
            <a:endParaRPr lang="en-US" sz="7200" dirty="0">
              <a:solidFill>
                <a:schemeClr val="bg1"/>
              </a:solidFill>
              <a:latin typeface="Calibri" charset="0"/>
              <a:ea typeface="Calibri" charset="0"/>
              <a:cs typeface="Times New Roman" charset="0"/>
            </a:endParaRPr>
          </a:p>
        </p:txBody>
      </p:sp>
      <p:sp>
        <p:nvSpPr>
          <p:cNvPr id="12" name="Rectangle 11">
            <a:extLst>
              <a:ext uri="{FF2B5EF4-FFF2-40B4-BE49-F238E27FC236}">
                <a16:creationId xmlns:a16="http://schemas.microsoft.com/office/drawing/2014/main" id="{F730E719-CF74-B744-9E3F-451B50017EFE}"/>
              </a:ext>
            </a:extLst>
          </p:cNvPr>
          <p:cNvSpPr/>
          <p:nvPr/>
        </p:nvSpPr>
        <p:spPr>
          <a:xfrm>
            <a:off x="471272" y="499976"/>
            <a:ext cx="11326718" cy="2308324"/>
          </a:xfrm>
          <a:prstGeom prst="rect">
            <a:avLst/>
          </a:prstGeom>
        </p:spPr>
        <p:txBody>
          <a:bodyPr wrap="square">
            <a:spAutoFit/>
          </a:bodyPr>
          <a:lstStyle/>
          <a:p>
            <a:pPr algn="l"/>
            <a:r>
              <a:rPr lang="en-US" sz="7200" b="1" dirty="0">
                <a:solidFill>
                  <a:schemeClr val="bg1"/>
                </a:solidFill>
                <a:latin typeface="Times" charset="0"/>
                <a:ea typeface="Times" charset="0"/>
                <a:cs typeface="Times" charset="0"/>
              </a:rPr>
              <a:t>What should you look for in a stream processor? </a:t>
            </a:r>
            <a:endParaRPr lang="en-US" sz="7200" dirty="0">
              <a:solidFill>
                <a:schemeClr val="bg1"/>
              </a:solidFill>
              <a:latin typeface="Calibri" charset="0"/>
              <a:ea typeface="Calibri" charset="0"/>
              <a:cs typeface="Times New Roman" charset="0"/>
            </a:endParaRPr>
          </a:p>
        </p:txBody>
      </p:sp>
      <p:sp>
        <p:nvSpPr>
          <p:cNvPr id="13" name="Rectangle 12">
            <a:extLst>
              <a:ext uri="{FF2B5EF4-FFF2-40B4-BE49-F238E27FC236}">
                <a16:creationId xmlns:a16="http://schemas.microsoft.com/office/drawing/2014/main" id="{EAFE6F7A-133F-0646-A62C-9B404EDC890C}"/>
              </a:ext>
            </a:extLst>
          </p:cNvPr>
          <p:cNvSpPr/>
          <p:nvPr/>
        </p:nvSpPr>
        <p:spPr>
          <a:xfrm>
            <a:off x="471272" y="4810456"/>
            <a:ext cx="11541833" cy="8217634"/>
          </a:xfrm>
          <a:prstGeom prst="rect">
            <a:avLst/>
          </a:prstGeom>
        </p:spPr>
        <p:txBody>
          <a:bodyPr wrap="square">
            <a:spAutoFit/>
          </a:bodyPr>
          <a:lstStyle/>
          <a:p>
            <a:pPr algn="l">
              <a:spcAft>
                <a:spcPts val="6400"/>
              </a:spcAft>
            </a:pPr>
            <a:r>
              <a:rPr lang="en-US" b="1" dirty="0">
                <a:solidFill>
                  <a:srgbClr val="00C895"/>
                </a:solidFill>
                <a:latin typeface="Open Sans SemiBold" charset="0"/>
                <a:ea typeface="Open Sans SemiBold" charset="0"/>
                <a:cs typeface="Open Sans SemiBold" charset="0"/>
              </a:rPr>
              <a:t>Dynamic</a:t>
            </a:r>
            <a:r>
              <a:rPr lang="en-US" dirty="0">
                <a:solidFill>
                  <a:schemeClr val="bg1"/>
                </a:solidFill>
                <a:latin typeface="Open Sans Light" charset="0"/>
                <a:ea typeface="Open Sans Light" charset="0"/>
                <a:cs typeface="Open Sans Light" charset="0"/>
              </a:rPr>
              <a:t>: able to consume data and</a:t>
            </a:r>
            <a:br>
              <a:rPr lang="en-US" dirty="0">
                <a:solidFill>
                  <a:schemeClr val="bg1"/>
                </a:solidFill>
                <a:latin typeface="Open Sans Light" charset="0"/>
                <a:ea typeface="Open Sans Light" charset="0"/>
                <a:cs typeface="Open Sans Light" charset="0"/>
              </a:rPr>
            </a:br>
            <a:r>
              <a:rPr lang="en-US" dirty="0">
                <a:solidFill>
                  <a:schemeClr val="bg1"/>
                </a:solidFill>
                <a:latin typeface="Open Sans Light" charset="0"/>
                <a:ea typeface="Open Sans Light" charset="0"/>
                <a:cs typeface="Open Sans Light" charset="0"/>
              </a:rPr>
              <a:t>produce insights in real time.</a:t>
            </a:r>
          </a:p>
          <a:p>
            <a:pPr algn="l">
              <a:spcAft>
                <a:spcPts val="6400"/>
              </a:spcAft>
            </a:pPr>
            <a:r>
              <a:rPr lang="en-US" b="1" dirty="0">
                <a:solidFill>
                  <a:srgbClr val="00C895"/>
                </a:solidFill>
                <a:latin typeface="Open Sans SemiBold" charset="0"/>
                <a:ea typeface="Open Sans SemiBold" charset="0"/>
                <a:cs typeface="Open Sans SemiBold" charset="0"/>
              </a:rPr>
              <a:t>Open</a:t>
            </a:r>
            <a:r>
              <a:rPr lang="en-US" dirty="0">
                <a:solidFill>
                  <a:schemeClr val="bg1"/>
                </a:solidFill>
                <a:latin typeface="Open Sans Light" charset="0"/>
                <a:ea typeface="Open Sans Light" charset="0"/>
                <a:cs typeface="Open Sans Light" charset="0"/>
              </a:rPr>
              <a:t>: support multiple processing runners &amp; APIs.</a:t>
            </a:r>
            <a:endParaRPr lang="en-US" b="1" dirty="0">
              <a:solidFill>
                <a:srgbClr val="00C895"/>
              </a:solidFill>
              <a:latin typeface="Open Sans SemiBold" charset="0"/>
              <a:ea typeface="Open Sans SemiBold" charset="0"/>
              <a:cs typeface="Open Sans SemiBold" charset="0"/>
            </a:endParaRPr>
          </a:p>
          <a:p>
            <a:pPr algn="l">
              <a:spcAft>
                <a:spcPts val="6400"/>
              </a:spcAft>
            </a:pPr>
            <a:r>
              <a:rPr lang="en-US" b="1" dirty="0">
                <a:solidFill>
                  <a:srgbClr val="00C895"/>
                </a:solidFill>
                <a:latin typeface="Open Sans SemiBold" charset="0"/>
                <a:ea typeface="Open Sans SemiBold" charset="0"/>
                <a:cs typeface="Open Sans SemiBold" charset="0"/>
              </a:rPr>
              <a:t>Simple</a:t>
            </a:r>
            <a:r>
              <a:rPr lang="en-US" dirty="0">
                <a:solidFill>
                  <a:schemeClr val="bg1"/>
                </a:solidFill>
                <a:latin typeface="Open Sans Light" charset="0"/>
                <a:ea typeface="Open Sans Light" charset="0"/>
                <a:cs typeface="Open Sans Light" charset="0"/>
              </a:rPr>
              <a:t>: clean separation for simple deployments and scalability.  </a:t>
            </a:r>
          </a:p>
          <a:p>
            <a:pPr algn="l">
              <a:spcAft>
                <a:spcPts val="6400"/>
              </a:spcAft>
            </a:pPr>
            <a:endParaRPr lang="en-US" sz="4400" dirty="0">
              <a:solidFill>
                <a:schemeClr val="bg1"/>
              </a:solidFill>
              <a:latin typeface="Open Sans Light" charset="0"/>
              <a:ea typeface="Open Sans Light" charset="0"/>
              <a:cs typeface="Open Sans Light" charset="0"/>
            </a:endParaRPr>
          </a:p>
        </p:txBody>
      </p:sp>
    </p:spTree>
    <p:extLst>
      <p:ext uri="{BB962C8B-B14F-4D97-AF65-F5344CB8AC3E}">
        <p14:creationId xmlns:p14="http://schemas.microsoft.com/office/powerpoint/2010/main" val="28279203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2000"/>
                                        <p:tgtEl>
                                          <p:spTgt spid="12"/>
                                        </p:tgtEl>
                                      </p:cBhvr>
                                    </p:animEffect>
                                    <p:set>
                                      <p:cBhvr>
                                        <p:cTn id="10" dur="1" fill="hold">
                                          <p:stCondLst>
                                            <p:cond delay="1999"/>
                                          </p:stCondLst>
                                        </p:cTn>
                                        <p:tgtEl>
                                          <p:spTgt spid="12"/>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par>
                                <p:cTn id="14" presetID="9" presetClass="exit" presetSubtype="0" fill="hold" grpId="0" nodeType="withEffect">
                                  <p:stCondLst>
                                    <p:cond delay="0"/>
                                  </p:stCondLst>
                                  <p:childTnLst>
                                    <p:animEffect transition="out" filter="dissolve">
                                      <p:cBhvr>
                                        <p:cTn id="15" dur="2000"/>
                                        <p:tgtEl>
                                          <p:spTgt spid="4"/>
                                        </p:tgtEl>
                                      </p:cBhvr>
                                    </p:animEffect>
                                    <p:set>
                                      <p:cBhvr>
                                        <p:cTn id="16"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533" y="1529513"/>
            <a:ext cx="8838099" cy="2173388"/>
          </a:xfrm>
          <a:prstGeom prst="rect">
            <a:avLst/>
          </a:prstGeom>
        </p:spPr>
      </p:pic>
      <p:sp>
        <p:nvSpPr>
          <p:cNvPr id="8" name="Text Placeholder 1"/>
          <p:cNvSpPr>
            <a:spLocks noGrp="1"/>
          </p:cNvSpPr>
          <p:nvPr>
            <p:ph type="body" sz="quarter" idx="13"/>
          </p:nvPr>
        </p:nvSpPr>
        <p:spPr>
          <a:xfrm>
            <a:off x="6575533" y="4912659"/>
            <a:ext cx="11622819" cy="7171154"/>
          </a:xfrm>
        </p:spPr>
        <p:txBody>
          <a:bodyPr>
            <a:normAutofit/>
          </a:bodyPr>
          <a:lstStyle/>
          <a:p>
            <a:pPr marL="571500" indent="-571500">
              <a:spcAft>
                <a:spcPts val="1200"/>
              </a:spcAft>
              <a:buFont typeface="Arial" charset="0"/>
              <a:buChar char="•"/>
            </a:pPr>
            <a:r>
              <a:rPr lang="en-US" sz="4000" dirty="0">
                <a:solidFill>
                  <a:schemeClr val="bg1"/>
                </a:solidFill>
                <a:latin typeface="Open Sans Light" charset="0"/>
                <a:ea typeface="Open Sans Light" charset="0"/>
                <a:cs typeface="Open Sans Light" charset="0"/>
              </a:rPr>
              <a:t>World’s foremost experts in event distribution 15 Global offices </a:t>
            </a:r>
          </a:p>
          <a:p>
            <a:pPr marL="571500" indent="-571500">
              <a:lnSpc>
                <a:spcPct val="200000"/>
              </a:lnSpc>
              <a:spcAft>
                <a:spcPts val="1200"/>
              </a:spcAft>
              <a:buFont typeface="Arial" charset="0"/>
              <a:buChar char="•"/>
            </a:pPr>
            <a:r>
              <a:rPr lang="en-US" sz="4000" dirty="0">
                <a:solidFill>
                  <a:schemeClr val="bg1"/>
                </a:solidFill>
                <a:latin typeface="Open Sans Light" charset="0"/>
                <a:ea typeface="Open Sans Light" charset="0"/>
                <a:cs typeface="Open Sans Light" charset="0"/>
              </a:rPr>
              <a:t>HQ in Ottawa, Canada</a:t>
            </a:r>
          </a:p>
        </p:txBody>
      </p:sp>
    </p:spTree>
    <p:extLst>
      <p:ext uri="{BB962C8B-B14F-4D97-AF65-F5344CB8AC3E}">
        <p14:creationId xmlns:p14="http://schemas.microsoft.com/office/powerpoint/2010/main" val="136333676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533" y="1529513"/>
            <a:ext cx="8838099" cy="2173388"/>
          </a:xfrm>
          <a:prstGeom prst="rect">
            <a:avLst/>
          </a:prstGeom>
        </p:spPr>
      </p:pic>
      <p:sp>
        <p:nvSpPr>
          <p:cNvPr id="8" name="Text Placeholder 1"/>
          <p:cNvSpPr>
            <a:spLocks noGrp="1"/>
          </p:cNvSpPr>
          <p:nvPr>
            <p:ph type="body" sz="quarter" idx="13"/>
          </p:nvPr>
        </p:nvSpPr>
        <p:spPr>
          <a:xfrm>
            <a:off x="6575533" y="4473866"/>
            <a:ext cx="11622819" cy="7609947"/>
          </a:xfrm>
        </p:spPr>
        <p:txBody>
          <a:bodyPr>
            <a:normAutofit/>
          </a:bodyPr>
          <a:lstStyle/>
          <a:p>
            <a:r>
              <a:rPr lang="en-US" sz="4000" b="1">
                <a:latin typeface="Open Sans" charset="0"/>
                <a:ea typeface="Open Sans" charset="0"/>
                <a:cs typeface="Open Sans" charset="0"/>
              </a:rPr>
              <a:t>Proven and trusted by</a:t>
            </a:r>
            <a:r>
              <a:rPr lang="en-US" sz="4000">
                <a:latin typeface="Open Sans Light" charset="0"/>
                <a:ea typeface="Open Sans Light" charset="0"/>
                <a:cs typeface="Open Sans Light" charset="0"/>
              </a:rPr>
              <a:t>: </a:t>
            </a:r>
          </a:p>
          <a:p>
            <a:pPr marL="571500" indent="-571500">
              <a:spcAft>
                <a:spcPts val="600"/>
              </a:spcAft>
              <a:buFont typeface="Arial" charset="0"/>
              <a:buChar char="•"/>
            </a:pPr>
            <a:r>
              <a:rPr lang="en-US" sz="4000">
                <a:latin typeface="Open Sans Light" charset="0"/>
                <a:ea typeface="Open Sans Light" charset="0"/>
                <a:cs typeface="Open Sans Light" charset="0"/>
              </a:rPr>
              <a:t>9 of top 12 Investment banks</a:t>
            </a:r>
          </a:p>
          <a:p>
            <a:pPr marL="571500" indent="-571500">
              <a:spcAft>
                <a:spcPts val="600"/>
              </a:spcAft>
              <a:buFont typeface="Arial" charset="0"/>
              <a:buChar char="•"/>
            </a:pPr>
            <a:r>
              <a:rPr lang="en-US" sz="4000">
                <a:latin typeface="Open Sans Light" charset="0"/>
                <a:ea typeface="Open Sans Light" charset="0"/>
                <a:cs typeface="Open Sans Light" charset="0"/>
              </a:rPr>
              <a:t>Top American &amp; Indian </a:t>
            </a:r>
            <a:r>
              <a:rPr lang="en-US" sz="4000" err="1">
                <a:latin typeface="Open Sans Light" charset="0"/>
                <a:ea typeface="Open Sans Light" charset="0"/>
                <a:cs typeface="Open Sans Light" charset="0"/>
              </a:rPr>
              <a:t>telcos</a:t>
            </a:r>
            <a:endParaRPr lang="en-US" sz="4000">
              <a:latin typeface="Open Sans Light" charset="0"/>
              <a:ea typeface="Open Sans Light" charset="0"/>
              <a:cs typeface="Open Sans Light" charset="0"/>
            </a:endParaRPr>
          </a:p>
          <a:p>
            <a:pPr marL="571500" indent="-571500">
              <a:spcAft>
                <a:spcPts val="600"/>
              </a:spcAft>
              <a:buFont typeface="Arial" charset="0"/>
              <a:buChar char="•"/>
            </a:pPr>
            <a:r>
              <a:rPr lang="en-US" sz="4000">
                <a:latin typeface="Open Sans Light" charset="0"/>
                <a:ea typeface="Open Sans Light" charset="0"/>
                <a:cs typeface="Open Sans Light" charset="0"/>
              </a:rPr>
              <a:t>Air traffic management around the world </a:t>
            </a:r>
          </a:p>
          <a:p>
            <a:pPr marL="571500" indent="-571500">
              <a:spcAft>
                <a:spcPts val="600"/>
              </a:spcAft>
              <a:buFont typeface="Arial" charset="0"/>
              <a:buChar char="•"/>
            </a:pPr>
            <a:r>
              <a:rPr lang="en-US" sz="4000">
                <a:latin typeface="Open Sans Light" charset="0"/>
                <a:ea typeface="Open Sans Light" charset="0"/>
                <a:cs typeface="Open Sans Light" charset="0"/>
              </a:rPr>
              <a:t>Top auto makers for connected car initiatives </a:t>
            </a:r>
          </a:p>
          <a:p>
            <a:pPr marL="571500" indent="-571500">
              <a:spcAft>
                <a:spcPts val="600"/>
              </a:spcAft>
              <a:buFont typeface="Arial" charset="0"/>
              <a:buChar char="•"/>
            </a:pPr>
            <a:r>
              <a:rPr lang="en-US" sz="4000">
                <a:latin typeface="Open Sans Light" charset="0"/>
                <a:ea typeface="Open Sans Light" charset="0"/>
                <a:cs typeface="Open Sans Light" charset="0"/>
              </a:rPr>
              <a:t>Singapore smart city and transportation</a:t>
            </a:r>
          </a:p>
        </p:txBody>
      </p:sp>
    </p:spTree>
    <p:extLst>
      <p:ext uri="{BB962C8B-B14F-4D97-AF65-F5344CB8AC3E}">
        <p14:creationId xmlns:p14="http://schemas.microsoft.com/office/powerpoint/2010/main" val="88808607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251D2D5D-5D78-8741-8E10-1830EAEA5EBD}"/>
              </a:ext>
            </a:extLst>
          </p:cNvPr>
          <p:cNvSpPr>
            <a:spLocks noGrp="1"/>
          </p:cNvSpPr>
          <p:nvPr>
            <p:ph type="title"/>
          </p:nvPr>
        </p:nvSpPr>
        <p:spPr/>
        <p:txBody>
          <a:bodyPr/>
          <a:lstStyle/>
          <a:p>
            <a:r>
              <a:rPr lang="en-US" dirty="0"/>
              <a:t>Our world is event-driven ... so are our problems</a:t>
            </a:r>
          </a:p>
        </p:txBody>
      </p:sp>
      <p:sp>
        <p:nvSpPr>
          <p:cNvPr id="19" name="Text Placeholder 18">
            <a:extLst>
              <a:ext uri="{FF2B5EF4-FFF2-40B4-BE49-F238E27FC236}">
                <a16:creationId xmlns:a16="http://schemas.microsoft.com/office/drawing/2014/main" id="{B2B0FB80-EAAC-9640-81B6-235051588826}"/>
              </a:ext>
            </a:extLst>
          </p:cNvPr>
          <p:cNvSpPr>
            <a:spLocks noGrp="1"/>
          </p:cNvSpPr>
          <p:nvPr>
            <p:ph type="body" sz="quarter" idx="14"/>
          </p:nvPr>
        </p:nvSpPr>
        <p:spPr/>
        <p:txBody>
          <a:bodyPr/>
          <a:lstStyle/>
          <a:p>
            <a:endParaRPr lang="en-US"/>
          </a:p>
        </p:txBody>
      </p:sp>
      <p:sp>
        <p:nvSpPr>
          <p:cNvPr id="20" name="Text Placeholder 19">
            <a:extLst>
              <a:ext uri="{FF2B5EF4-FFF2-40B4-BE49-F238E27FC236}">
                <a16:creationId xmlns:a16="http://schemas.microsoft.com/office/drawing/2014/main" id="{3527A61C-76CE-104F-BFCA-9250FA7ABE45}"/>
              </a:ext>
            </a:extLst>
          </p:cNvPr>
          <p:cNvSpPr>
            <a:spLocks noGrp="1"/>
          </p:cNvSpPr>
          <p:nvPr>
            <p:ph type="body" sz="quarter" idx="15"/>
          </p:nvPr>
        </p:nvSpPr>
        <p:spPr/>
        <p:txBody>
          <a:bodyPr/>
          <a:lstStyle/>
          <a:p>
            <a:endParaRPr lang="en-US"/>
          </a:p>
        </p:txBody>
      </p:sp>
      <p:sp>
        <p:nvSpPr>
          <p:cNvPr id="21" name="Text Placeholder 20">
            <a:extLst>
              <a:ext uri="{FF2B5EF4-FFF2-40B4-BE49-F238E27FC236}">
                <a16:creationId xmlns:a16="http://schemas.microsoft.com/office/drawing/2014/main" id="{78A329F6-F3F7-734D-B96B-5D1524B8FE32}"/>
              </a:ext>
            </a:extLst>
          </p:cNvPr>
          <p:cNvSpPr>
            <a:spLocks noGrp="1"/>
          </p:cNvSpPr>
          <p:nvPr>
            <p:ph type="body" sz="quarter" idx="16"/>
          </p:nvPr>
        </p:nvSpPr>
        <p:spPr/>
        <p:txBody>
          <a:bodyPr/>
          <a:lstStyle/>
          <a:p>
            <a:endParaRPr lang="en-US"/>
          </a:p>
        </p:txBody>
      </p:sp>
      <p:pic>
        <p:nvPicPr>
          <p:cNvPr id="4" name="Picture 3">
            <a:extLst>
              <a:ext uri="{FF2B5EF4-FFF2-40B4-BE49-F238E27FC236}">
                <a16:creationId xmlns:a16="http://schemas.microsoft.com/office/drawing/2014/main" id="{1172B7D8-1515-B049-9A77-9737838AFA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82380" y="3855307"/>
            <a:ext cx="5245012" cy="3051774"/>
          </a:xfrm>
          <a:prstGeom prst="rect">
            <a:avLst/>
          </a:prstGeom>
        </p:spPr>
      </p:pic>
      <p:pic>
        <p:nvPicPr>
          <p:cNvPr id="6" name="Picture 5">
            <a:extLst>
              <a:ext uri="{FF2B5EF4-FFF2-40B4-BE49-F238E27FC236}">
                <a16:creationId xmlns:a16="http://schemas.microsoft.com/office/drawing/2014/main" id="{5F5569C8-18E1-DF44-9A07-5D4FF352765B}"/>
              </a:ext>
            </a:extLst>
          </p:cNvPr>
          <p:cNvPicPr>
            <a:picLocks noChangeAspect="1"/>
          </p:cNvPicPr>
          <p:nvPr/>
        </p:nvPicPr>
        <p:blipFill rotWithShape="1">
          <a:blip r:embed="rId4">
            <a:extLst>
              <a:ext uri="{28A0092B-C50C-407E-A947-70E740481C1C}">
                <a14:useLocalDpi xmlns:a14="http://schemas.microsoft.com/office/drawing/2010/main" val="0"/>
              </a:ext>
            </a:extLst>
          </a:blip>
          <a:srcRect t="10976"/>
          <a:stretch/>
        </p:blipFill>
        <p:spPr>
          <a:xfrm>
            <a:off x="19046818" y="7874097"/>
            <a:ext cx="4575918" cy="3055263"/>
          </a:xfrm>
          <a:prstGeom prst="rect">
            <a:avLst/>
          </a:prstGeom>
        </p:spPr>
      </p:pic>
      <p:pic>
        <p:nvPicPr>
          <p:cNvPr id="8" name="Picture 7">
            <a:extLst>
              <a:ext uri="{FF2B5EF4-FFF2-40B4-BE49-F238E27FC236}">
                <a16:creationId xmlns:a16="http://schemas.microsoft.com/office/drawing/2014/main" id="{C9F22A03-BD6E-7247-835C-E5859AF3BAE7}"/>
              </a:ext>
            </a:extLst>
          </p:cNvPr>
          <p:cNvPicPr>
            <a:picLocks noChangeAspect="1"/>
          </p:cNvPicPr>
          <p:nvPr/>
        </p:nvPicPr>
        <p:blipFill rotWithShape="1">
          <a:blip r:embed="rId5">
            <a:extLst>
              <a:ext uri="{28A0092B-C50C-407E-A947-70E740481C1C}">
                <a14:useLocalDpi xmlns:a14="http://schemas.microsoft.com/office/drawing/2010/main" val="0"/>
              </a:ext>
            </a:extLst>
          </a:blip>
          <a:srcRect t="9807" b="10649"/>
          <a:stretch/>
        </p:blipFill>
        <p:spPr>
          <a:xfrm>
            <a:off x="12882380" y="7861463"/>
            <a:ext cx="5245012" cy="3055263"/>
          </a:xfrm>
          <a:prstGeom prst="rect">
            <a:avLst/>
          </a:prstGeom>
        </p:spPr>
      </p:pic>
      <p:pic>
        <p:nvPicPr>
          <p:cNvPr id="10" name="Picture 9">
            <a:extLst>
              <a:ext uri="{FF2B5EF4-FFF2-40B4-BE49-F238E27FC236}">
                <a16:creationId xmlns:a16="http://schemas.microsoft.com/office/drawing/2014/main" id="{16E068CD-57B0-5C47-A99E-8FDA657AAE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47686" y="3864453"/>
            <a:ext cx="4575256" cy="3055262"/>
          </a:xfrm>
          <a:prstGeom prst="rect">
            <a:avLst/>
          </a:prstGeom>
        </p:spPr>
      </p:pic>
      <p:pic>
        <p:nvPicPr>
          <p:cNvPr id="12" name="Picture 11">
            <a:extLst>
              <a:ext uri="{FF2B5EF4-FFF2-40B4-BE49-F238E27FC236}">
                <a16:creationId xmlns:a16="http://schemas.microsoft.com/office/drawing/2014/main" id="{FF59DE34-6F20-9B48-820E-117F364999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9268" y="3859879"/>
            <a:ext cx="4572818" cy="3051775"/>
          </a:xfrm>
          <a:prstGeom prst="rect">
            <a:avLst/>
          </a:prstGeom>
        </p:spPr>
      </p:pic>
      <p:pic>
        <p:nvPicPr>
          <p:cNvPr id="14" name="Picture 13">
            <a:extLst>
              <a:ext uri="{FF2B5EF4-FFF2-40B4-BE49-F238E27FC236}">
                <a16:creationId xmlns:a16="http://schemas.microsoft.com/office/drawing/2014/main" id="{245A5DB7-E847-8B4A-A03F-BCFFD4B865A1}"/>
              </a:ext>
            </a:extLst>
          </p:cNvPr>
          <p:cNvPicPr>
            <a:picLocks/>
          </p:cNvPicPr>
          <p:nvPr/>
        </p:nvPicPr>
        <p:blipFill rotWithShape="1">
          <a:blip r:embed="rId8">
            <a:extLst>
              <a:ext uri="{28A0092B-C50C-407E-A947-70E740481C1C}">
                <a14:useLocalDpi xmlns:a14="http://schemas.microsoft.com/office/drawing/2010/main" val="0"/>
              </a:ext>
            </a:extLst>
          </a:blip>
          <a:srcRect t="7593" b="2929"/>
          <a:stretch/>
        </p:blipFill>
        <p:spPr>
          <a:xfrm>
            <a:off x="7386072" y="8039099"/>
            <a:ext cx="4552680" cy="2877627"/>
          </a:xfrm>
          <a:prstGeom prst="rect">
            <a:avLst/>
          </a:prstGeom>
        </p:spPr>
      </p:pic>
      <p:grpSp>
        <p:nvGrpSpPr>
          <p:cNvPr id="27" name="Group 26">
            <a:extLst>
              <a:ext uri="{FF2B5EF4-FFF2-40B4-BE49-F238E27FC236}">
                <a16:creationId xmlns:a16="http://schemas.microsoft.com/office/drawing/2014/main" id="{51D1FC24-7981-514F-AB4A-DC8ED0A93ACF}"/>
              </a:ext>
            </a:extLst>
          </p:cNvPr>
          <p:cNvGrpSpPr/>
          <p:nvPr/>
        </p:nvGrpSpPr>
        <p:grpSpPr>
          <a:xfrm>
            <a:off x="1803399" y="3371843"/>
            <a:ext cx="3547879" cy="8215126"/>
            <a:chOff x="1803399" y="3371843"/>
            <a:chExt cx="3547879" cy="8215126"/>
          </a:xfrm>
        </p:grpSpPr>
        <p:pic>
          <p:nvPicPr>
            <p:cNvPr id="23" name="Picture 22">
              <a:extLst>
                <a:ext uri="{FF2B5EF4-FFF2-40B4-BE49-F238E27FC236}">
                  <a16:creationId xmlns:a16="http://schemas.microsoft.com/office/drawing/2014/main" id="{EF95238E-0823-F04F-A43C-D1107AFC87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3399" y="8039090"/>
              <a:ext cx="3547879" cy="3547879"/>
            </a:xfrm>
            <a:prstGeom prst="rect">
              <a:avLst/>
            </a:prstGeom>
          </p:spPr>
        </p:pic>
        <p:pic>
          <p:nvPicPr>
            <p:cNvPr id="25" name="Picture 24">
              <a:extLst>
                <a:ext uri="{FF2B5EF4-FFF2-40B4-BE49-F238E27FC236}">
                  <a16:creationId xmlns:a16="http://schemas.microsoft.com/office/drawing/2014/main" id="{80D7AB2A-2F30-D146-BC22-2CC4B7068F45}"/>
                </a:ext>
              </a:extLst>
            </p:cNvPr>
            <p:cNvPicPr>
              <a:picLocks/>
            </p:cNvPicPr>
            <p:nvPr/>
          </p:nvPicPr>
          <p:blipFill rotWithShape="1">
            <a:blip r:embed="rId10">
              <a:extLst>
                <a:ext uri="{28A0092B-C50C-407E-A947-70E740481C1C}">
                  <a14:useLocalDpi xmlns:a14="http://schemas.microsoft.com/office/drawing/2010/main" val="0"/>
                </a:ext>
              </a:extLst>
            </a:blip>
            <a:srcRect l="4982" r="6128"/>
            <a:stretch/>
          </p:blipFill>
          <p:spPr>
            <a:xfrm>
              <a:off x="1803399" y="3371843"/>
              <a:ext cx="3547879" cy="3547872"/>
            </a:xfrm>
            <a:prstGeom prst="rect">
              <a:avLst/>
            </a:prstGeom>
          </p:spPr>
        </p:pic>
        <p:sp>
          <p:nvSpPr>
            <p:cNvPr id="26" name="TextBox 25">
              <a:extLst>
                <a:ext uri="{FF2B5EF4-FFF2-40B4-BE49-F238E27FC236}">
                  <a16:creationId xmlns:a16="http://schemas.microsoft.com/office/drawing/2014/main" id="{9B221E53-7BFD-B14D-9416-0735B6103099}"/>
                </a:ext>
              </a:extLst>
            </p:cNvPr>
            <p:cNvSpPr txBox="1"/>
            <p:nvPr/>
          </p:nvSpPr>
          <p:spPr>
            <a:xfrm>
              <a:off x="2869683" y="6689443"/>
              <a:ext cx="141531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r>
                <a:rPr kumimoji="0" lang="en-US" sz="9600" b="0" i="0" u="none" strike="noStrike" cap="none" spc="0" normalizeH="0" baseline="0" dirty="0">
                  <a:ln>
                    <a:noFill/>
                  </a:ln>
                  <a:solidFill>
                    <a:srgbClr val="FF0000"/>
                  </a:solidFill>
                  <a:effectLst/>
                  <a:uFillTx/>
                  <a:latin typeface="Open Sans" charset="0"/>
                  <a:ea typeface="Open Sans" charset="0"/>
                  <a:cs typeface="Open Sans" charset="0"/>
                  <a:sym typeface="Berthold Akzidenz Grotesk BE Me"/>
                </a:rPr>
                <a:t>?</a:t>
              </a:r>
            </a:p>
          </p:txBody>
        </p:sp>
      </p:grpSp>
    </p:spTree>
    <p:extLst>
      <p:ext uri="{BB962C8B-B14F-4D97-AF65-F5344CB8AC3E}">
        <p14:creationId xmlns:p14="http://schemas.microsoft.com/office/powerpoint/2010/main" val="22029013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500"/>
                                  </p:stCondLst>
                                  <p:childTnLst>
                                    <p:set>
                                      <p:cBhvr>
                                        <p:cTn id="13" dur="1" fill="hold">
                                          <p:stCondLst>
                                            <p:cond delay="0"/>
                                          </p:stCondLst>
                                        </p:cTn>
                                        <p:tgtEl>
                                          <p:spTgt spid="4"/>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500"/>
                                  </p:stCondLst>
                                  <p:childTnLst>
                                    <p:set>
                                      <p:cBhvr>
                                        <p:cTn id="16" dur="1" fill="hold">
                                          <p:stCondLst>
                                            <p:cond delay="0"/>
                                          </p:stCondLst>
                                        </p:cTn>
                                        <p:tgtEl>
                                          <p:spTgt spid="10"/>
                                        </p:tgtEl>
                                        <p:attrNameLst>
                                          <p:attrName>style.visibility</p:attrName>
                                        </p:attrNameLst>
                                      </p:cBhvr>
                                      <p:to>
                                        <p:strVal val="visible"/>
                                      </p:to>
                                    </p:set>
                                  </p:childTnLst>
                                </p:cTn>
                              </p:par>
                            </p:childTnLst>
                          </p:cTn>
                        </p:par>
                        <p:par>
                          <p:cTn id="17" fill="hold">
                            <p:stCondLst>
                              <p:cond delay="1000"/>
                            </p:stCondLst>
                            <p:childTnLst>
                              <p:par>
                                <p:cTn id="18" presetID="1" presetClass="entr" presetSubtype="0" fill="hold" nodeType="afterEffect">
                                  <p:stCondLst>
                                    <p:cond delay="500"/>
                                  </p:stCondLst>
                                  <p:childTnLst>
                                    <p:set>
                                      <p:cBhvr>
                                        <p:cTn id="19" dur="1" fill="hold">
                                          <p:stCondLst>
                                            <p:cond delay="0"/>
                                          </p:stCondLst>
                                        </p:cTn>
                                        <p:tgtEl>
                                          <p:spTgt spid="14"/>
                                        </p:tgtEl>
                                        <p:attrNameLst>
                                          <p:attrName>style.visibility</p:attrName>
                                        </p:attrNameLst>
                                      </p:cBhvr>
                                      <p:to>
                                        <p:strVal val="visible"/>
                                      </p:to>
                                    </p:set>
                                  </p:childTnLst>
                                </p:cTn>
                              </p:par>
                            </p:childTnLst>
                          </p:cTn>
                        </p:par>
                        <p:par>
                          <p:cTn id="20" fill="hold">
                            <p:stCondLst>
                              <p:cond delay="1500"/>
                            </p:stCondLst>
                            <p:childTnLst>
                              <p:par>
                                <p:cTn id="21" presetID="1" presetClass="entr" presetSubtype="0" fill="hold" nodeType="after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childTnLst>
                          </p:cTn>
                        </p:par>
                        <p:par>
                          <p:cTn id="23" fill="hold">
                            <p:stCondLst>
                              <p:cond delay="2000"/>
                            </p:stCondLst>
                            <p:childTnLst>
                              <p:par>
                                <p:cTn id="24" presetID="1" presetClass="entr" presetSubtype="0" fill="hold" nodeType="afterEffect">
                                  <p:stCondLst>
                                    <p:cond delay="50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3"/>
          </p:nvPr>
        </p:nvSpPr>
        <p:spPr>
          <a:xfrm>
            <a:off x="881954" y="6006353"/>
            <a:ext cx="22620092" cy="4959081"/>
          </a:xfrm>
        </p:spPr>
        <p:txBody>
          <a:bodyPr>
            <a:normAutofit/>
          </a:bodyPr>
          <a:lstStyle/>
          <a:p>
            <a:pPr algn="ctr">
              <a:lnSpc>
                <a:spcPct val="150000"/>
              </a:lnSpc>
            </a:pPr>
            <a:r>
              <a:rPr lang="en-US" sz="4800" dirty="0"/>
              <a:t>Ken Overton, Systems Engineer</a:t>
            </a:r>
            <a:br>
              <a:rPr lang="en-US" sz="4800" dirty="0"/>
            </a:br>
            <a:endParaRPr lang="en-US" sz="4800" dirty="0"/>
          </a:p>
          <a:p>
            <a:pPr algn="ctr"/>
            <a:r>
              <a:rPr lang="en-US" sz="4800" b="1" dirty="0"/>
              <a:t>Visit us at booth #1234</a:t>
            </a:r>
          </a:p>
        </p:txBody>
      </p:sp>
      <p:sp>
        <p:nvSpPr>
          <p:cNvPr id="5" name="Title 1"/>
          <p:cNvSpPr>
            <a:spLocks noGrp="1"/>
          </p:cNvSpPr>
          <p:nvPr>
            <p:ph type="title"/>
          </p:nvPr>
        </p:nvSpPr>
        <p:spPr>
          <a:xfrm>
            <a:off x="9126070" y="2930694"/>
            <a:ext cx="6131859" cy="2065168"/>
          </a:xfrm>
        </p:spPr>
        <p:txBody>
          <a:bodyPr>
            <a:noAutofit/>
          </a:bodyPr>
          <a:lstStyle/>
          <a:p>
            <a:pPr algn="ctr"/>
            <a:r>
              <a:rPr lang="en-US" sz="8800"/>
              <a:t>Thank you </a:t>
            </a:r>
          </a:p>
        </p:txBody>
      </p:sp>
    </p:spTree>
    <p:extLst>
      <p:ext uri="{BB962C8B-B14F-4D97-AF65-F5344CB8AC3E}">
        <p14:creationId xmlns:p14="http://schemas.microsoft.com/office/powerpoint/2010/main" val="5719630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44">
            <a:extLst>
              <a:ext uri="{FF2B5EF4-FFF2-40B4-BE49-F238E27FC236}">
                <a16:creationId xmlns:a16="http://schemas.microsoft.com/office/drawing/2014/main" id="{C759DA22-8E3B-D843-B57F-A05C6879C9B7}"/>
              </a:ext>
            </a:extLst>
          </p:cNvPr>
          <p:cNvSpPr>
            <a:spLocks noGrp="1"/>
          </p:cNvSpPr>
          <p:nvPr>
            <p:ph type="title"/>
          </p:nvPr>
        </p:nvSpPr>
        <p:spPr/>
        <p:txBody>
          <a:bodyPr/>
          <a:lstStyle/>
          <a:p>
            <a:r>
              <a:rPr lang="en-US" dirty="0"/>
              <a:t>From MapReduce to batching, to streaming services</a:t>
            </a:r>
          </a:p>
        </p:txBody>
      </p:sp>
      <p:grpSp>
        <p:nvGrpSpPr>
          <p:cNvPr id="41" name="Group 40">
            <a:extLst>
              <a:ext uri="{FF2B5EF4-FFF2-40B4-BE49-F238E27FC236}">
                <a16:creationId xmlns:a16="http://schemas.microsoft.com/office/drawing/2014/main" id="{35252742-21A0-D946-8E89-F37F6635264B}"/>
              </a:ext>
            </a:extLst>
          </p:cNvPr>
          <p:cNvGrpSpPr/>
          <p:nvPr/>
        </p:nvGrpSpPr>
        <p:grpSpPr>
          <a:xfrm>
            <a:off x="1763486" y="4265006"/>
            <a:ext cx="4674381" cy="4376058"/>
            <a:chOff x="1763486" y="4114800"/>
            <a:chExt cx="4674381" cy="4376058"/>
          </a:xfrm>
        </p:grpSpPr>
        <p:sp>
          <p:nvSpPr>
            <p:cNvPr id="7" name="Can 6">
              <a:extLst>
                <a:ext uri="{FF2B5EF4-FFF2-40B4-BE49-F238E27FC236}">
                  <a16:creationId xmlns:a16="http://schemas.microsoft.com/office/drawing/2014/main" id="{DFCF7EF5-BE47-574B-98F4-61F842A685D5}"/>
                </a:ext>
              </a:extLst>
            </p:cNvPr>
            <p:cNvSpPr/>
            <p:nvPr/>
          </p:nvSpPr>
          <p:spPr>
            <a:xfrm>
              <a:off x="1763486" y="4114800"/>
              <a:ext cx="4674381" cy="1110343"/>
            </a:xfrm>
            <a:prstGeom prst="can">
              <a:avLst/>
            </a:prstGeom>
            <a:ln/>
          </p:spPr>
          <p:style>
            <a:lnRef idx="1">
              <a:schemeClr val="accent4"/>
            </a:lnRef>
            <a:fillRef idx="3">
              <a:schemeClr val="accent4"/>
            </a:fillRef>
            <a:effectRef idx="2">
              <a:schemeClr val="accent4"/>
            </a:effectRef>
            <a:fontRef idx="minor">
              <a:schemeClr val="lt1"/>
            </a:fontRef>
          </p:style>
          <p:txBody>
            <a:bodyPr rot="0" spcFirstLastPara="1" vertOverflow="overflow" horzOverflow="overflow" vert="horz" wrap="none" lIns="50800" tIns="50800" rIns="50800" bIns="50800" numCol="1" spcCol="38100" rtlCol="0" anchor="ctr">
              <a:noAutofit/>
            </a:bodyPr>
            <a:lstStyle/>
            <a:p>
              <a:pPr marL="0" marR="0" indent="0" algn="ctr" defTabSz="81915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a:ln>
                  <a:noFill/>
                </a:ln>
                <a:solidFill>
                  <a:srgbClr val="555555"/>
                </a:solidFill>
                <a:effectLst/>
                <a:uFillTx/>
                <a:latin typeface="Berthold Akzidenz Grotesk BE Me"/>
                <a:ea typeface="Berthold Akzidenz Grotesk BE Me"/>
                <a:cs typeface="Berthold Akzidenz Grotesk BE Me"/>
                <a:sym typeface="Berthold Akzidenz Grotesk BE Me"/>
              </a:endParaRPr>
            </a:p>
          </p:txBody>
        </p:sp>
        <p:sp>
          <p:nvSpPr>
            <p:cNvPr id="8" name="Can 7">
              <a:extLst>
                <a:ext uri="{FF2B5EF4-FFF2-40B4-BE49-F238E27FC236}">
                  <a16:creationId xmlns:a16="http://schemas.microsoft.com/office/drawing/2014/main" id="{4DEA0C88-DFAB-C34C-95EA-7F36494588AB}"/>
                </a:ext>
              </a:extLst>
            </p:cNvPr>
            <p:cNvSpPr/>
            <p:nvPr/>
          </p:nvSpPr>
          <p:spPr>
            <a:xfrm>
              <a:off x="1763486" y="7380515"/>
              <a:ext cx="4674381" cy="1110343"/>
            </a:xfrm>
            <a:prstGeom prst="can">
              <a:avLst/>
            </a:prstGeom>
            <a:ln/>
          </p:spPr>
          <p:style>
            <a:lnRef idx="1">
              <a:schemeClr val="accent4"/>
            </a:lnRef>
            <a:fillRef idx="3">
              <a:schemeClr val="accent4"/>
            </a:fillRef>
            <a:effectRef idx="2">
              <a:schemeClr val="accent4"/>
            </a:effectRef>
            <a:fontRef idx="minor">
              <a:schemeClr val="lt1"/>
            </a:fontRef>
          </p:style>
          <p:txBody>
            <a:bodyPr rot="0" spcFirstLastPara="1" vertOverflow="overflow" horzOverflow="overflow" vert="horz" wrap="none" lIns="50800" tIns="50800" rIns="50800" bIns="50800" numCol="1" spcCol="38100" rtlCol="0" anchor="ctr">
              <a:noAutofit/>
            </a:bodyPr>
            <a:lstStyle/>
            <a:p>
              <a:pPr marL="0" marR="0" indent="0" algn="ctr" defTabSz="81915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a:ln>
                  <a:noFill/>
                </a:ln>
                <a:solidFill>
                  <a:srgbClr val="555555"/>
                </a:solidFill>
                <a:effectLst/>
                <a:uFillTx/>
                <a:latin typeface="Berthold Akzidenz Grotesk BE Me"/>
                <a:ea typeface="Berthold Akzidenz Grotesk BE Me"/>
                <a:cs typeface="Berthold Akzidenz Grotesk BE Me"/>
                <a:sym typeface="Berthold Akzidenz Grotesk BE Me"/>
              </a:endParaRPr>
            </a:p>
          </p:txBody>
        </p:sp>
        <p:grpSp>
          <p:nvGrpSpPr>
            <p:cNvPr id="40" name="Group 39">
              <a:extLst>
                <a:ext uri="{FF2B5EF4-FFF2-40B4-BE49-F238E27FC236}">
                  <a16:creationId xmlns:a16="http://schemas.microsoft.com/office/drawing/2014/main" id="{1F5DB165-3409-3A4C-8217-688D5A2744F1}"/>
                </a:ext>
              </a:extLst>
            </p:cNvPr>
            <p:cNvGrpSpPr/>
            <p:nvPr/>
          </p:nvGrpSpPr>
          <p:grpSpPr>
            <a:xfrm>
              <a:off x="1903033" y="5318524"/>
              <a:ext cx="4427258" cy="1955264"/>
              <a:chOff x="2010609" y="5318524"/>
              <a:chExt cx="4427258" cy="1955264"/>
            </a:xfrm>
          </p:grpSpPr>
          <p:cxnSp>
            <p:nvCxnSpPr>
              <p:cNvPr id="10" name="Straight Connector 9">
                <a:extLst>
                  <a:ext uri="{FF2B5EF4-FFF2-40B4-BE49-F238E27FC236}">
                    <a16:creationId xmlns:a16="http://schemas.microsoft.com/office/drawing/2014/main" id="{08F3FFC9-66E6-7642-B96E-7902C44CD4FD}"/>
                  </a:ext>
                </a:extLst>
              </p:cNvPr>
              <p:cNvCxnSpPr>
                <a:cxnSpLocks/>
              </p:cNvCxnSpPr>
              <p:nvPr/>
            </p:nvCxnSpPr>
            <p:spPr>
              <a:xfrm flipH="1">
                <a:off x="2456925" y="5470924"/>
                <a:ext cx="437627" cy="1802864"/>
              </a:xfrm>
              <a:prstGeom prst="line">
                <a:avLst/>
              </a:prstGeom>
              <a:noFill/>
              <a:ln w="95250" cap="flat">
                <a:solidFill>
                  <a:schemeClr val="accent4"/>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12" name="Straight Connector 11">
                <a:extLst>
                  <a:ext uri="{FF2B5EF4-FFF2-40B4-BE49-F238E27FC236}">
                    <a16:creationId xmlns:a16="http://schemas.microsoft.com/office/drawing/2014/main" id="{EDFEF1C4-9460-434B-8A1D-A11F813869B9}"/>
                  </a:ext>
                </a:extLst>
              </p:cNvPr>
              <p:cNvCxnSpPr>
                <a:cxnSpLocks/>
              </p:cNvCxnSpPr>
              <p:nvPr/>
            </p:nvCxnSpPr>
            <p:spPr>
              <a:xfrm>
                <a:off x="2010609" y="5318524"/>
                <a:ext cx="446315" cy="1955264"/>
              </a:xfrm>
              <a:prstGeom prst="line">
                <a:avLst/>
              </a:prstGeom>
              <a:noFill/>
              <a:ln w="95250" cap="flat">
                <a:solidFill>
                  <a:schemeClr val="accent4"/>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14" name="Straight Connector 13">
                <a:extLst>
                  <a:ext uri="{FF2B5EF4-FFF2-40B4-BE49-F238E27FC236}">
                    <a16:creationId xmlns:a16="http://schemas.microsoft.com/office/drawing/2014/main" id="{002231FC-0651-E94F-9A3D-DC86BF14C4E3}"/>
                  </a:ext>
                </a:extLst>
              </p:cNvPr>
              <p:cNvCxnSpPr>
                <a:cxnSpLocks/>
              </p:cNvCxnSpPr>
              <p:nvPr/>
            </p:nvCxnSpPr>
            <p:spPr>
              <a:xfrm flipH="1">
                <a:off x="3977686" y="5457557"/>
                <a:ext cx="986200" cy="1816231"/>
              </a:xfrm>
              <a:prstGeom prst="line">
                <a:avLst/>
              </a:prstGeom>
              <a:noFill/>
              <a:ln w="95250" cap="flat">
                <a:solidFill>
                  <a:schemeClr val="accent4"/>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16" name="Straight Connector 15">
                <a:extLst>
                  <a:ext uri="{FF2B5EF4-FFF2-40B4-BE49-F238E27FC236}">
                    <a16:creationId xmlns:a16="http://schemas.microsoft.com/office/drawing/2014/main" id="{CCEEEABA-1563-4C4E-9A71-22F9DCEE34AF}"/>
                  </a:ext>
                </a:extLst>
              </p:cNvPr>
              <p:cNvCxnSpPr>
                <a:cxnSpLocks/>
              </p:cNvCxnSpPr>
              <p:nvPr/>
            </p:nvCxnSpPr>
            <p:spPr>
              <a:xfrm flipH="1">
                <a:off x="3977686" y="5470924"/>
                <a:ext cx="322752" cy="1802864"/>
              </a:xfrm>
              <a:prstGeom prst="line">
                <a:avLst/>
              </a:prstGeom>
              <a:noFill/>
              <a:ln w="95250" cap="flat">
                <a:solidFill>
                  <a:schemeClr val="accent4"/>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20" name="Straight Connector 19">
                <a:extLst>
                  <a:ext uri="{FF2B5EF4-FFF2-40B4-BE49-F238E27FC236}">
                    <a16:creationId xmlns:a16="http://schemas.microsoft.com/office/drawing/2014/main" id="{71DB291F-EBCD-2044-944F-14869DFFF079}"/>
                  </a:ext>
                </a:extLst>
              </p:cNvPr>
              <p:cNvCxnSpPr>
                <a:cxnSpLocks/>
              </p:cNvCxnSpPr>
              <p:nvPr/>
            </p:nvCxnSpPr>
            <p:spPr>
              <a:xfrm>
                <a:off x="3110069" y="5504840"/>
                <a:ext cx="867617" cy="1768948"/>
              </a:xfrm>
              <a:prstGeom prst="line">
                <a:avLst/>
              </a:prstGeom>
              <a:noFill/>
              <a:ln w="95250" cap="flat">
                <a:solidFill>
                  <a:schemeClr val="accent4"/>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26" name="Straight Connector 25">
                <a:extLst>
                  <a:ext uri="{FF2B5EF4-FFF2-40B4-BE49-F238E27FC236}">
                    <a16:creationId xmlns:a16="http://schemas.microsoft.com/office/drawing/2014/main" id="{F27A6188-3D96-794F-AA1E-95123143A469}"/>
                  </a:ext>
                </a:extLst>
              </p:cNvPr>
              <p:cNvCxnSpPr>
                <a:cxnSpLocks/>
              </p:cNvCxnSpPr>
              <p:nvPr/>
            </p:nvCxnSpPr>
            <p:spPr>
              <a:xfrm flipH="1">
                <a:off x="3930906" y="5470924"/>
                <a:ext cx="437627" cy="1802864"/>
              </a:xfrm>
              <a:prstGeom prst="line">
                <a:avLst/>
              </a:prstGeom>
              <a:noFill/>
              <a:ln w="95250" cap="flat">
                <a:solidFill>
                  <a:schemeClr val="accent4"/>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27" name="Straight Connector 26">
                <a:extLst>
                  <a:ext uri="{FF2B5EF4-FFF2-40B4-BE49-F238E27FC236}">
                    <a16:creationId xmlns:a16="http://schemas.microsoft.com/office/drawing/2014/main" id="{9BCCAD55-4533-314D-87B8-89E88AF3C06D}"/>
                  </a:ext>
                </a:extLst>
              </p:cNvPr>
              <p:cNvCxnSpPr>
                <a:cxnSpLocks/>
              </p:cNvCxnSpPr>
              <p:nvPr/>
            </p:nvCxnSpPr>
            <p:spPr>
              <a:xfrm flipH="1">
                <a:off x="5451667" y="5457557"/>
                <a:ext cx="986200" cy="1816231"/>
              </a:xfrm>
              <a:prstGeom prst="line">
                <a:avLst/>
              </a:prstGeom>
              <a:noFill/>
              <a:ln w="95250" cap="flat">
                <a:solidFill>
                  <a:schemeClr val="accent4"/>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28" name="Straight Connector 27">
                <a:extLst>
                  <a:ext uri="{FF2B5EF4-FFF2-40B4-BE49-F238E27FC236}">
                    <a16:creationId xmlns:a16="http://schemas.microsoft.com/office/drawing/2014/main" id="{9739FFBA-4D5C-8642-A93A-30953ECCFDA4}"/>
                  </a:ext>
                </a:extLst>
              </p:cNvPr>
              <p:cNvCxnSpPr>
                <a:cxnSpLocks/>
              </p:cNvCxnSpPr>
              <p:nvPr/>
            </p:nvCxnSpPr>
            <p:spPr>
              <a:xfrm flipH="1">
                <a:off x="5451667" y="5470924"/>
                <a:ext cx="322752" cy="1802864"/>
              </a:xfrm>
              <a:prstGeom prst="line">
                <a:avLst/>
              </a:prstGeom>
              <a:noFill/>
              <a:ln w="95250" cap="flat">
                <a:solidFill>
                  <a:schemeClr val="accent4"/>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29" name="Straight Connector 28">
                <a:extLst>
                  <a:ext uri="{FF2B5EF4-FFF2-40B4-BE49-F238E27FC236}">
                    <a16:creationId xmlns:a16="http://schemas.microsoft.com/office/drawing/2014/main" id="{2029C83C-95CD-5A4C-94A0-DC4D3ABFF61B}"/>
                  </a:ext>
                </a:extLst>
              </p:cNvPr>
              <p:cNvCxnSpPr>
                <a:cxnSpLocks/>
              </p:cNvCxnSpPr>
              <p:nvPr/>
            </p:nvCxnSpPr>
            <p:spPr>
              <a:xfrm>
                <a:off x="4584050" y="5504840"/>
                <a:ext cx="867617" cy="1768948"/>
              </a:xfrm>
              <a:prstGeom prst="line">
                <a:avLst/>
              </a:prstGeom>
              <a:noFill/>
              <a:ln w="95250" cap="flat">
                <a:solidFill>
                  <a:schemeClr val="accent4"/>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grpSp>
      </p:grpSp>
      <p:grpSp>
        <p:nvGrpSpPr>
          <p:cNvPr id="42" name="Group 41">
            <a:extLst>
              <a:ext uri="{FF2B5EF4-FFF2-40B4-BE49-F238E27FC236}">
                <a16:creationId xmlns:a16="http://schemas.microsoft.com/office/drawing/2014/main" id="{0E60761E-2522-674C-9498-A3BF944166CD}"/>
              </a:ext>
            </a:extLst>
          </p:cNvPr>
          <p:cNvGrpSpPr/>
          <p:nvPr/>
        </p:nvGrpSpPr>
        <p:grpSpPr>
          <a:xfrm>
            <a:off x="7741713" y="3438656"/>
            <a:ext cx="3355524" cy="6283976"/>
            <a:chOff x="8575427" y="3438656"/>
            <a:chExt cx="3355524" cy="6283976"/>
          </a:xfrm>
        </p:grpSpPr>
        <p:grpSp>
          <p:nvGrpSpPr>
            <p:cNvPr id="17" name="Group 16">
              <a:extLst>
                <a:ext uri="{FF2B5EF4-FFF2-40B4-BE49-F238E27FC236}">
                  <a16:creationId xmlns:a16="http://schemas.microsoft.com/office/drawing/2014/main" id="{6D6E84ED-55E0-A34D-9A29-4F1E2ABC077E}"/>
                </a:ext>
              </a:extLst>
            </p:cNvPr>
            <p:cNvGrpSpPr>
              <a:grpSpLocks noChangeAspect="1"/>
            </p:cNvGrpSpPr>
            <p:nvPr/>
          </p:nvGrpSpPr>
          <p:grpSpPr>
            <a:xfrm>
              <a:off x="8594006" y="3438656"/>
              <a:ext cx="3318367" cy="2857500"/>
              <a:chOff x="7981950" y="2093451"/>
              <a:chExt cx="914400" cy="787406"/>
            </a:xfrm>
          </p:grpSpPr>
          <p:sp>
            <p:nvSpPr>
              <p:cNvPr id="18" name="Rounded Rectangle 17">
                <a:extLst>
                  <a:ext uri="{FF2B5EF4-FFF2-40B4-BE49-F238E27FC236}">
                    <a16:creationId xmlns:a16="http://schemas.microsoft.com/office/drawing/2014/main" id="{9A610D6F-12C9-6549-897F-94CA7C0D0DED}"/>
                  </a:ext>
                </a:extLst>
              </p:cNvPr>
              <p:cNvSpPr/>
              <p:nvPr/>
            </p:nvSpPr>
            <p:spPr bwMode="auto">
              <a:xfrm>
                <a:off x="7981950" y="2106998"/>
                <a:ext cx="914400" cy="760027"/>
              </a:xfrm>
              <a:prstGeom prst="roundRect">
                <a:avLst>
                  <a:gd name="adj" fmla="val 5209"/>
                </a:avLst>
              </a:prstGeom>
              <a:solidFill>
                <a:schemeClr val="accent6">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342900" marR="0" indent="-342900" algn="l" defTabSz="914400" rtl="0" eaLnBrk="1" fontAlgn="base" latinLnBrk="0" hangingPunct="1">
                  <a:lnSpc>
                    <a:spcPct val="80000"/>
                  </a:lnSpc>
                  <a:spcBef>
                    <a:spcPct val="20000"/>
                  </a:spcBef>
                  <a:spcAft>
                    <a:spcPct val="0"/>
                  </a:spcAft>
                  <a:buClr>
                    <a:schemeClr val="hlink"/>
                  </a:buClr>
                  <a:buSzPct val="60000"/>
                  <a:buFont typeface="Arial Narrow" pitchFamily="34" charset="0"/>
                  <a:buNone/>
                  <a:tabLst/>
                </a:pPr>
                <a:endParaRPr kumimoji="0" lang="en-US" sz="2000" b="1" i="0" u="none" strike="noStrike" cap="none" normalizeH="0" baseline="0">
                  <a:ln>
                    <a:noFill/>
                  </a:ln>
                  <a:solidFill>
                    <a:schemeClr val="tx1"/>
                  </a:solidFill>
                  <a:effectLst/>
                  <a:latin typeface="Arial" charset="0"/>
                </a:endParaRPr>
              </a:p>
            </p:txBody>
          </p:sp>
          <p:pic>
            <p:nvPicPr>
              <p:cNvPr id="19" name="Picture 18">
                <a:extLst>
                  <a:ext uri="{FF2B5EF4-FFF2-40B4-BE49-F238E27FC236}">
                    <a16:creationId xmlns:a16="http://schemas.microsoft.com/office/drawing/2014/main" id="{B9A66F84-A4B0-7648-BBBE-534185C5B5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6417" y="2093451"/>
                <a:ext cx="740161" cy="787406"/>
              </a:xfrm>
              <a:prstGeom prst="rect">
                <a:avLst/>
              </a:prstGeom>
            </p:spPr>
          </p:pic>
        </p:grpSp>
        <p:pic>
          <p:nvPicPr>
            <p:cNvPr id="21" name="Picture 20">
              <a:extLst>
                <a:ext uri="{FF2B5EF4-FFF2-40B4-BE49-F238E27FC236}">
                  <a16:creationId xmlns:a16="http://schemas.microsoft.com/office/drawing/2014/main" id="{2F7ACE09-5940-2441-BC87-922783679C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5427" y="6792232"/>
              <a:ext cx="3355524" cy="2930400"/>
            </a:xfrm>
            <a:prstGeom prst="rect">
              <a:avLst/>
            </a:prstGeom>
            <a:solidFill>
              <a:schemeClr val="bg1">
                <a:lumMod val="85000"/>
              </a:schemeClr>
            </a:solidFill>
            <a:ln>
              <a:noFill/>
            </a:ln>
          </p:spPr>
        </p:pic>
      </p:grpSp>
      <p:grpSp>
        <p:nvGrpSpPr>
          <p:cNvPr id="43" name="Group 42">
            <a:extLst>
              <a:ext uri="{FF2B5EF4-FFF2-40B4-BE49-F238E27FC236}">
                <a16:creationId xmlns:a16="http://schemas.microsoft.com/office/drawing/2014/main" id="{48D0702E-26B4-DF43-A90C-2B8627B968B1}"/>
              </a:ext>
            </a:extLst>
          </p:cNvPr>
          <p:cNvGrpSpPr/>
          <p:nvPr/>
        </p:nvGrpSpPr>
        <p:grpSpPr>
          <a:xfrm>
            <a:off x="11713891" y="1277339"/>
            <a:ext cx="8080770" cy="10037633"/>
            <a:chOff x="10912212" y="1372814"/>
            <a:chExt cx="8080770" cy="10037633"/>
          </a:xfrm>
        </p:grpSpPr>
        <p:pic>
          <p:nvPicPr>
            <p:cNvPr id="22" name="Picture 21">
              <a:extLst>
                <a:ext uri="{FF2B5EF4-FFF2-40B4-BE49-F238E27FC236}">
                  <a16:creationId xmlns:a16="http://schemas.microsoft.com/office/drawing/2014/main" id="{C83E096E-1AF6-624D-81AD-220588A62A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2212" y="6641494"/>
              <a:ext cx="4561229" cy="1453821"/>
            </a:xfrm>
            <a:prstGeom prst="rect">
              <a:avLst/>
            </a:prstGeom>
          </p:spPr>
        </p:pic>
        <p:pic>
          <p:nvPicPr>
            <p:cNvPr id="15" name="Picture 14">
              <a:extLst>
                <a:ext uri="{FF2B5EF4-FFF2-40B4-BE49-F238E27FC236}">
                  <a16:creationId xmlns:a16="http://schemas.microsoft.com/office/drawing/2014/main" id="{CF56F5A5-E03E-2E4B-B55A-D9554A0149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72982" y="1372814"/>
              <a:ext cx="7620000" cy="5016500"/>
            </a:xfrm>
            <a:prstGeom prst="rect">
              <a:avLst/>
            </a:prstGeom>
          </p:spPr>
        </p:pic>
        <p:pic>
          <p:nvPicPr>
            <p:cNvPr id="32" name="Picture 31" descr="http://spark.apache.org/docs/latest/api/python/_static/spark-logo-hd.png">
              <a:extLst>
                <a:ext uri="{FF2B5EF4-FFF2-40B4-BE49-F238E27FC236}">
                  <a16:creationId xmlns:a16="http://schemas.microsoft.com/office/drawing/2014/main" id="{F6D3F637-1030-2C40-9B76-69DAD8B515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08207" y="8490858"/>
              <a:ext cx="4549551" cy="2919589"/>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Box 24">
            <a:extLst>
              <a:ext uri="{FF2B5EF4-FFF2-40B4-BE49-F238E27FC236}">
                <a16:creationId xmlns:a16="http://schemas.microsoft.com/office/drawing/2014/main" id="{D1DAF5BC-5221-0446-87BB-3ECD3950FA50}"/>
              </a:ext>
            </a:extLst>
          </p:cNvPr>
          <p:cNvSpPr txBox="1"/>
          <p:nvPr/>
        </p:nvSpPr>
        <p:spPr>
          <a:xfrm>
            <a:off x="1685683" y="11295275"/>
            <a:ext cx="4712920"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555555"/>
                </a:solidFill>
                <a:effectLst/>
                <a:uFillTx/>
                <a:latin typeface="Berthold Akzidenz Grotesk BE Me"/>
                <a:ea typeface="Berthold Akzidenz Grotesk BE Me"/>
                <a:cs typeface="Berthold Akzidenz Grotesk BE Me"/>
                <a:sym typeface="Berthold Akzidenz Grotesk BE Me"/>
              </a:rPr>
              <a:t>MapReduce</a:t>
            </a:r>
          </a:p>
        </p:txBody>
      </p:sp>
      <p:grpSp>
        <p:nvGrpSpPr>
          <p:cNvPr id="44" name="Group 43">
            <a:extLst>
              <a:ext uri="{FF2B5EF4-FFF2-40B4-BE49-F238E27FC236}">
                <a16:creationId xmlns:a16="http://schemas.microsoft.com/office/drawing/2014/main" id="{1018E0BA-F2BC-2540-9214-4B98D77B46E5}"/>
              </a:ext>
            </a:extLst>
          </p:cNvPr>
          <p:cNvGrpSpPr/>
          <p:nvPr/>
        </p:nvGrpSpPr>
        <p:grpSpPr>
          <a:xfrm>
            <a:off x="19813514" y="2608981"/>
            <a:ext cx="2550480" cy="8390461"/>
            <a:chOff x="19123252" y="2702487"/>
            <a:chExt cx="2550480" cy="8390461"/>
          </a:xfrm>
        </p:grpSpPr>
        <p:pic>
          <p:nvPicPr>
            <p:cNvPr id="30" name="Picture 29">
              <a:extLst>
                <a:ext uri="{FF2B5EF4-FFF2-40B4-BE49-F238E27FC236}">
                  <a16:creationId xmlns:a16="http://schemas.microsoft.com/office/drawing/2014/main" id="{8D93ABA6-DF38-F241-9BB2-B44D4E6644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123252" y="2702487"/>
              <a:ext cx="2550480" cy="2550480"/>
            </a:xfrm>
            <a:prstGeom prst="rect">
              <a:avLst/>
            </a:prstGeom>
          </p:spPr>
        </p:pic>
        <p:pic>
          <p:nvPicPr>
            <p:cNvPr id="31" name="Picture 30">
              <a:extLst>
                <a:ext uri="{FF2B5EF4-FFF2-40B4-BE49-F238E27FC236}">
                  <a16:creationId xmlns:a16="http://schemas.microsoft.com/office/drawing/2014/main" id="{087B19BC-896F-A34B-BE1E-27111130C9F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9479506" y="6006737"/>
              <a:ext cx="1837971" cy="2263519"/>
            </a:xfrm>
            <a:prstGeom prst="rect">
              <a:avLst/>
            </a:prstGeom>
          </p:spPr>
        </p:pic>
        <p:pic>
          <p:nvPicPr>
            <p:cNvPr id="39" name="Picture 38">
              <a:extLst>
                <a:ext uri="{FF2B5EF4-FFF2-40B4-BE49-F238E27FC236}">
                  <a16:creationId xmlns:a16="http://schemas.microsoft.com/office/drawing/2014/main" id="{B3DC9FA0-8120-894A-BBA4-D28F33CCC98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128492" y="8552948"/>
              <a:ext cx="2540000" cy="2540000"/>
            </a:xfrm>
            <a:prstGeom prst="rect">
              <a:avLst/>
            </a:prstGeom>
          </p:spPr>
        </p:pic>
      </p:grpSp>
      <p:sp>
        <p:nvSpPr>
          <p:cNvPr id="46" name="TextBox 45">
            <a:extLst>
              <a:ext uri="{FF2B5EF4-FFF2-40B4-BE49-F238E27FC236}">
                <a16:creationId xmlns:a16="http://schemas.microsoft.com/office/drawing/2014/main" id="{38891853-9CF7-0F4B-B5C9-AEA7F0BCF032}"/>
              </a:ext>
            </a:extLst>
          </p:cNvPr>
          <p:cNvSpPr txBox="1"/>
          <p:nvPr/>
        </p:nvSpPr>
        <p:spPr>
          <a:xfrm>
            <a:off x="6918126" y="11295275"/>
            <a:ext cx="4712920"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555555"/>
                </a:solidFill>
                <a:effectLst/>
                <a:uFillTx/>
                <a:latin typeface="Berthold Akzidenz Grotesk BE Me"/>
                <a:ea typeface="Berthold Akzidenz Grotesk BE Me"/>
                <a:cs typeface="Berthold Akzidenz Grotesk BE Me"/>
                <a:sym typeface="Berthold Akzidenz Grotesk BE Me"/>
              </a:rPr>
              <a:t>Batching</a:t>
            </a:r>
          </a:p>
        </p:txBody>
      </p:sp>
      <p:sp>
        <p:nvSpPr>
          <p:cNvPr id="47" name="TextBox 46">
            <a:extLst>
              <a:ext uri="{FF2B5EF4-FFF2-40B4-BE49-F238E27FC236}">
                <a16:creationId xmlns:a16="http://schemas.microsoft.com/office/drawing/2014/main" id="{2B45D148-CAE6-4F4E-AB42-ABB11AC97B8C}"/>
              </a:ext>
            </a:extLst>
          </p:cNvPr>
          <p:cNvSpPr txBox="1"/>
          <p:nvPr/>
        </p:nvSpPr>
        <p:spPr>
          <a:xfrm>
            <a:off x="13368440" y="11295275"/>
            <a:ext cx="4712920"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555555"/>
                </a:solidFill>
                <a:effectLst/>
                <a:uFillTx/>
                <a:latin typeface="Berthold Akzidenz Grotesk BE Me"/>
                <a:ea typeface="Berthold Akzidenz Grotesk BE Me"/>
                <a:cs typeface="Berthold Akzidenz Grotesk BE Me"/>
                <a:sym typeface="Berthold Akzidenz Grotesk BE Me"/>
              </a:rPr>
              <a:t>Streaming</a:t>
            </a:r>
          </a:p>
        </p:txBody>
      </p:sp>
      <p:sp>
        <p:nvSpPr>
          <p:cNvPr id="48" name="TextBox 47">
            <a:extLst>
              <a:ext uri="{FF2B5EF4-FFF2-40B4-BE49-F238E27FC236}">
                <a16:creationId xmlns:a16="http://schemas.microsoft.com/office/drawing/2014/main" id="{39A63B47-C83F-5D49-B8AD-2EDD942AA527}"/>
              </a:ext>
            </a:extLst>
          </p:cNvPr>
          <p:cNvSpPr txBox="1"/>
          <p:nvPr/>
        </p:nvSpPr>
        <p:spPr>
          <a:xfrm>
            <a:off x="18732293" y="11295275"/>
            <a:ext cx="4712920"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1915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555555"/>
                </a:solidFill>
                <a:effectLst/>
                <a:uFillTx/>
                <a:latin typeface="Berthold Akzidenz Grotesk BE Me"/>
                <a:ea typeface="Berthold Akzidenz Grotesk BE Me"/>
                <a:cs typeface="Berthold Akzidenz Grotesk BE Me"/>
                <a:sym typeface="Berthold Akzidenz Grotesk BE Me"/>
              </a:rPr>
              <a:t>Service</a:t>
            </a:r>
          </a:p>
        </p:txBody>
      </p:sp>
    </p:spTree>
    <p:extLst>
      <p:ext uri="{BB962C8B-B14F-4D97-AF65-F5344CB8AC3E}">
        <p14:creationId xmlns:p14="http://schemas.microsoft.com/office/powerpoint/2010/main" val="13505029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CBFAC99B-A526-4242-9779-1CA915062190}"/>
              </a:ext>
            </a:extLst>
          </p:cNvPr>
          <p:cNvSpPr>
            <a:spLocks noGrp="1"/>
          </p:cNvSpPr>
          <p:nvPr>
            <p:ph type="title"/>
          </p:nvPr>
        </p:nvSpPr>
        <p:spPr>
          <a:xfrm>
            <a:off x="1171122" y="987344"/>
            <a:ext cx="23212878" cy="1379766"/>
          </a:xfrm>
        </p:spPr>
        <p:txBody>
          <a:bodyPr>
            <a:normAutofit fontScale="90000"/>
          </a:bodyPr>
          <a:lstStyle/>
          <a:p>
            <a:r>
              <a:rPr lang="en-US" dirty="0"/>
              <a:t>Unify access to streaming processors, support polyglot APIs</a:t>
            </a:r>
          </a:p>
        </p:txBody>
      </p:sp>
      <p:sp>
        <p:nvSpPr>
          <p:cNvPr id="28" name="Text Placeholder 27">
            <a:extLst>
              <a:ext uri="{FF2B5EF4-FFF2-40B4-BE49-F238E27FC236}">
                <a16:creationId xmlns:a16="http://schemas.microsoft.com/office/drawing/2014/main" id="{2BB1A551-5FDC-734B-B97A-2B0B25B2D1E8}"/>
              </a:ext>
            </a:extLst>
          </p:cNvPr>
          <p:cNvSpPr>
            <a:spLocks noGrp="1"/>
          </p:cNvSpPr>
          <p:nvPr>
            <p:ph type="body" sz="quarter" idx="14"/>
          </p:nvPr>
        </p:nvSpPr>
        <p:spPr/>
        <p:txBody>
          <a:bodyPr/>
          <a:lstStyle/>
          <a:p>
            <a:endParaRPr lang="en-US"/>
          </a:p>
        </p:txBody>
      </p:sp>
      <p:grpSp>
        <p:nvGrpSpPr>
          <p:cNvPr id="65" name="Group 64">
            <a:extLst>
              <a:ext uri="{FF2B5EF4-FFF2-40B4-BE49-F238E27FC236}">
                <a16:creationId xmlns:a16="http://schemas.microsoft.com/office/drawing/2014/main" id="{61D0E908-7829-8D46-9D83-9CDB23442D56}"/>
              </a:ext>
            </a:extLst>
          </p:cNvPr>
          <p:cNvGrpSpPr/>
          <p:nvPr/>
        </p:nvGrpSpPr>
        <p:grpSpPr>
          <a:xfrm>
            <a:off x="4760260" y="4242347"/>
            <a:ext cx="13852974" cy="5978272"/>
            <a:chOff x="4760260" y="4242347"/>
            <a:chExt cx="13852974" cy="5978272"/>
          </a:xfrm>
        </p:grpSpPr>
        <p:sp>
          <p:nvSpPr>
            <p:cNvPr id="63" name="Rounded Rectangle 62">
              <a:extLst>
                <a:ext uri="{FF2B5EF4-FFF2-40B4-BE49-F238E27FC236}">
                  <a16:creationId xmlns:a16="http://schemas.microsoft.com/office/drawing/2014/main" id="{EFAACBA9-F872-734D-9A85-90D89895D09A}"/>
                </a:ext>
              </a:extLst>
            </p:cNvPr>
            <p:cNvSpPr/>
            <p:nvPr/>
          </p:nvSpPr>
          <p:spPr>
            <a:xfrm>
              <a:off x="4760260" y="5082984"/>
              <a:ext cx="13852974" cy="5137635"/>
            </a:xfrm>
            <a:prstGeom prst="roundRect">
              <a:avLst/>
            </a:prstGeom>
            <a:solidFill>
              <a:srgbClr val="FFC000"/>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fromWordArt="0" anchor="ctr" anchorCtr="0" forceAA="0" compatLnSpc="1">
              <a:prstTxWarp prst="textNoShape">
                <a:avLst/>
              </a:prstTxWarp>
              <a:noAutofit/>
            </a:bodyPr>
            <a:lstStyle/>
            <a:p>
              <a:endParaRPr lang="en-US"/>
            </a:p>
          </p:txBody>
        </p:sp>
        <p:pic>
          <p:nvPicPr>
            <p:cNvPr id="23" name="Picture 22">
              <a:extLst>
                <a:ext uri="{FF2B5EF4-FFF2-40B4-BE49-F238E27FC236}">
                  <a16:creationId xmlns:a16="http://schemas.microsoft.com/office/drawing/2014/main" id="{4C1B9AD9-F4C3-9849-9421-B66C45DAB9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1848" y="4242347"/>
              <a:ext cx="2933682" cy="2933682"/>
            </a:xfrm>
            <a:prstGeom prst="rect">
              <a:avLst/>
            </a:prstGeom>
          </p:spPr>
        </p:pic>
      </p:grpSp>
      <p:grpSp>
        <p:nvGrpSpPr>
          <p:cNvPr id="67" name="Group 66">
            <a:extLst>
              <a:ext uri="{FF2B5EF4-FFF2-40B4-BE49-F238E27FC236}">
                <a16:creationId xmlns:a16="http://schemas.microsoft.com/office/drawing/2014/main" id="{2E9A2570-F54E-1447-BA0B-30E4989B8557}"/>
              </a:ext>
            </a:extLst>
          </p:cNvPr>
          <p:cNvGrpSpPr/>
          <p:nvPr/>
        </p:nvGrpSpPr>
        <p:grpSpPr>
          <a:xfrm>
            <a:off x="6233085" y="2606083"/>
            <a:ext cx="10657670" cy="2504980"/>
            <a:chOff x="6233085" y="2606083"/>
            <a:chExt cx="10657670" cy="2504980"/>
          </a:xfrm>
        </p:grpSpPr>
        <p:pic>
          <p:nvPicPr>
            <p:cNvPr id="38" name="Picture 37">
              <a:extLst>
                <a:ext uri="{FF2B5EF4-FFF2-40B4-BE49-F238E27FC236}">
                  <a16:creationId xmlns:a16="http://schemas.microsoft.com/office/drawing/2014/main" id="{91A2132F-3547-8640-B01D-52CA16629B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3085" y="2665200"/>
              <a:ext cx="1976472" cy="1976472"/>
            </a:xfrm>
            <a:prstGeom prst="rect">
              <a:avLst/>
            </a:prstGeom>
          </p:spPr>
        </p:pic>
        <p:pic>
          <p:nvPicPr>
            <p:cNvPr id="42" name="Picture 41">
              <a:extLst>
                <a:ext uri="{FF2B5EF4-FFF2-40B4-BE49-F238E27FC236}">
                  <a16:creationId xmlns:a16="http://schemas.microsoft.com/office/drawing/2014/main" id="{647A5DCC-88F3-AC46-ABD7-44E86213B3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1201" y="2606083"/>
              <a:ext cx="2103356" cy="2103356"/>
            </a:xfrm>
            <a:prstGeom prst="rect">
              <a:avLst/>
            </a:prstGeom>
          </p:spPr>
        </p:pic>
        <p:pic>
          <p:nvPicPr>
            <p:cNvPr id="44" name="Picture 43">
              <a:extLst>
                <a:ext uri="{FF2B5EF4-FFF2-40B4-BE49-F238E27FC236}">
                  <a16:creationId xmlns:a16="http://schemas.microsoft.com/office/drawing/2014/main" id="{5D98D84C-80E0-2940-B4C1-BD49098DB2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68008" y="2699835"/>
              <a:ext cx="2022747" cy="1941837"/>
            </a:xfrm>
            <a:prstGeom prst="rect">
              <a:avLst/>
            </a:prstGeom>
          </p:spPr>
        </p:pic>
        <p:cxnSp>
          <p:nvCxnSpPr>
            <p:cNvPr id="46" name="Straight Arrow Connector 45">
              <a:extLst>
                <a:ext uri="{FF2B5EF4-FFF2-40B4-BE49-F238E27FC236}">
                  <a16:creationId xmlns:a16="http://schemas.microsoft.com/office/drawing/2014/main" id="{B223EA5B-9BA6-1548-AFB1-19DC085B40EE}"/>
                </a:ext>
              </a:extLst>
            </p:cNvPr>
            <p:cNvCxnSpPr>
              <a:stCxn id="44" idx="2"/>
            </p:cNvCxnSpPr>
            <p:nvPr/>
          </p:nvCxnSpPr>
          <p:spPr>
            <a:xfrm flipH="1">
              <a:off x="14868008" y="4641672"/>
              <a:ext cx="1011374" cy="441312"/>
            </a:xfrm>
            <a:prstGeom prst="straightConnector1">
              <a:avLst/>
            </a:prstGeom>
            <a:noFill/>
            <a:ln w="57150" cap="flat">
              <a:solidFill>
                <a:srgbClr val="FFC000"/>
              </a:solidFill>
              <a:prstDash val="solid"/>
              <a:round/>
              <a:tailEnd type="triangle"/>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47" name="Straight Arrow Connector 46">
              <a:extLst>
                <a:ext uri="{FF2B5EF4-FFF2-40B4-BE49-F238E27FC236}">
                  <a16:creationId xmlns:a16="http://schemas.microsoft.com/office/drawing/2014/main" id="{B36707C1-1429-F14C-94C9-7DE25784062C}"/>
                </a:ext>
              </a:extLst>
            </p:cNvPr>
            <p:cNvCxnSpPr>
              <a:cxnSpLocks/>
            </p:cNvCxnSpPr>
            <p:nvPr/>
          </p:nvCxnSpPr>
          <p:spPr>
            <a:xfrm flipH="1">
              <a:off x="11596581" y="4442010"/>
              <a:ext cx="16298" cy="669053"/>
            </a:xfrm>
            <a:prstGeom prst="straightConnector1">
              <a:avLst/>
            </a:prstGeom>
            <a:noFill/>
            <a:ln w="57150" cap="flat">
              <a:solidFill>
                <a:srgbClr val="FFC000"/>
              </a:solidFill>
              <a:prstDash val="solid"/>
              <a:round/>
              <a:tailEnd type="triangle"/>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50" name="Straight Arrow Connector 49">
              <a:extLst>
                <a:ext uri="{FF2B5EF4-FFF2-40B4-BE49-F238E27FC236}">
                  <a16:creationId xmlns:a16="http://schemas.microsoft.com/office/drawing/2014/main" id="{92A09C82-F338-9047-BA8E-92F4ECD4C7BC}"/>
                </a:ext>
              </a:extLst>
            </p:cNvPr>
            <p:cNvCxnSpPr>
              <a:cxnSpLocks/>
              <a:stCxn id="38" idx="2"/>
            </p:cNvCxnSpPr>
            <p:nvPr/>
          </p:nvCxnSpPr>
          <p:spPr>
            <a:xfrm>
              <a:off x="7221321" y="4641672"/>
              <a:ext cx="722954" cy="400492"/>
            </a:xfrm>
            <a:prstGeom prst="straightConnector1">
              <a:avLst/>
            </a:prstGeom>
            <a:noFill/>
            <a:ln w="57150" cap="flat">
              <a:solidFill>
                <a:srgbClr val="FFC000"/>
              </a:solidFill>
              <a:prstDash val="solid"/>
              <a:round/>
              <a:tailEnd type="triangle"/>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grpSp>
      <p:grpSp>
        <p:nvGrpSpPr>
          <p:cNvPr id="69" name="Group 68">
            <a:extLst>
              <a:ext uri="{FF2B5EF4-FFF2-40B4-BE49-F238E27FC236}">
                <a16:creationId xmlns:a16="http://schemas.microsoft.com/office/drawing/2014/main" id="{C40FC464-FB1D-EE4F-8C01-FC3FDB660735}"/>
              </a:ext>
            </a:extLst>
          </p:cNvPr>
          <p:cNvGrpSpPr/>
          <p:nvPr/>
        </p:nvGrpSpPr>
        <p:grpSpPr>
          <a:xfrm>
            <a:off x="6233085" y="10220620"/>
            <a:ext cx="10657670" cy="2522385"/>
            <a:chOff x="6233085" y="10220620"/>
            <a:chExt cx="10657670" cy="2522385"/>
          </a:xfrm>
        </p:grpSpPr>
        <p:pic>
          <p:nvPicPr>
            <p:cNvPr id="53" name="Picture 52">
              <a:extLst>
                <a:ext uri="{FF2B5EF4-FFF2-40B4-BE49-F238E27FC236}">
                  <a16:creationId xmlns:a16="http://schemas.microsoft.com/office/drawing/2014/main" id="{EEF998FB-EEF2-3D49-9A73-65BD5B3A3A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3085" y="10698766"/>
              <a:ext cx="1976472" cy="1976472"/>
            </a:xfrm>
            <a:prstGeom prst="rect">
              <a:avLst/>
            </a:prstGeom>
          </p:spPr>
        </p:pic>
        <p:pic>
          <p:nvPicPr>
            <p:cNvPr id="54" name="Picture 53">
              <a:extLst>
                <a:ext uri="{FF2B5EF4-FFF2-40B4-BE49-F238E27FC236}">
                  <a16:creationId xmlns:a16="http://schemas.microsoft.com/office/drawing/2014/main" id="{A15607E5-5D16-754F-8CDA-1F26E3BD9C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1201" y="10639649"/>
              <a:ext cx="2103356" cy="2103356"/>
            </a:xfrm>
            <a:prstGeom prst="rect">
              <a:avLst/>
            </a:prstGeom>
          </p:spPr>
        </p:pic>
        <p:pic>
          <p:nvPicPr>
            <p:cNvPr id="55" name="Picture 54">
              <a:extLst>
                <a:ext uri="{FF2B5EF4-FFF2-40B4-BE49-F238E27FC236}">
                  <a16:creationId xmlns:a16="http://schemas.microsoft.com/office/drawing/2014/main" id="{0EE37AA4-CB6C-734C-9619-93C4414A5E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68008" y="10733401"/>
              <a:ext cx="2022747" cy="1941837"/>
            </a:xfrm>
            <a:prstGeom prst="rect">
              <a:avLst/>
            </a:prstGeom>
          </p:spPr>
        </p:pic>
        <p:cxnSp>
          <p:nvCxnSpPr>
            <p:cNvPr id="56" name="Straight Arrow Connector 55">
              <a:extLst>
                <a:ext uri="{FF2B5EF4-FFF2-40B4-BE49-F238E27FC236}">
                  <a16:creationId xmlns:a16="http://schemas.microsoft.com/office/drawing/2014/main" id="{C592D2E8-BC03-E843-8C7A-A0CD755A8AA6}"/>
                </a:ext>
              </a:extLst>
            </p:cNvPr>
            <p:cNvCxnSpPr>
              <a:cxnSpLocks/>
            </p:cNvCxnSpPr>
            <p:nvPr/>
          </p:nvCxnSpPr>
          <p:spPr>
            <a:xfrm flipH="1">
              <a:off x="7198183" y="10314373"/>
              <a:ext cx="1011374" cy="441312"/>
            </a:xfrm>
            <a:prstGeom prst="straightConnector1">
              <a:avLst/>
            </a:prstGeom>
            <a:noFill/>
            <a:ln w="57150" cap="flat">
              <a:solidFill>
                <a:srgbClr val="FFC000"/>
              </a:solidFill>
              <a:prstDash val="solid"/>
              <a:round/>
              <a:tailEnd type="triangle"/>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57" name="Straight Arrow Connector 56">
              <a:extLst>
                <a:ext uri="{FF2B5EF4-FFF2-40B4-BE49-F238E27FC236}">
                  <a16:creationId xmlns:a16="http://schemas.microsoft.com/office/drawing/2014/main" id="{FB472506-727A-1A49-897D-6D5CEA646F71}"/>
                </a:ext>
              </a:extLst>
            </p:cNvPr>
            <p:cNvCxnSpPr>
              <a:cxnSpLocks/>
            </p:cNvCxnSpPr>
            <p:nvPr/>
          </p:nvCxnSpPr>
          <p:spPr>
            <a:xfrm flipH="1">
              <a:off x="11620542" y="10220620"/>
              <a:ext cx="16298" cy="669053"/>
            </a:xfrm>
            <a:prstGeom prst="straightConnector1">
              <a:avLst/>
            </a:prstGeom>
            <a:noFill/>
            <a:ln w="57150" cap="flat">
              <a:solidFill>
                <a:srgbClr val="FFC000"/>
              </a:solidFill>
              <a:prstDash val="solid"/>
              <a:round/>
              <a:tailEnd type="triangle"/>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58" name="Straight Arrow Connector 57">
              <a:extLst>
                <a:ext uri="{FF2B5EF4-FFF2-40B4-BE49-F238E27FC236}">
                  <a16:creationId xmlns:a16="http://schemas.microsoft.com/office/drawing/2014/main" id="{1473B07C-23D8-5247-B380-10C2744BCBF0}"/>
                </a:ext>
              </a:extLst>
            </p:cNvPr>
            <p:cNvCxnSpPr>
              <a:cxnSpLocks/>
            </p:cNvCxnSpPr>
            <p:nvPr/>
          </p:nvCxnSpPr>
          <p:spPr>
            <a:xfrm>
              <a:off x="15163403" y="10287401"/>
              <a:ext cx="722954" cy="400492"/>
            </a:xfrm>
            <a:prstGeom prst="straightConnector1">
              <a:avLst/>
            </a:prstGeom>
            <a:noFill/>
            <a:ln w="57150" cap="flat">
              <a:solidFill>
                <a:srgbClr val="FFC000"/>
              </a:solidFill>
              <a:prstDash val="solid"/>
              <a:round/>
              <a:tailEnd type="triangle"/>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grpSp>
      <p:grpSp>
        <p:nvGrpSpPr>
          <p:cNvPr id="75" name="Group 74">
            <a:extLst>
              <a:ext uri="{FF2B5EF4-FFF2-40B4-BE49-F238E27FC236}">
                <a16:creationId xmlns:a16="http://schemas.microsoft.com/office/drawing/2014/main" id="{B52F582A-07DE-7444-A854-B46FCF12E678}"/>
              </a:ext>
            </a:extLst>
          </p:cNvPr>
          <p:cNvGrpSpPr/>
          <p:nvPr/>
        </p:nvGrpSpPr>
        <p:grpSpPr>
          <a:xfrm>
            <a:off x="4929666" y="6002969"/>
            <a:ext cx="3684564" cy="2800234"/>
            <a:chOff x="-3273837" y="6751239"/>
            <a:chExt cx="3684564" cy="2800234"/>
          </a:xfrm>
        </p:grpSpPr>
        <p:sp>
          <p:nvSpPr>
            <p:cNvPr id="71" name="Rectangle 70">
              <a:extLst>
                <a:ext uri="{FF2B5EF4-FFF2-40B4-BE49-F238E27FC236}">
                  <a16:creationId xmlns:a16="http://schemas.microsoft.com/office/drawing/2014/main" id="{77AD263B-285C-8748-BC7A-70C9C169025D}"/>
                </a:ext>
              </a:extLst>
            </p:cNvPr>
            <p:cNvSpPr/>
            <p:nvPr/>
          </p:nvSpPr>
          <p:spPr>
            <a:xfrm>
              <a:off x="-3273837" y="6751239"/>
              <a:ext cx="3684564" cy="2800234"/>
            </a:xfrm>
            <a:prstGeom prst="rect">
              <a:avLst/>
            </a:prstGeom>
            <a:solidFill>
              <a:schemeClr val="bg1"/>
            </a:solidFill>
            <a:ln w="25400" cap="flat">
              <a:solidFill>
                <a:schemeClr val="tx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noAutofit/>
            </a:bodyPr>
            <a:lstStyle/>
            <a:p>
              <a:pPr marL="0" marR="0" indent="0" algn="ctr" defTabSz="81915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a:ln>
                  <a:noFill/>
                </a:ln>
                <a:solidFill>
                  <a:srgbClr val="555555"/>
                </a:solidFill>
                <a:effectLst/>
                <a:uFillTx/>
                <a:latin typeface="Berthold Akzidenz Grotesk BE Me"/>
                <a:ea typeface="Berthold Akzidenz Grotesk BE Me"/>
                <a:cs typeface="Berthold Akzidenz Grotesk BE Me"/>
                <a:sym typeface="Berthold Akzidenz Grotesk BE Me"/>
              </a:endParaRPr>
            </a:p>
          </p:txBody>
        </p:sp>
        <p:pic>
          <p:nvPicPr>
            <p:cNvPr id="73" name="Picture 72">
              <a:extLst>
                <a:ext uri="{FF2B5EF4-FFF2-40B4-BE49-F238E27FC236}">
                  <a16:creationId xmlns:a16="http://schemas.microsoft.com/office/drawing/2014/main" id="{68589C89-2292-6744-9C0D-1676AB486C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10949" y="7615553"/>
              <a:ext cx="3344386" cy="1065971"/>
            </a:xfrm>
            <a:prstGeom prst="rect">
              <a:avLst/>
            </a:prstGeom>
          </p:spPr>
        </p:pic>
      </p:grpSp>
      <p:grpSp>
        <p:nvGrpSpPr>
          <p:cNvPr id="79" name="Group 78">
            <a:extLst>
              <a:ext uri="{FF2B5EF4-FFF2-40B4-BE49-F238E27FC236}">
                <a16:creationId xmlns:a16="http://schemas.microsoft.com/office/drawing/2014/main" id="{ADD75CE6-BAF4-6F4D-8B68-783D3C67CA79}"/>
              </a:ext>
            </a:extLst>
          </p:cNvPr>
          <p:cNvGrpSpPr/>
          <p:nvPr/>
        </p:nvGrpSpPr>
        <p:grpSpPr>
          <a:xfrm>
            <a:off x="8494568" y="7270666"/>
            <a:ext cx="3684564" cy="2800234"/>
            <a:chOff x="-3281038" y="1976302"/>
            <a:chExt cx="3684564" cy="2800234"/>
          </a:xfrm>
        </p:grpSpPr>
        <p:sp>
          <p:nvSpPr>
            <p:cNvPr id="74" name="Rectangle 73">
              <a:extLst>
                <a:ext uri="{FF2B5EF4-FFF2-40B4-BE49-F238E27FC236}">
                  <a16:creationId xmlns:a16="http://schemas.microsoft.com/office/drawing/2014/main" id="{6AC0DC44-6D3E-5E44-B40B-4F63157306FA}"/>
                </a:ext>
              </a:extLst>
            </p:cNvPr>
            <p:cNvSpPr/>
            <p:nvPr/>
          </p:nvSpPr>
          <p:spPr>
            <a:xfrm>
              <a:off x="-3281038" y="1976302"/>
              <a:ext cx="3684564" cy="2800234"/>
            </a:xfrm>
            <a:prstGeom prst="rect">
              <a:avLst/>
            </a:prstGeom>
            <a:solidFill>
              <a:schemeClr val="bg1"/>
            </a:solidFill>
            <a:ln w="25400" cap="flat">
              <a:solidFill>
                <a:schemeClr val="tx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noAutofit/>
            </a:bodyPr>
            <a:lstStyle/>
            <a:p>
              <a:pPr marL="0" marR="0" indent="0" algn="ctr" defTabSz="81915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a:ln>
                  <a:noFill/>
                </a:ln>
                <a:solidFill>
                  <a:srgbClr val="555555"/>
                </a:solidFill>
                <a:effectLst/>
                <a:uFillTx/>
                <a:latin typeface="Berthold Akzidenz Grotesk BE Me"/>
                <a:ea typeface="Berthold Akzidenz Grotesk BE Me"/>
                <a:cs typeface="Berthold Akzidenz Grotesk BE Me"/>
                <a:sym typeface="Berthold Akzidenz Grotesk BE Me"/>
              </a:endParaRPr>
            </a:p>
          </p:txBody>
        </p:sp>
        <p:pic>
          <p:nvPicPr>
            <p:cNvPr id="76" name="Picture 75">
              <a:extLst>
                <a:ext uri="{FF2B5EF4-FFF2-40B4-BE49-F238E27FC236}">
                  <a16:creationId xmlns:a16="http://schemas.microsoft.com/office/drawing/2014/main" id="{B0441741-EF60-5344-A8D4-BDA692EE39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77730" y="2326489"/>
              <a:ext cx="2099860" cy="2099860"/>
            </a:xfrm>
            <a:prstGeom prst="rect">
              <a:avLst/>
            </a:prstGeom>
          </p:spPr>
        </p:pic>
      </p:grpSp>
      <p:grpSp>
        <p:nvGrpSpPr>
          <p:cNvPr id="82" name="Group 81">
            <a:extLst>
              <a:ext uri="{FF2B5EF4-FFF2-40B4-BE49-F238E27FC236}">
                <a16:creationId xmlns:a16="http://schemas.microsoft.com/office/drawing/2014/main" id="{D2267B84-A46C-E945-8CAE-A728EDCFDA7A}"/>
              </a:ext>
            </a:extLst>
          </p:cNvPr>
          <p:cNvGrpSpPr/>
          <p:nvPr/>
        </p:nvGrpSpPr>
        <p:grpSpPr>
          <a:xfrm>
            <a:off x="12571078" y="6892611"/>
            <a:ext cx="3684564" cy="2800234"/>
            <a:chOff x="-4643673" y="6350681"/>
            <a:chExt cx="3684564" cy="2800234"/>
          </a:xfrm>
        </p:grpSpPr>
        <p:sp>
          <p:nvSpPr>
            <p:cNvPr id="78" name="Rectangle 77">
              <a:extLst>
                <a:ext uri="{FF2B5EF4-FFF2-40B4-BE49-F238E27FC236}">
                  <a16:creationId xmlns:a16="http://schemas.microsoft.com/office/drawing/2014/main" id="{DB00A07A-82A1-E74C-B066-98851BF507C4}"/>
                </a:ext>
              </a:extLst>
            </p:cNvPr>
            <p:cNvSpPr/>
            <p:nvPr/>
          </p:nvSpPr>
          <p:spPr>
            <a:xfrm>
              <a:off x="-4643673" y="6350681"/>
              <a:ext cx="3684564" cy="2800234"/>
            </a:xfrm>
            <a:prstGeom prst="rect">
              <a:avLst/>
            </a:prstGeom>
            <a:solidFill>
              <a:schemeClr val="bg1"/>
            </a:solidFill>
            <a:ln w="25400" cap="flat">
              <a:solidFill>
                <a:schemeClr val="tx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noAutofit/>
            </a:bodyPr>
            <a:lstStyle/>
            <a:p>
              <a:pPr marL="0" marR="0" indent="0" algn="ctr" defTabSz="81915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a:ln>
                  <a:noFill/>
                </a:ln>
                <a:solidFill>
                  <a:srgbClr val="555555"/>
                </a:solidFill>
                <a:effectLst/>
                <a:uFillTx/>
                <a:latin typeface="Berthold Akzidenz Grotesk BE Me"/>
                <a:ea typeface="Berthold Akzidenz Grotesk BE Me"/>
                <a:cs typeface="Berthold Akzidenz Grotesk BE Me"/>
                <a:sym typeface="Berthold Akzidenz Grotesk BE Me"/>
              </a:endParaRPr>
            </a:p>
          </p:txBody>
        </p:sp>
        <p:pic>
          <p:nvPicPr>
            <p:cNvPr id="81" name="Picture 80">
              <a:extLst>
                <a:ext uri="{FF2B5EF4-FFF2-40B4-BE49-F238E27FC236}">
                  <a16:creationId xmlns:a16="http://schemas.microsoft.com/office/drawing/2014/main" id="{BF03A88C-E00D-5A4B-8E6C-9CFB409934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71782" y="7324036"/>
              <a:ext cx="2450558" cy="1069962"/>
            </a:xfrm>
            <a:prstGeom prst="rect">
              <a:avLst/>
            </a:prstGeom>
          </p:spPr>
        </p:pic>
      </p:grpSp>
      <p:grpSp>
        <p:nvGrpSpPr>
          <p:cNvPr id="35" name="Group 34">
            <a:extLst>
              <a:ext uri="{FF2B5EF4-FFF2-40B4-BE49-F238E27FC236}">
                <a16:creationId xmlns:a16="http://schemas.microsoft.com/office/drawing/2014/main" id="{AC5AFECB-DF27-3847-9B53-3AD0E6DCA690}"/>
              </a:ext>
            </a:extLst>
          </p:cNvPr>
          <p:cNvGrpSpPr/>
          <p:nvPr/>
        </p:nvGrpSpPr>
        <p:grpSpPr>
          <a:xfrm>
            <a:off x="9770597" y="6350681"/>
            <a:ext cx="3684564" cy="2800234"/>
            <a:chOff x="9770597" y="5516967"/>
            <a:chExt cx="3684564" cy="2800234"/>
          </a:xfrm>
        </p:grpSpPr>
        <p:sp>
          <p:nvSpPr>
            <p:cNvPr id="32" name="Rectangle 31">
              <a:extLst>
                <a:ext uri="{FF2B5EF4-FFF2-40B4-BE49-F238E27FC236}">
                  <a16:creationId xmlns:a16="http://schemas.microsoft.com/office/drawing/2014/main" id="{23A5743F-76E2-D64E-993E-6E959AF1C322}"/>
                </a:ext>
              </a:extLst>
            </p:cNvPr>
            <p:cNvSpPr/>
            <p:nvPr/>
          </p:nvSpPr>
          <p:spPr>
            <a:xfrm>
              <a:off x="9770597" y="5516967"/>
              <a:ext cx="3684564" cy="2800234"/>
            </a:xfrm>
            <a:prstGeom prst="rect">
              <a:avLst/>
            </a:prstGeom>
            <a:solidFill>
              <a:schemeClr val="bg1"/>
            </a:solidFill>
            <a:ln w="25400" cap="flat">
              <a:solidFill>
                <a:schemeClr val="tx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noAutofit/>
            </a:bodyPr>
            <a:lstStyle/>
            <a:p>
              <a:pPr marL="0" marR="0" indent="0" algn="ctr" defTabSz="81915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a:ln>
                  <a:noFill/>
                </a:ln>
                <a:solidFill>
                  <a:srgbClr val="555555"/>
                </a:solidFill>
                <a:effectLst/>
                <a:uFillTx/>
                <a:latin typeface="Berthold Akzidenz Grotesk BE Me"/>
                <a:ea typeface="Berthold Akzidenz Grotesk BE Me"/>
                <a:cs typeface="Berthold Akzidenz Grotesk BE Me"/>
                <a:sym typeface="Berthold Akzidenz Grotesk BE Me"/>
              </a:endParaRPr>
            </a:p>
          </p:txBody>
        </p:sp>
        <p:pic>
          <p:nvPicPr>
            <p:cNvPr id="15" name="Picture 14">
              <a:extLst>
                <a:ext uri="{FF2B5EF4-FFF2-40B4-BE49-F238E27FC236}">
                  <a16:creationId xmlns:a16="http://schemas.microsoft.com/office/drawing/2014/main" id="{77B84CAD-812D-D74B-B7F9-97797A4ACA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15411" y="5819616"/>
              <a:ext cx="2194936" cy="2194936"/>
            </a:xfrm>
            <a:prstGeom prst="rect">
              <a:avLst/>
            </a:prstGeom>
          </p:spPr>
        </p:pic>
      </p:grpSp>
      <p:grpSp>
        <p:nvGrpSpPr>
          <p:cNvPr id="34" name="Group 33">
            <a:extLst>
              <a:ext uri="{FF2B5EF4-FFF2-40B4-BE49-F238E27FC236}">
                <a16:creationId xmlns:a16="http://schemas.microsoft.com/office/drawing/2014/main" id="{1CFAEA45-50B2-2446-BA84-4325601B4706}"/>
              </a:ext>
            </a:extLst>
          </p:cNvPr>
          <p:cNvGrpSpPr/>
          <p:nvPr/>
        </p:nvGrpSpPr>
        <p:grpSpPr>
          <a:xfrm>
            <a:off x="5021735" y="6017956"/>
            <a:ext cx="5182627" cy="3411896"/>
            <a:chOff x="5021735" y="5184242"/>
            <a:chExt cx="5182627" cy="3411896"/>
          </a:xfrm>
        </p:grpSpPr>
        <p:sp>
          <p:nvSpPr>
            <p:cNvPr id="33" name="Rectangle 32">
              <a:extLst>
                <a:ext uri="{FF2B5EF4-FFF2-40B4-BE49-F238E27FC236}">
                  <a16:creationId xmlns:a16="http://schemas.microsoft.com/office/drawing/2014/main" id="{D5851904-C544-7140-83F9-E498B54BA783}"/>
                </a:ext>
              </a:extLst>
            </p:cNvPr>
            <p:cNvSpPr/>
            <p:nvPr/>
          </p:nvSpPr>
          <p:spPr>
            <a:xfrm>
              <a:off x="5770766" y="5490073"/>
              <a:ext cx="3684564" cy="2800234"/>
            </a:xfrm>
            <a:prstGeom prst="rect">
              <a:avLst/>
            </a:prstGeom>
            <a:solidFill>
              <a:schemeClr val="bg1"/>
            </a:solidFill>
            <a:ln w="25400" cap="flat">
              <a:solidFill>
                <a:schemeClr val="tx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noAutofit/>
            </a:bodyPr>
            <a:lstStyle/>
            <a:p>
              <a:pPr marL="0" marR="0" indent="0" algn="ctr" defTabSz="81915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a:ln>
                  <a:noFill/>
                </a:ln>
                <a:solidFill>
                  <a:srgbClr val="555555"/>
                </a:solidFill>
                <a:effectLst/>
                <a:uFillTx/>
                <a:latin typeface="Berthold Akzidenz Grotesk BE Me"/>
                <a:ea typeface="Berthold Akzidenz Grotesk BE Me"/>
                <a:cs typeface="Berthold Akzidenz Grotesk BE Me"/>
                <a:sym typeface="Berthold Akzidenz Grotesk BE Me"/>
              </a:endParaRPr>
            </a:p>
          </p:txBody>
        </p:sp>
        <p:pic>
          <p:nvPicPr>
            <p:cNvPr id="12" name="Picture 11">
              <a:extLst>
                <a:ext uri="{FF2B5EF4-FFF2-40B4-BE49-F238E27FC236}">
                  <a16:creationId xmlns:a16="http://schemas.microsoft.com/office/drawing/2014/main" id="{877FE063-D610-474D-BF6F-697D77548E1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21735" y="5184242"/>
              <a:ext cx="5182627" cy="3411896"/>
            </a:xfrm>
            <a:prstGeom prst="rect">
              <a:avLst/>
            </a:prstGeom>
          </p:spPr>
        </p:pic>
      </p:grpSp>
      <p:grpSp>
        <p:nvGrpSpPr>
          <p:cNvPr id="85" name="Group 84">
            <a:extLst>
              <a:ext uri="{FF2B5EF4-FFF2-40B4-BE49-F238E27FC236}">
                <a16:creationId xmlns:a16="http://schemas.microsoft.com/office/drawing/2014/main" id="{0C55A50B-0E4E-9246-8EFE-F8BAA7C1579A}"/>
              </a:ext>
            </a:extLst>
          </p:cNvPr>
          <p:cNvGrpSpPr/>
          <p:nvPr/>
        </p:nvGrpSpPr>
        <p:grpSpPr>
          <a:xfrm>
            <a:off x="14640797" y="5374447"/>
            <a:ext cx="3684564" cy="2800234"/>
            <a:chOff x="-3270082" y="-2053119"/>
            <a:chExt cx="3684564" cy="2800234"/>
          </a:xfrm>
        </p:grpSpPr>
        <p:sp>
          <p:nvSpPr>
            <p:cNvPr id="77" name="Rectangle 76">
              <a:extLst>
                <a:ext uri="{FF2B5EF4-FFF2-40B4-BE49-F238E27FC236}">
                  <a16:creationId xmlns:a16="http://schemas.microsoft.com/office/drawing/2014/main" id="{253B7AC0-DC87-5C48-A686-19C54D950574}"/>
                </a:ext>
              </a:extLst>
            </p:cNvPr>
            <p:cNvSpPr/>
            <p:nvPr/>
          </p:nvSpPr>
          <p:spPr>
            <a:xfrm>
              <a:off x="-3270082" y="-2053119"/>
              <a:ext cx="3684564" cy="2800234"/>
            </a:xfrm>
            <a:prstGeom prst="rect">
              <a:avLst/>
            </a:prstGeom>
            <a:solidFill>
              <a:schemeClr val="bg1"/>
            </a:solidFill>
            <a:ln w="25400" cap="flat">
              <a:solidFill>
                <a:schemeClr val="tx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noAutofit/>
            </a:bodyPr>
            <a:lstStyle/>
            <a:p>
              <a:pPr marL="0" marR="0" indent="0" algn="ctr" defTabSz="81915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a:ln>
                  <a:noFill/>
                </a:ln>
                <a:solidFill>
                  <a:srgbClr val="555555"/>
                </a:solidFill>
                <a:effectLst/>
                <a:uFillTx/>
                <a:latin typeface="Berthold Akzidenz Grotesk BE Me"/>
                <a:ea typeface="Berthold Akzidenz Grotesk BE Me"/>
                <a:cs typeface="Berthold Akzidenz Grotesk BE Me"/>
                <a:sym typeface="Berthold Akzidenz Grotesk BE Me"/>
              </a:endParaRPr>
            </a:p>
          </p:txBody>
        </p:sp>
        <p:pic>
          <p:nvPicPr>
            <p:cNvPr id="84" name="Picture 83">
              <a:extLst>
                <a:ext uri="{FF2B5EF4-FFF2-40B4-BE49-F238E27FC236}">
                  <a16:creationId xmlns:a16="http://schemas.microsoft.com/office/drawing/2014/main" id="{FEC1674A-A704-C240-B5A7-4D2D41C8A61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54945" y="-1480147"/>
              <a:ext cx="1654289" cy="1654289"/>
            </a:xfrm>
            <a:prstGeom prst="rect">
              <a:avLst/>
            </a:prstGeom>
          </p:spPr>
        </p:pic>
      </p:grpSp>
      <p:grpSp>
        <p:nvGrpSpPr>
          <p:cNvPr id="36" name="Group 35">
            <a:extLst>
              <a:ext uri="{FF2B5EF4-FFF2-40B4-BE49-F238E27FC236}">
                <a16:creationId xmlns:a16="http://schemas.microsoft.com/office/drawing/2014/main" id="{6C7D63C7-260B-F545-97E0-161F53CED2C7}"/>
              </a:ext>
            </a:extLst>
          </p:cNvPr>
          <p:cNvGrpSpPr/>
          <p:nvPr/>
        </p:nvGrpSpPr>
        <p:grpSpPr>
          <a:xfrm>
            <a:off x="13682598" y="6350681"/>
            <a:ext cx="3684564" cy="2800234"/>
            <a:chOff x="13682598" y="5516967"/>
            <a:chExt cx="3684564" cy="2800234"/>
          </a:xfrm>
        </p:grpSpPr>
        <p:sp>
          <p:nvSpPr>
            <p:cNvPr id="31" name="Rectangle 30">
              <a:extLst>
                <a:ext uri="{FF2B5EF4-FFF2-40B4-BE49-F238E27FC236}">
                  <a16:creationId xmlns:a16="http://schemas.microsoft.com/office/drawing/2014/main" id="{F260E3C5-8F8E-4147-8940-B0A0706E2488}"/>
                </a:ext>
              </a:extLst>
            </p:cNvPr>
            <p:cNvSpPr/>
            <p:nvPr/>
          </p:nvSpPr>
          <p:spPr>
            <a:xfrm>
              <a:off x="13682598" y="5516967"/>
              <a:ext cx="3684564" cy="2800234"/>
            </a:xfrm>
            <a:prstGeom prst="rect">
              <a:avLst/>
            </a:prstGeom>
            <a:solidFill>
              <a:schemeClr val="bg1"/>
            </a:solidFill>
            <a:ln w="25400" cap="flat">
              <a:solidFill>
                <a:schemeClr val="tx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noAutofit/>
            </a:bodyPr>
            <a:lstStyle/>
            <a:p>
              <a:pPr marL="0" marR="0" indent="0" algn="ctr" defTabSz="81915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a:ln>
                  <a:noFill/>
                </a:ln>
                <a:solidFill>
                  <a:srgbClr val="555555"/>
                </a:solidFill>
                <a:effectLst/>
                <a:uFillTx/>
                <a:latin typeface="Berthold Akzidenz Grotesk BE Me"/>
                <a:ea typeface="Berthold Akzidenz Grotesk BE Me"/>
                <a:cs typeface="Berthold Akzidenz Grotesk BE Me"/>
                <a:sym typeface="Berthold Akzidenz Grotesk BE Me"/>
              </a:endParaRPr>
            </a:p>
          </p:txBody>
        </p:sp>
        <p:pic>
          <p:nvPicPr>
            <p:cNvPr id="13" name="Picture 12" descr="http://spark.apache.org/docs/latest/api/python/_static/spark-logo-hd.png">
              <a:extLst>
                <a:ext uri="{FF2B5EF4-FFF2-40B4-BE49-F238E27FC236}">
                  <a16:creationId xmlns:a16="http://schemas.microsoft.com/office/drawing/2014/main" id="{BB88B159-92AB-074D-B1EA-232FE65FA42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074544" y="5986358"/>
              <a:ext cx="2900672" cy="186145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053957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493982" y="1102578"/>
            <a:ext cx="22890018" cy="1323439"/>
          </a:xfrm>
          <a:prstGeom prst="rect">
            <a:avLst/>
          </a:prstGeom>
        </p:spPr>
        <p:txBody>
          <a:bodyPr wrap="square">
            <a:spAutoFit/>
          </a:bodyPr>
          <a:lstStyle/>
          <a:p>
            <a:pPr algn="l"/>
            <a:r>
              <a:rPr lang="en-US" sz="8000" b="1" dirty="0">
                <a:solidFill>
                  <a:schemeClr val="bg1"/>
                </a:solidFill>
                <a:latin typeface="Times" charset="0"/>
                <a:ea typeface="Times" charset="0"/>
                <a:cs typeface="Times" charset="0"/>
              </a:rPr>
              <a:t>What do you look for in stream processing? </a:t>
            </a:r>
            <a:endParaRPr lang="en-US" sz="8000" dirty="0">
              <a:solidFill>
                <a:schemeClr val="bg1"/>
              </a:solidFill>
              <a:latin typeface="Calibri" charset="0"/>
              <a:ea typeface="Calibri" charset="0"/>
              <a:cs typeface="Times New Roman" charset="0"/>
            </a:endParaRPr>
          </a:p>
        </p:txBody>
      </p:sp>
      <p:sp>
        <p:nvSpPr>
          <p:cNvPr id="2" name="Rectangle 1"/>
          <p:cNvSpPr/>
          <p:nvPr/>
        </p:nvSpPr>
        <p:spPr>
          <a:xfrm>
            <a:off x="12013105" y="6396335"/>
            <a:ext cx="357790" cy="923330"/>
          </a:xfrm>
          <a:prstGeom prst="rect">
            <a:avLst/>
          </a:prstGeom>
        </p:spPr>
        <p:txBody>
          <a:bodyPr wrap="none">
            <a:spAutoFit/>
          </a:bodyPr>
          <a:lstStyle/>
          <a:p>
            <a:r>
              <a:rPr lang="sk-SK">
                <a:solidFill>
                  <a:srgbClr val="000000"/>
                </a:solidFill>
                <a:latin typeface="Times" charset="0"/>
              </a:rPr>
              <a:t> </a:t>
            </a:r>
            <a:endParaRPr lang="en-US"/>
          </a:p>
        </p:txBody>
      </p:sp>
    </p:spTree>
    <p:extLst>
      <p:ext uri="{BB962C8B-B14F-4D97-AF65-F5344CB8AC3E}">
        <p14:creationId xmlns:p14="http://schemas.microsoft.com/office/powerpoint/2010/main" val="396189765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493982" y="1102578"/>
            <a:ext cx="22890018" cy="1323439"/>
          </a:xfrm>
          <a:prstGeom prst="rect">
            <a:avLst/>
          </a:prstGeom>
        </p:spPr>
        <p:txBody>
          <a:bodyPr wrap="square">
            <a:spAutoFit/>
          </a:bodyPr>
          <a:lstStyle/>
          <a:p>
            <a:pPr algn="l"/>
            <a:r>
              <a:rPr lang="en-US" sz="8000" b="1" dirty="0">
                <a:solidFill>
                  <a:schemeClr val="bg1"/>
                </a:solidFill>
                <a:latin typeface="Times" charset="0"/>
                <a:ea typeface="Times" charset="0"/>
                <a:cs typeface="Times" charset="0"/>
              </a:rPr>
              <a:t>What do you look for in stream processing? </a:t>
            </a:r>
            <a:endParaRPr lang="en-US" sz="8000" dirty="0">
              <a:solidFill>
                <a:schemeClr val="bg1"/>
              </a:solidFill>
              <a:latin typeface="Calibri" charset="0"/>
              <a:ea typeface="Calibri" charset="0"/>
              <a:cs typeface="Times New Roman" charset="0"/>
            </a:endParaRPr>
          </a:p>
        </p:txBody>
      </p:sp>
      <p:sp>
        <p:nvSpPr>
          <p:cNvPr id="4" name="Rectangle 3"/>
          <p:cNvSpPr/>
          <p:nvPr/>
        </p:nvSpPr>
        <p:spPr>
          <a:xfrm>
            <a:off x="1493981" y="4327763"/>
            <a:ext cx="21957689" cy="2585323"/>
          </a:xfrm>
          <a:prstGeom prst="rect">
            <a:avLst/>
          </a:prstGeom>
        </p:spPr>
        <p:txBody>
          <a:bodyPr wrap="square">
            <a:spAutoFit/>
          </a:bodyPr>
          <a:lstStyle/>
          <a:p>
            <a:pPr algn="l">
              <a:lnSpc>
                <a:spcPct val="200000"/>
              </a:lnSpc>
              <a:spcAft>
                <a:spcPts val="1200"/>
              </a:spcAft>
            </a:pPr>
            <a:r>
              <a:rPr lang="en-US" b="1" dirty="0">
                <a:solidFill>
                  <a:srgbClr val="00C895"/>
                </a:solidFill>
                <a:latin typeface="Open Sans SemiBold" charset="0"/>
                <a:ea typeface="Open Sans SemiBold" charset="0"/>
                <a:cs typeface="Open Sans SemiBold" charset="0"/>
              </a:rPr>
              <a:t>Dynamic</a:t>
            </a:r>
            <a:r>
              <a:rPr lang="en-US" dirty="0">
                <a:solidFill>
                  <a:schemeClr val="bg1"/>
                </a:solidFill>
                <a:latin typeface="Open Sans Light" charset="0"/>
                <a:ea typeface="Open Sans Light" charset="0"/>
                <a:cs typeface="Open Sans Light" charset="0"/>
              </a:rPr>
              <a:t>: able to consume data and produce insights in </a:t>
            </a:r>
            <a:r>
              <a:rPr lang="en-US" dirty="0" err="1">
                <a:solidFill>
                  <a:schemeClr val="bg1"/>
                </a:solidFill>
                <a:latin typeface="Open Sans Light" charset="0"/>
                <a:ea typeface="Open Sans Light" charset="0"/>
                <a:cs typeface="Open Sans Light" charset="0"/>
              </a:rPr>
              <a:t>realtime</a:t>
            </a:r>
            <a:r>
              <a:rPr lang="en-US" dirty="0">
                <a:solidFill>
                  <a:schemeClr val="bg1"/>
                </a:solidFill>
                <a:latin typeface="Open Sans Light" charset="0"/>
                <a:ea typeface="Open Sans Light" charset="0"/>
                <a:cs typeface="Open Sans Light" charset="0"/>
              </a:rPr>
              <a:t>.</a:t>
            </a:r>
          </a:p>
          <a:p>
            <a:pPr algn="l"/>
            <a:endParaRPr lang="en-US" sz="4400" dirty="0">
              <a:solidFill>
                <a:schemeClr val="bg1"/>
              </a:solidFill>
              <a:latin typeface="Open Sans Light" charset="0"/>
              <a:ea typeface="Open Sans Light" charset="0"/>
              <a:cs typeface="Open Sans Light" charset="0"/>
            </a:endParaRPr>
          </a:p>
        </p:txBody>
      </p:sp>
      <p:sp>
        <p:nvSpPr>
          <p:cNvPr id="2" name="Rectangle 1"/>
          <p:cNvSpPr/>
          <p:nvPr/>
        </p:nvSpPr>
        <p:spPr>
          <a:xfrm>
            <a:off x="12013105" y="6396335"/>
            <a:ext cx="357790" cy="923330"/>
          </a:xfrm>
          <a:prstGeom prst="rect">
            <a:avLst/>
          </a:prstGeom>
        </p:spPr>
        <p:txBody>
          <a:bodyPr wrap="none">
            <a:spAutoFit/>
          </a:bodyPr>
          <a:lstStyle/>
          <a:p>
            <a:r>
              <a:rPr lang="sk-SK">
                <a:solidFill>
                  <a:srgbClr val="000000"/>
                </a:solidFill>
                <a:latin typeface="Times" charset="0"/>
              </a:rPr>
              <a:t> </a:t>
            </a:r>
            <a:endParaRPr lang="en-US"/>
          </a:p>
        </p:txBody>
      </p:sp>
      <p:pic>
        <p:nvPicPr>
          <p:cNvPr id="3" name="Picture 2">
            <a:extLst>
              <a:ext uri="{FF2B5EF4-FFF2-40B4-BE49-F238E27FC236}">
                <a16:creationId xmlns:a16="http://schemas.microsoft.com/office/drawing/2014/main" id="{AD573182-E5DA-9F49-B0DB-3FC3B4EDE52C}"/>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19752682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493982" y="1102578"/>
            <a:ext cx="22890018" cy="1323439"/>
          </a:xfrm>
          <a:prstGeom prst="rect">
            <a:avLst/>
          </a:prstGeom>
        </p:spPr>
        <p:txBody>
          <a:bodyPr wrap="square">
            <a:spAutoFit/>
          </a:bodyPr>
          <a:lstStyle/>
          <a:p>
            <a:pPr algn="l"/>
            <a:r>
              <a:rPr lang="en-US" sz="8000" b="1" dirty="0">
                <a:solidFill>
                  <a:schemeClr val="bg1"/>
                </a:solidFill>
                <a:latin typeface="Times" charset="0"/>
                <a:ea typeface="Times" charset="0"/>
                <a:cs typeface="Times" charset="0"/>
              </a:rPr>
              <a:t>What do you look for in stream processing? </a:t>
            </a:r>
            <a:endParaRPr lang="en-US" sz="8000" dirty="0">
              <a:solidFill>
                <a:schemeClr val="bg1"/>
              </a:solidFill>
              <a:latin typeface="Calibri" charset="0"/>
              <a:ea typeface="Calibri" charset="0"/>
              <a:cs typeface="Times New Roman" charset="0"/>
            </a:endParaRPr>
          </a:p>
        </p:txBody>
      </p:sp>
      <p:sp>
        <p:nvSpPr>
          <p:cNvPr id="4" name="Rectangle 3"/>
          <p:cNvSpPr/>
          <p:nvPr/>
        </p:nvSpPr>
        <p:spPr>
          <a:xfrm>
            <a:off x="1493981" y="4327763"/>
            <a:ext cx="21957689" cy="4401205"/>
          </a:xfrm>
          <a:prstGeom prst="rect">
            <a:avLst/>
          </a:prstGeom>
        </p:spPr>
        <p:txBody>
          <a:bodyPr wrap="square">
            <a:spAutoFit/>
          </a:bodyPr>
          <a:lstStyle/>
          <a:p>
            <a:pPr algn="l">
              <a:lnSpc>
                <a:spcPct val="200000"/>
              </a:lnSpc>
              <a:spcAft>
                <a:spcPts val="1200"/>
              </a:spcAft>
            </a:pPr>
            <a:r>
              <a:rPr lang="en-US" b="1" dirty="0">
                <a:solidFill>
                  <a:srgbClr val="00C895"/>
                </a:solidFill>
                <a:latin typeface="Open Sans SemiBold" charset="0"/>
                <a:ea typeface="Open Sans SemiBold" charset="0"/>
                <a:cs typeface="Open Sans SemiBold" charset="0"/>
              </a:rPr>
              <a:t>Dynamic</a:t>
            </a:r>
            <a:r>
              <a:rPr lang="en-US" dirty="0">
                <a:solidFill>
                  <a:schemeClr val="bg1"/>
                </a:solidFill>
                <a:latin typeface="Open Sans Light" charset="0"/>
                <a:ea typeface="Open Sans Light" charset="0"/>
                <a:cs typeface="Open Sans Light" charset="0"/>
              </a:rPr>
              <a:t>: able to consume data and produce insights in </a:t>
            </a:r>
            <a:r>
              <a:rPr lang="en-US" dirty="0" err="1">
                <a:solidFill>
                  <a:schemeClr val="bg1"/>
                </a:solidFill>
                <a:latin typeface="Open Sans Light" charset="0"/>
                <a:ea typeface="Open Sans Light" charset="0"/>
                <a:cs typeface="Open Sans Light" charset="0"/>
              </a:rPr>
              <a:t>realtime</a:t>
            </a:r>
            <a:r>
              <a:rPr lang="en-US" dirty="0">
                <a:solidFill>
                  <a:schemeClr val="bg1"/>
                </a:solidFill>
                <a:latin typeface="Open Sans Light" charset="0"/>
                <a:ea typeface="Open Sans Light" charset="0"/>
                <a:cs typeface="Open Sans Light" charset="0"/>
              </a:rPr>
              <a:t>.</a:t>
            </a:r>
          </a:p>
          <a:p>
            <a:pPr algn="l">
              <a:lnSpc>
                <a:spcPct val="200000"/>
              </a:lnSpc>
              <a:spcAft>
                <a:spcPts val="1200"/>
              </a:spcAft>
            </a:pPr>
            <a:r>
              <a:rPr lang="en-US" b="1" dirty="0">
                <a:solidFill>
                  <a:srgbClr val="00C895"/>
                </a:solidFill>
                <a:latin typeface="Open Sans SemiBold" charset="0"/>
                <a:ea typeface="Open Sans SemiBold" charset="0"/>
                <a:cs typeface="Open Sans SemiBold" charset="0"/>
              </a:rPr>
              <a:t>Open</a:t>
            </a:r>
            <a:r>
              <a:rPr lang="en-US" dirty="0">
                <a:solidFill>
                  <a:schemeClr val="bg1"/>
                </a:solidFill>
                <a:latin typeface="Open Sans Light" charset="0"/>
                <a:ea typeface="Open Sans Light" charset="0"/>
                <a:cs typeface="Open Sans Light" charset="0"/>
              </a:rPr>
              <a:t>: support multiple processors &amp; language APIs.</a:t>
            </a:r>
            <a:endParaRPr lang="en-US" b="1" dirty="0">
              <a:solidFill>
                <a:srgbClr val="00C895"/>
              </a:solidFill>
              <a:latin typeface="Open Sans SemiBold" charset="0"/>
              <a:ea typeface="Open Sans SemiBold" charset="0"/>
              <a:cs typeface="Open Sans SemiBold" charset="0"/>
            </a:endParaRPr>
          </a:p>
          <a:p>
            <a:pPr algn="l"/>
            <a:endParaRPr lang="en-US" sz="4400" dirty="0">
              <a:solidFill>
                <a:schemeClr val="bg1"/>
              </a:solidFill>
              <a:latin typeface="Open Sans Light" charset="0"/>
              <a:ea typeface="Open Sans Light" charset="0"/>
              <a:cs typeface="Open Sans Light" charset="0"/>
            </a:endParaRPr>
          </a:p>
        </p:txBody>
      </p:sp>
      <p:sp>
        <p:nvSpPr>
          <p:cNvPr id="2" name="Rectangle 1"/>
          <p:cNvSpPr/>
          <p:nvPr/>
        </p:nvSpPr>
        <p:spPr>
          <a:xfrm>
            <a:off x="12013105" y="6396335"/>
            <a:ext cx="357790" cy="923330"/>
          </a:xfrm>
          <a:prstGeom prst="rect">
            <a:avLst/>
          </a:prstGeom>
        </p:spPr>
        <p:txBody>
          <a:bodyPr wrap="none">
            <a:spAutoFit/>
          </a:bodyPr>
          <a:lstStyle/>
          <a:p>
            <a:r>
              <a:rPr lang="sk-SK">
                <a:solidFill>
                  <a:srgbClr val="000000"/>
                </a:solidFill>
                <a:latin typeface="Times" charset="0"/>
              </a:rPr>
              <a:t> </a:t>
            </a:r>
            <a:endParaRPr lang="en-US"/>
          </a:p>
        </p:txBody>
      </p:sp>
    </p:spTree>
    <p:extLst>
      <p:ext uri="{BB962C8B-B14F-4D97-AF65-F5344CB8AC3E}">
        <p14:creationId xmlns:p14="http://schemas.microsoft.com/office/powerpoint/2010/main" val="1828418372"/>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hite">
  <a:themeElements>
    <a:clrScheme name="White">
      <a:dk1>
        <a:srgbClr val="555555"/>
      </a:dk1>
      <a:lt1>
        <a:srgbClr val="FFFFFF"/>
      </a:lt1>
      <a:dk2>
        <a:srgbClr val="A7A7A7"/>
      </a:dk2>
      <a:lt2>
        <a:srgbClr val="535353"/>
      </a:lt2>
      <a:accent1>
        <a:srgbClr val="515151"/>
      </a:accent1>
      <a:accent2>
        <a:srgbClr val="009191"/>
      </a:accent2>
      <a:accent3>
        <a:srgbClr val="00AB91"/>
      </a:accent3>
      <a:accent4>
        <a:srgbClr val="00C895"/>
      </a:accent4>
      <a:accent5>
        <a:srgbClr val="006A48"/>
      </a:accent5>
      <a:accent6>
        <a:srgbClr val="005E40"/>
      </a:accent6>
      <a:hlink>
        <a:srgbClr val="0000FF"/>
      </a:hlink>
      <a:folHlink>
        <a:srgbClr val="FF00FF"/>
      </a:folHlink>
    </a:clrScheme>
    <a:fontScheme name="White">
      <a:majorFont>
        <a:latin typeface="Helvetica"/>
        <a:ea typeface="Helvetica"/>
        <a:cs typeface="Helvetica"/>
      </a:majorFont>
      <a:minorFont>
        <a:latin typeface="Lucida Grande"/>
        <a:ea typeface="Lucida Grande"/>
        <a:cs typeface="Lucida Grand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19150" rtl="0" fontAlgn="auto" latinLnBrk="0" hangingPunct="0">
          <a:lnSpc>
            <a:spcPct val="100000"/>
          </a:lnSpc>
          <a:spcBef>
            <a:spcPts val="0"/>
          </a:spcBef>
          <a:spcAft>
            <a:spcPts val="0"/>
          </a:spcAft>
          <a:buClrTx/>
          <a:buSzTx/>
          <a:buFontTx/>
          <a:buNone/>
          <a:tabLst/>
          <a:defRPr kumimoji="0" sz="5400" b="0" i="0" u="none" strike="noStrike" cap="none" spc="0" normalizeH="0" baseline="0">
            <a:ln>
              <a:noFill/>
            </a:ln>
            <a:solidFill>
              <a:srgbClr val="555555"/>
            </a:solidFill>
            <a:effectLst/>
            <a:uFillTx/>
            <a:latin typeface="Berthold Akzidenz Grotesk BE Me"/>
            <a:ea typeface="Berthold Akzidenz Grotesk BE Me"/>
            <a:cs typeface="Berthold Akzidenz Grotesk BE Me"/>
            <a:sym typeface="Berthold Akzidenz Grotesk BE M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19150" rtl="0" fontAlgn="auto" latinLnBrk="0" hangingPunct="0">
          <a:lnSpc>
            <a:spcPct val="100000"/>
          </a:lnSpc>
          <a:spcBef>
            <a:spcPts val="0"/>
          </a:spcBef>
          <a:spcAft>
            <a:spcPts val="0"/>
          </a:spcAft>
          <a:buClrTx/>
          <a:buSzTx/>
          <a:buFontTx/>
          <a:buNone/>
          <a:tabLst/>
          <a:defRPr kumimoji="0" sz="5400" b="0" i="0" u="none" strike="noStrike" cap="none" spc="0" normalizeH="0" baseline="0">
            <a:ln>
              <a:noFill/>
            </a:ln>
            <a:solidFill>
              <a:srgbClr val="555555"/>
            </a:solidFill>
            <a:effectLst/>
            <a:uFillTx/>
            <a:latin typeface="Berthold Akzidenz Grotesk BE Me"/>
            <a:ea typeface="Berthold Akzidenz Grotesk BE Me"/>
            <a:cs typeface="Berthold Akzidenz Grotesk BE Me"/>
            <a:sym typeface="Berthold Akzidenz Grotesk BE M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515151"/>
      </a:accent1>
      <a:accent2>
        <a:srgbClr val="009191"/>
      </a:accent2>
      <a:accent3>
        <a:srgbClr val="00AB91"/>
      </a:accent3>
      <a:accent4>
        <a:srgbClr val="00C895"/>
      </a:accent4>
      <a:accent5>
        <a:srgbClr val="006A48"/>
      </a:accent5>
      <a:accent6>
        <a:srgbClr val="005E40"/>
      </a:accent6>
      <a:hlink>
        <a:srgbClr val="0000FF"/>
      </a:hlink>
      <a:folHlink>
        <a:srgbClr val="FF00FF"/>
      </a:folHlink>
    </a:clrScheme>
    <a:fontScheme name="White">
      <a:majorFont>
        <a:latin typeface="Helvetica"/>
        <a:ea typeface="Helvetica"/>
        <a:cs typeface="Helvetica"/>
      </a:majorFont>
      <a:minorFont>
        <a:latin typeface="Lucida Grande"/>
        <a:ea typeface="Lucida Grande"/>
        <a:cs typeface="Lucida Grand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19150" rtl="0" fontAlgn="auto" latinLnBrk="0" hangingPunct="0">
          <a:lnSpc>
            <a:spcPct val="100000"/>
          </a:lnSpc>
          <a:spcBef>
            <a:spcPts val="0"/>
          </a:spcBef>
          <a:spcAft>
            <a:spcPts val="0"/>
          </a:spcAft>
          <a:buClrTx/>
          <a:buSzTx/>
          <a:buFontTx/>
          <a:buNone/>
          <a:tabLst/>
          <a:defRPr kumimoji="0" sz="5400" b="0" i="0" u="none" strike="noStrike" cap="none" spc="0" normalizeH="0" baseline="0">
            <a:ln>
              <a:noFill/>
            </a:ln>
            <a:solidFill>
              <a:srgbClr val="555555"/>
            </a:solidFill>
            <a:effectLst/>
            <a:uFillTx/>
            <a:latin typeface="Berthold Akzidenz Grotesk BE Me"/>
            <a:ea typeface="Berthold Akzidenz Grotesk BE Me"/>
            <a:cs typeface="Berthold Akzidenz Grotesk BE Me"/>
            <a:sym typeface="Berthold Akzidenz Grotesk BE M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19150" rtl="0" fontAlgn="auto" latinLnBrk="0" hangingPunct="0">
          <a:lnSpc>
            <a:spcPct val="100000"/>
          </a:lnSpc>
          <a:spcBef>
            <a:spcPts val="0"/>
          </a:spcBef>
          <a:spcAft>
            <a:spcPts val="0"/>
          </a:spcAft>
          <a:buClrTx/>
          <a:buSzTx/>
          <a:buFontTx/>
          <a:buNone/>
          <a:tabLst/>
          <a:defRPr kumimoji="0" sz="5400" b="0" i="0" u="none" strike="noStrike" cap="none" spc="0" normalizeH="0" baseline="0">
            <a:ln>
              <a:noFill/>
            </a:ln>
            <a:solidFill>
              <a:srgbClr val="555555"/>
            </a:solidFill>
            <a:effectLst/>
            <a:uFillTx/>
            <a:latin typeface="Berthold Akzidenz Grotesk BE Me"/>
            <a:ea typeface="Berthold Akzidenz Grotesk BE Me"/>
            <a:cs typeface="Berthold Akzidenz Grotesk BE Me"/>
            <a:sym typeface="Berthold Akzidenz Grotesk BE M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CD638DB57ADF44AA48C4CD64A83813" ma:contentTypeVersion="11" ma:contentTypeDescription="Create a new document." ma:contentTypeScope="" ma:versionID="aa751cec673787aa4ea557c76546cea0">
  <xsd:schema xmlns:xsd="http://www.w3.org/2001/XMLSchema" xmlns:xs="http://www.w3.org/2001/XMLSchema" xmlns:p="http://schemas.microsoft.com/office/2006/metadata/properties" xmlns:ns2="caaafadc-b81b-4cee-8ede-5fc108916f8d" xmlns:ns3="c4559f3e-b25f-4652-9c81-0ef8735eee2c" targetNamespace="http://schemas.microsoft.com/office/2006/metadata/properties" ma:root="true" ma:fieldsID="5e552c16c73fa9be6265f691001989b0" ns2:_="" ns3:_="">
    <xsd:import namespace="caaafadc-b81b-4cee-8ede-5fc108916f8d"/>
    <xsd:import namespace="c4559f3e-b25f-4652-9c81-0ef8735eee2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Date" minOccurs="0"/>
                <xsd:element ref="ns2:MediaServiceLocation"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aafadc-b81b-4cee-8ede-5fc108916f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Date" ma:index="15" nillable="true" ma:displayName="Date" ma:format="DateOnly" ma:internalName="Date">
      <xsd:simpleType>
        <xsd:restriction base="dms:DateTime"/>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4559f3e-b25f-4652-9c81-0ef8735eee2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e xmlns="caaafadc-b81b-4cee-8ede-5fc108916f8d" xsi:nil="true"/>
    <SharedWithUsers xmlns="c4559f3e-b25f-4652-9c81-0ef8735eee2c">
      <UserInfo>
        <DisplayName>Ken Overton</DisplayName>
        <AccountId>408</AccountId>
        <AccountType/>
      </UserInfo>
    </SharedWithUsers>
  </documentManagement>
</p:properties>
</file>

<file path=customXml/itemProps1.xml><?xml version="1.0" encoding="utf-8"?>
<ds:datastoreItem xmlns:ds="http://schemas.openxmlformats.org/officeDocument/2006/customXml" ds:itemID="{55C9DC01-641D-4815-9FED-1EF3789D38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aafadc-b81b-4cee-8ede-5fc108916f8d"/>
    <ds:schemaRef ds:uri="c4559f3e-b25f-4652-9c81-0ef8735eee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DB6861C-AB15-4299-BA15-2CDD5FADD2DE}">
  <ds:schemaRefs>
    <ds:schemaRef ds:uri="http://schemas.microsoft.com/sharepoint/v3/contenttype/forms"/>
  </ds:schemaRefs>
</ds:datastoreItem>
</file>

<file path=customXml/itemProps3.xml><?xml version="1.0" encoding="utf-8"?>
<ds:datastoreItem xmlns:ds="http://schemas.openxmlformats.org/officeDocument/2006/customXml" ds:itemID="{834B2D4F-4D81-4942-A9BA-1601223927A0}">
  <ds:schemaRefs>
    <ds:schemaRef ds:uri="http://www.w3.org/XML/1998/namespace"/>
    <ds:schemaRef ds:uri="http://schemas.microsoft.com/office/2006/documentManagement/types"/>
    <ds:schemaRef ds:uri="http://schemas.microsoft.com/office/infopath/2007/PartnerControls"/>
    <ds:schemaRef ds:uri="http://purl.org/dc/elements/1.1/"/>
    <ds:schemaRef ds:uri="caaafadc-b81b-4cee-8ede-5fc108916f8d"/>
    <ds:schemaRef ds:uri="c4559f3e-b25f-4652-9c81-0ef8735eee2c"/>
    <ds:schemaRef ds:uri="http://schemas.microsoft.com/office/2006/metadata/properties"/>
    <ds:schemaRef ds:uri="http://purl.org/dc/term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4347</TotalTime>
  <Words>2618</Words>
  <Application>Microsoft Macintosh PowerPoint</Application>
  <PresentationFormat>Custom</PresentationFormat>
  <Paragraphs>352</Paragraphs>
  <Slides>40</Slides>
  <Notes>28</Notes>
  <HiddenSlides>0</HiddenSlides>
  <MMClips>1</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40</vt:i4>
      </vt:variant>
    </vt:vector>
  </HeadingPairs>
  <TitlesOfParts>
    <vt:vector size="59" baseType="lpstr">
      <vt:lpstr>Arial Unicode MS</vt:lpstr>
      <vt:lpstr>Berthold Akzidenz Grotesk BE Bo</vt:lpstr>
      <vt:lpstr>Berthold Akzidenz Grotesk BE Me</vt:lpstr>
      <vt:lpstr>Berthold Akzidenz Grotesk BE Re</vt:lpstr>
      <vt:lpstr>Malgun Gothic</vt:lpstr>
      <vt:lpstr>Open Sans</vt:lpstr>
      <vt:lpstr>Open Sans Bold</vt:lpstr>
      <vt:lpstr>Open Sans Light</vt:lpstr>
      <vt:lpstr>Open Sans Regular</vt:lpstr>
      <vt:lpstr>Open Sans SemiBold</vt:lpstr>
      <vt:lpstr>Arial</vt:lpstr>
      <vt:lpstr>Arial Narrow</vt:lpstr>
      <vt:lpstr>Calibri</vt:lpstr>
      <vt:lpstr>Gill Sans</vt:lpstr>
      <vt:lpstr>Helvetica</vt:lpstr>
      <vt:lpstr>Lucida Grande</vt:lpstr>
      <vt:lpstr>Times</vt:lpstr>
      <vt:lpstr>Times New Roman</vt:lpstr>
      <vt:lpstr>White</vt:lpstr>
      <vt:lpstr>PowerPoint Presentation</vt:lpstr>
      <vt:lpstr>In the beginning there was data …</vt:lpstr>
      <vt:lpstr>From MapReduce to batching …</vt:lpstr>
      <vt:lpstr>Our world is event-driven ... so are our problems</vt:lpstr>
      <vt:lpstr>From MapReduce to batching, to streaming services</vt:lpstr>
      <vt:lpstr>Unify access to streaming processors, support polyglot APIs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Separate Stream Processing from Event Distribution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Ways an Event Mesh Supports your Application Architecture</vt:lpstr>
      <vt:lpstr>Where does the Event Mesh fit?</vt:lpstr>
      <vt:lpstr>How does an event mesh work?</vt:lpstr>
      <vt:lpstr>Open APIs &amp; Protocols – Native Application Integration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Ken Overton</cp:lastModifiedBy>
  <cp:revision>211</cp:revision>
  <dcterms:modified xsi:type="dcterms:W3CDTF">2018-11-06T21:22:17Z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0x01010072CD638DB57ADF44AA48C4CD64A83813</vt:lpwstr>
  </property>
</Properties>
</file>