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notesMasterIdLst>
    <p:notesMasterId r:id="rId75"/>
  </p:notesMasterIdLst>
  <p:sldIdLst>
    <p:sldId id="256" r:id="rId2"/>
    <p:sldId id="258" r:id="rId3"/>
    <p:sldId id="328" r:id="rId4"/>
    <p:sldId id="329" r:id="rId5"/>
    <p:sldId id="257" r:id="rId6"/>
    <p:sldId id="259" r:id="rId7"/>
    <p:sldId id="312" r:id="rId8"/>
    <p:sldId id="313" r:id="rId9"/>
    <p:sldId id="260" r:id="rId10"/>
    <p:sldId id="261" r:id="rId11"/>
    <p:sldId id="314" r:id="rId12"/>
    <p:sldId id="315" r:id="rId13"/>
    <p:sldId id="325" r:id="rId14"/>
    <p:sldId id="316" r:id="rId15"/>
    <p:sldId id="317" r:id="rId16"/>
    <p:sldId id="319" r:id="rId17"/>
    <p:sldId id="318" r:id="rId18"/>
    <p:sldId id="326" r:id="rId19"/>
    <p:sldId id="327" r:id="rId20"/>
    <p:sldId id="262" r:id="rId21"/>
    <p:sldId id="321" r:id="rId22"/>
    <p:sldId id="320" r:id="rId23"/>
    <p:sldId id="264" r:id="rId24"/>
    <p:sldId id="265" r:id="rId25"/>
    <p:sldId id="266" r:id="rId26"/>
    <p:sldId id="274" r:id="rId27"/>
    <p:sldId id="323" r:id="rId28"/>
    <p:sldId id="267" r:id="rId29"/>
    <p:sldId id="269" r:id="rId30"/>
    <p:sldId id="271" r:id="rId31"/>
    <p:sldId id="272" r:id="rId32"/>
    <p:sldId id="273" r:id="rId33"/>
    <p:sldId id="275" r:id="rId34"/>
    <p:sldId id="270" r:id="rId35"/>
    <p:sldId id="333" r:id="rId36"/>
    <p:sldId id="332" r:id="rId37"/>
    <p:sldId id="276" r:id="rId38"/>
    <p:sldId id="277" r:id="rId39"/>
    <p:sldId id="278" r:id="rId40"/>
    <p:sldId id="279" r:id="rId41"/>
    <p:sldId id="281" r:id="rId42"/>
    <p:sldId id="282" r:id="rId43"/>
    <p:sldId id="285" r:id="rId44"/>
    <p:sldId id="286" r:id="rId45"/>
    <p:sldId id="284" r:id="rId46"/>
    <p:sldId id="283" r:id="rId47"/>
    <p:sldId id="330" r:id="rId48"/>
    <p:sldId id="287" r:id="rId49"/>
    <p:sldId id="288" r:id="rId50"/>
    <p:sldId id="289" r:id="rId51"/>
    <p:sldId id="290" r:id="rId52"/>
    <p:sldId id="291" r:id="rId53"/>
    <p:sldId id="292" r:id="rId54"/>
    <p:sldId id="293" r:id="rId55"/>
    <p:sldId id="295" r:id="rId56"/>
    <p:sldId id="296" r:id="rId57"/>
    <p:sldId id="297" r:id="rId58"/>
    <p:sldId id="298" r:id="rId59"/>
    <p:sldId id="299" r:id="rId60"/>
    <p:sldId id="300" r:id="rId61"/>
    <p:sldId id="301" r:id="rId62"/>
    <p:sldId id="302" r:id="rId63"/>
    <p:sldId id="303" r:id="rId64"/>
    <p:sldId id="304" r:id="rId65"/>
    <p:sldId id="305" r:id="rId66"/>
    <p:sldId id="306" r:id="rId67"/>
    <p:sldId id="308" r:id="rId68"/>
    <p:sldId id="307" r:id="rId69"/>
    <p:sldId id="309" r:id="rId70"/>
    <p:sldId id="310" r:id="rId71"/>
    <p:sldId id="324" r:id="rId72"/>
    <p:sldId id="311" r:id="rId73"/>
    <p:sldId id="331" r:id="rId7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BE4B536-480F-4E8A-A846-E83E80E90389}">
          <p14:sldIdLst>
            <p14:sldId id="256"/>
            <p14:sldId id="258"/>
            <p14:sldId id="328"/>
            <p14:sldId id="329"/>
          </p14:sldIdLst>
        </p14:section>
        <p14:section name="I. Background of Bing" id="{5D3FD93E-50B9-4DA8-BF0B-41A62BAF331D}">
          <p14:sldIdLst>
            <p14:sldId id="257"/>
            <p14:sldId id="259"/>
            <p14:sldId id="312"/>
            <p14:sldId id="313"/>
            <p14:sldId id="260"/>
            <p14:sldId id="261"/>
            <p14:sldId id="314"/>
            <p14:sldId id="315"/>
            <p14:sldId id="325"/>
            <p14:sldId id="316"/>
            <p14:sldId id="317"/>
            <p14:sldId id="319"/>
            <p14:sldId id="318"/>
            <p14:sldId id="326"/>
            <p14:sldId id="327"/>
            <p14:sldId id="262"/>
            <p14:sldId id="321"/>
            <p14:sldId id="320"/>
            <p14:sldId id="264"/>
            <p14:sldId id="265"/>
          </p14:sldIdLst>
        </p14:section>
        <p14:section name="II. Fighting the &quot;.Net is Slow&quot; Crowd" id="{3CD0D55F-D233-4280-AA09-C9FA855F22A4}">
          <p14:sldIdLst>
            <p14:sldId id="266"/>
            <p14:sldId id="274"/>
            <p14:sldId id="323"/>
            <p14:sldId id="267"/>
            <p14:sldId id="269"/>
            <p14:sldId id="271"/>
            <p14:sldId id="272"/>
            <p14:sldId id="273"/>
            <p14:sldId id="275"/>
            <p14:sldId id="270"/>
            <p14:sldId id="333"/>
            <p14:sldId id="332"/>
          </p14:sldIdLst>
        </p14:section>
        <p14:section name="IIa. Performance Myths" id="{8BF80616-CD41-49B8-AF44-CA3E31DDD35E}">
          <p14:sldIdLst>
            <p14:sldId id="276"/>
            <p14:sldId id="277"/>
            <p14:sldId id="278"/>
            <p14:sldId id="279"/>
            <p14:sldId id="281"/>
            <p14:sldId id="282"/>
            <p14:sldId id="285"/>
            <p14:sldId id="286"/>
            <p14:sldId id="284"/>
            <p14:sldId id="283"/>
            <p14:sldId id="330"/>
            <p14:sldId id="287"/>
            <p14:sldId id="288"/>
            <p14:sldId id="289"/>
            <p14:sldId id="290"/>
            <p14:sldId id="291"/>
            <p14:sldId id="292"/>
            <p14:sldId id="293"/>
            <p14:sldId id="295"/>
            <p14:sldId id="296"/>
            <p14:sldId id="297"/>
            <p14:sldId id="298"/>
            <p14:sldId id="299"/>
            <p14:sldId id="300"/>
            <p14:sldId id="301"/>
            <p14:sldId id="302"/>
            <p14:sldId id="303"/>
            <p14:sldId id="304"/>
          </p14:sldIdLst>
        </p14:section>
        <p14:section name="III. Results" id="{3E4D4686-76AF-4C40-B4E8-444F71239773}">
          <p14:sldIdLst>
            <p14:sldId id="305"/>
            <p14:sldId id="306"/>
            <p14:sldId id="308"/>
            <p14:sldId id="307"/>
            <p14:sldId id="309"/>
            <p14:sldId id="310"/>
            <p14:sldId id="324"/>
            <p14:sldId id="311"/>
            <p14:sldId id="33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20" autoAdjust="0"/>
    <p:restoredTop sz="77232" autoAdjust="0"/>
  </p:normalViewPr>
  <p:slideViewPr>
    <p:cSldViewPr snapToGrid="0">
      <p:cViewPr varScale="1">
        <p:scale>
          <a:sx n="70" d="100"/>
          <a:sy n="70" d="100"/>
        </p:scale>
        <p:origin x="1362" y="54"/>
      </p:cViewPr>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Watson" userId="7bbcf2ae236ea454" providerId="LiveId" clId="{DC7AE86B-1792-410A-81B7-FA6584CDDB97}"/>
    <pc:docChg chg="undo custSel addSld delSld modSld sldOrd modSection">
      <pc:chgData name="Ben Watson" userId="7bbcf2ae236ea454" providerId="LiveId" clId="{DC7AE86B-1792-410A-81B7-FA6584CDDB97}" dt="2017-11-08T03:51:40.465" v="9929" actId="688"/>
      <pc:docMkLst>
        <pc:docMk/>
      </pc:docMkLst>
      <pc:sldChg chg="modSp ord modNotesTx">
        <pc:chgData name="Ben Watson" userId="7bbcf2ae236ea454" providerId="LiveId" clId="{DC7AE86B-1792-410A-81B7-FA6584CDDB97}" dt="2017-11-08T03:46:08.380" v="9903" actId="14100"/>
        <pc:sldMkLst>
          <pc:docMk/>
          <pc:sldMk cId="2581075096" sldId="256"/>
        </pc:sldMkLst>
        <pc:spChg chg="mod">
          <ac:chgData name="Ben Watson" userId="7bbcf2ae236ea454" providerId="LiveId" clId="{DC7AE86B-1792-410A-81B7-FA6584CDDB97}" dt="2017-11-08T03:46:08.380" v="9903" actId="14100"/>
          <ac:spMkLst>
            <pc:docMk/>
            <pc:sldMk cId="2581075096" sldId="256"/>
            <ac:spMk id="4" creationId="{072CB8FF-ED27-45D4-8698-10E117926A8D}"/>
          </ac:spMkLst>
        </pc:spChg>
      </pc:sldChg>
      <pc:sldChg chg="ord">
        <pc:chgData name="Ben Watson" userId="7bbcf2ae236ea454" providerId="LiveId" clId="{DC7AE86B-1792-410A-81B7-FA6584CDDB97}" dt="2017-09-23T15:22:57.299" v="821" actId="20577"/>
        <pc:sldMkLst>
          <pc:docMk/>
          <pc:sldMk cId="3938915576" sldId="257"/>
        </pc:sldMkLst>
      </pc:sldChg>
      <pc:sldChg chg="addSp delSp modSp ord">
        <pc:chgData name="Ben Watson" userId="7bbcf2ae236ea454" providerId="LiveId" clId="{DC7AE86B-1792-410A-81B7-FA6584CDDB97}" dt="2017-11-08T03:51:40.465" v="9929" actId="688"/>
        <pc:sldMkLst>
          <pc:docMk/>
          <pc:sldMk cId="3436663633" sldId="258"/>
        </pc:sldMkLst>
        <pc:picChg chg="add del mod">
          <ac:chgData name="Ben Watson" userId="7bbcf2ae236ea454" providerId="LiveId" clId="{DC7AE86B-1792-410A-81B7-FA6584CDDB97}" dt="2017-11-08T03:48:56.675" v="9909" actId="688"/>
          <ac:picMkLst>
            <pc:docMk/>
            <pc:sldMk cId="3436663633" sldId="258"/>
            <ac:picMk id="4" creationId="{CE8EE683-F41F-4EE8-A454-8EAD1826BB6C}"/>
          </ac:picMkLst>
        </pc:picChg>
        <pc:picChg chg="add mod">
          <ac:chgData name="Ben Watson" userId="7bbcf2ae236ea454" providerId="LiveId" clId="{DC7AE86B-1792-410A-81B7-FA6584CDDB97}" dt="2017-11-08T03:51:40.465" v="9929" actId="688"/>
          <ac:picMkLst>
            <pc:docMk/>
            <pc:sldMk cId="3436663633" sldId="258"/>
            <ac:picMk id="6" creationId="{75386492-5863-490F-8D42-7F455850ED99}"/>
          </ac:picMkLst>
        </pc:picChg>
        <pc:picChg chg="add del mod">
          <ac:chgData name="Ben Watson" userId="7bbcf2ae236ea454" providerId="LiveId" clId="{DC7AE86B-1792-410A-81B7-FA6584CDDB97}" dt="2017-11-08T03:49:32.535" v="9912" actId="478"/>
          <ac:picMkLst>
            <pc:docMk/>
            <pc:sldMk cId="3436663633" sldId="258"/>
            <ac:picMk id="1026" creationId="{2DB9C7A3-18D5-4B44-AA96-96A27BF0D646}"/>
          </ac:picMkLst>
        </pc:picChg>
        <pc:picChg chg="add mod">
          <ac:chgData name="Ben Watson" userId="7bbcf2ae236ea454" providerId="LiveId" clId="{DC7AE86B-1792-410A-81B7-FA6584CDDB97}" dt="2017-11-08T03:50:35.195" v="9920" actId="1076"/>
          <ac:picMkLst>
            <pc:docMk/>
            <pc:sldMk cId="3436663633" sldId="258"/>
            <ac:picMk id="1028" creationId="{EB75E395-CE12-4596-9E2B-B7FC189C1DBF}"/>
          </ac:picMkLst>
        </pc:picChg>
      </pc:sldChg>
      <pc:sldChg chg="addSp delSp modSp ord modNotesTx">
        <pc:chgData name="Ben Watson" userId="7bbcf2ae236ea454" providerId="LiveId" clId="{DC7AE86B-1792-410A-81B7-FA6584CDDB97}" dt="2017-10-21T23:56:14.797" v="9227" actId="20577"/>
        <pc:sldMkLst>
          <pc:docMk/>
          <pc:sldMk cId="3154366008" sldId="259"/>
        </pc:sldMkLst>
        <pc:spChg chg="del">
          <ac:chgData name="Ben Watson" userId="7bbcf2ae236ea454" providerId="LiveId" clId="{DC7AE86B-1792-410A-81B7-FA6584CDDB97}" dt="2017-10-04T18:52:25.319" v="6898" actId="478"/>
          <ac:spMkLst>
            <pc:docMk/>
            <pc:sldMk cId="3154366008" sldId="259"/>
            <ac:spMk id="3" creationId="{3EFF823C-E234-4262-B53E-74236B11DD4D}"/>
          </ac:spMkLst>
        </pc:spChg>
        <pc:spChg chg="del">
          <ac:chgData name="Ben Watson" userId="7bbcf2ae236ea454" providerId="LiveId" clId="{DC7AE86B-1792-410A-81B7-FA6584CDDB97}" dt="2017-10-04T18:52:35.675" v="6901" actId="478"/>
          <ac:spMkLst>
            <pc:docMk/>
            <pc:sldMk cId="3154366008" sldId="259"/>
            <ac:spMk id="4" creationId="{271CA8A0-59BD-4999-9E9B-534A3BC03950}"/>
          </ac:spMkLst>
        </pc:spChg>
        <pc:spChg chg="add del mod">
          <ac:chgData name="Ben Watson" userId="7bbcf2ae236ea454" providerId="LiveId" clId="{DC7AE86B-1792-410A-81B7-FA6584CDDB97}" dt="2017-10-04T18:52:38.183" v="6902" actId="478"/>
          <ac:spMkLst>
            <pc:docMk/>
            <pc:sldMk cId="3154366008" sldId="259"/>
            <ac:spMk id="6" creationId="{80DF2BE4-4A86-454B-8AA0-6BB2C5B9A620}"/>
          </ac:spMkLst>
        </pc:spChg>
        <pc:graphicFrameChg chg="add del mod">
          <ac:chgData name="Ben Watson" userId="7bbcf2ae236ea454" providerId="LiveId" clId="{DC7AE86B-1792-410A-81B7-FA6584CDDB97}" dt="2017-10-04T18:53:40.148" v="6905" actId="20577"/>
          <ac:graphicFrameMkLst>
            <pc:docMk/>
            <pc:sldMk cId="3154366008" sldId="259"/>
            <ac:graphicFrameMk id="2" creationId="{1B65FD66-7B80-4CFE-8864-DF169D6757DF}"/>
          </ac:graphicFrameMkLst>
        </pc:graphicFrameChg>
      </pc:sldChg>
      <pc:sldChg chg="modSp ord">
        <pc:chgData name="Ben Watson" userId="7bbcf2ae236ea454" providerId="LiveId" clId="{DC7AE86B-1792-410A-81B7-FA6584CDDB97}" dt="2017-09-23T15:22:57.299" v="821" actId="20577"/>
        <pc:sldMkLst>
          <pc:docMk/>
          <pc:sldMk cId="4152729234" sldId="260"/>
        </pc:sldMkLst>
        <pc:spChg chg="mod">
          <ac:chgData name="Ben Watson" userId="7bbcf2ae236ea454" providerId="LiveId" clId="{DC7AE86B-1792-410A-81B7-FA6584CDDB97}" dt="2017-09-23T15:13:21.148" v="13" actId="20577"/>
          <ac:spMkLst>
            <pc:docMk/>
            <pc:sldMk cId="4152729234" sldId="260"/>
            <ac:spMk id="4" creationId="{CA1D9828-B728-4C13-80AF-AAB384F60D7B}"/>
          </ac:spMkLst>
        </pc:spChg>
      </pc:sldChg>
      <pc:sldChg chg="ord modNotesTx">
        <pc:chgData name="Ben Watson" userId="7bbcf2ae236ea454" providerId="LiveId" clId="{DC7AE86B-1792-410A-81B7-FA6584CDDB97}" dt="2017-10-21T23:58:20.637" v="9530" actId="20577"/>
        <pc:sldMkLst>
          <pc:docMk/>
          <pc:sldMk cId="345800355" sldId="261"/>
        </pc:sldMkLst>
      </pc:sldChg>
      <pc:sldChg chg="ord">
        <pc:chgData name="Ben Watson" userId="7bbcf2ae236ea454" providerId="LiveId" clId="{DC7AE86B-1792-410A-81B7-FA6584CDDB97}" dt="2017-09-23T15:22:57.299" v="821" actId="20577"/>
        <pc:sldMkLst>
          <pc:docMk/>
          <pc:sldMk cId="1042718547" sldId="262"/>
        </pc:sldMkLst>
      </pc:sldChg>
      <pc:sldChg chg="modSp add del ord modNotesTx">
        <pc:chgData name="Ben Watson" userId="7bbcf2ae236ea454" providerId="LiveId" clId="{DC7AE86B-1792-410A-81B7-FA6584CDDB97}" dt="2017-10-07T14:47:51.774" v="6996" actId="2696"/>
        <pc:sldMkLst>
          <pc:docMk/>
          <pc:sldMk cId="4220779407" sldId="263"/>
        </pc:sldMkLst>
        <pc:spChg chg="mod">
          <ac:chgData name="Ben Watson" userId="7bbcf2ae236ea454" providerId="LiveId" clId="{DC7AE86B-1792-410A-81B7-FA6584CDDB97}" dt="2017-09-23T15:16:28.580" v="43" actId="20577"/>
          <ac:spMkLst>
            <pc:docMk/>
            <pc:sldMk cId="4220779407" sldId="263"/>
            <ac:spMk id="2" creationId="{643C8DFC-B69C-4E43-800F-448769C900F0}"/>
          </ac:spMkLst>
        </pc:spChg>
      </pc:sldChg>
      <pc:sldChg chg="modSp add ord modNotesTx">
        <pc:chgData name="Ben Watson" userId="7bbcf2ae236ea454" providerId="LiveId" clId="{DC7AE86B-1792-410A-81B7-FA6584CDDB97}" dt="2017-09-23T15:22:57.299" v="821" actId="20577"/>
        <pc:sldMkLst>
          <pc:docMk/>
          <pc:sldMk cId="3435227089" sldId="264"/>
        </pc:sldMkLst>
        <pc:spChg chg="mod">
          <ac:chgData name="Ben Watson" userId="7bbcf2ae236ea454" providerId="LiveId" clId="{DC7AE86B-1792-410A-81B7-FA6584CDDB97}" dt="2017-09-23T15:19:05.481" v="475" actId="400"/>
          <ac:spMkLst>
            <pc:docMk/>
            <pc:sldMk cId="3435227089" sldId="264"/>
            <ac:spMk id="2" creationId="{CD0EB1A1-A745-4545-9D41-219CBDD710C3}"/>
          </ac:spMkLst>
        </pc:spChg>
      </pc:sldChg>
      <pc:sldChg chg="modSp add ord modNotesTx">
        <pc:chgData name="Ben Watson" userId="7bbcf2ae236ea454" providerId="LiveId" clId="{DC7AE86B-1792-410A-81B7-FA6584CDDB97}" dt="2017-09-23T15:22:57.299" v="821" actId="20577"/>
        <pc:sldMkLst>
          <pc:docMk/>
          <pc:sldMk cId="1387176982" sldId="265"/>
        </pc:sldMkLst>
        <pc:spChg chg="mod">
          <ac:chgData name="Ben Watson" userId="7bbcf2ae236ea454" providerId="LiveId" clId="{DC7AE86B-1792-410A-81B7-FA6584CDDB97}" dt="2017-09-23T15:19:56.270" v="579" actId="313"/>
          <ac:spMkLst>
            <pc:docMk/>
            <pc:sldMk cId="1387176982" sldId="265"/>
            <ac:spMk id="2" creationId="{E2F5EC47-4449-47F8-9707-4E36D1F222B9}"/>
          </ac:spMkLst>
        </pc:spChg>
      </pc:sldChg>
      <pc:sldChg chg="addSp delSp modSp add modAnim modNotesTx">
        <pc:chgData name="Ben Watson" userId="7bbcf2ae236ea454" providerId="LiveId" clId="{DC7AE86B-1792-410A-81B7-FA6584CDDB97}" dt="2017-10-07T14:51:05.729" v="7143" actId="20577"/>
        <pc:sldMkLst>
          <pc:docMk/>
          <pc:sldMk cId="1254354176" sldId="266"/>
        </pc:sldMkLst>
        <pc:spChg chg="mod">
          <ac:chgData name="Ben Watson" userId="7bbcf2ae236ea454" providerId="LiveId" clId="{DC7AE86B-1792-410A-81B7-FA6584CDDB97}" dt="2017-09-23T15:26:41.926" v="992" actId="313"/>
          <ac:spMkLst>
            <pc:docMk/>
            <pc:sldMk cId="1254354176" sldId="266"/>
            <ac:spMk id="2" creationId="{F88F76BA-B3EF-4030-89F8-8B147F1AFD18}"/>
          </ac:spMkLst>
        </pc:spChg>
        <pc:spChg chg="add mod">
          <ac:chgData name="Ben Watson" userId="7bbcf2ae236ea454" providerId="LiveId" clId="{DC7AE86B-1792-410A-81B7-FA6584CDDB97}" dt="2017-10-07T14:49:43.870" v="7120" actId="20577"/>
          <ac:spMkLst>
            <pc:docMk/>
            <pc:sldMk cId="1254354176" sldId="266"/>
            <ac:spMk id="3" creationId="{48F834E4-BAB5-40D7-AD25-E587EC7E8E9E}"/>
          </ac:spMkLst>
        </pc:spChg>
        <pc:spChg chg="add mod">
          <ac:chgData name="Ben Watson" userId="7bbcf2ae236ea454" providerId="LiveId" clId="{DC7AE86B-1792-410A-81B7-FA6584CDDB97}" dt="2017-10-07T14:50:48.154" v="7142" actId="1076"/>
          <ac:spMkLst>
            <pc:docMk/>
            <pc:sldMk cId="1254354176" sldId="266"/>
            <ac:spMk id="4" creationId="{FF0AC108-BFFF-4E5D-86C2-67BD54AFA0B4}"/>
          </ac:spMkLst>
        </pc:spChg>
        <pc:spChg chg="add del mod">
          <ac:chgData name="Ben Watson" userId="7bbcf2ae236ea454" providerId="LiveId" clId="{DC7AE86B-1792-410A-81B7-FA6584CDDB97}" dt="2017-10-07T14:50:21.058" v="7138" actId="478"/>
          <ac:spMkLst>
            <pc:docMk/>
            <pc:sldMk cId="1254354176" sldId="266"/>
            <ac:spMk id="5" creationId="{C49FCE0C-DBA0-42D0-AFFC-ED1C92AD9AAB}"/>
          </ac:spMkLst>
        </pc:spChg>
        <pc:spChg chg="add del mod">
          <ac:chgData name="Ben Watson" userId="7bbcf2ae236ea454" providerId="LiveId" clId="{DC7AE86B-1792-410A-81B7-FA6584CDDB97}" dt="2017-10-07T14:50:24.265" v="7139" actId="478"/>
          <ac:spMkLst>
            <pc:docMk/>
            <pc:sldMk cId="1254354176" sldId="266"/>
            <ac:spMk id="6" creationId="{668130EA-FB06-47DA-AC85-4C04C8E20233}"/>
          </ac:spMkLst>
        </pc:spChg>
        <pc:spChg chg="add del mod">
          <ac:chgData name="Ben Watson" userId="7bbcf2ae236ea454" providerId="LiveId" clId="{DC7AE86B-1792-410A-81B7-FA6584CDDB97}" dt="2017-10-07T14:50:42.038" v="7141" actId="478"/>
          <ac:spMkLst>
            <pc:docMk/>
            <pc:sldMk cId="1254354176" sldId="266"/>
            <ac:spMk id="8" creationId="{1B92A758-3AD1-4B2B-AD7D-01EFE7797D49}"/>
          </ac:spMkLst>
        </pc:spChg>
        <pc:spChg chg="add del mod">
          <ac:chgData name="Ben Watson" userId="7bbcf2ae236ea454" providerId="LiveId" clId="{DC7AE86B-1792-410A-81B7-FA6584CDDB97}" dt="2017-10-07T14:50:39.878" v="7140" actId="478"/>
          <ac:spMkLst>
            <pc:docMk/>
            <pc:sldMk cId="1254354176" sldId="266"/>
            <ac:spMk id="10" creationId="{0BF1734A-F28B-49D0-BB61-BA0AB68C8FCA}"/>
          </ac:spMkLst>
        </pc:spChg>
      </pc:sldChg>
      <pc:sldChg chg="addSp delSp modSp add ord modNotesTx">
        <pc:chgData name="Ben Watson" userId="7bbcf2ae236ea454" providerId="LiveId" clId="{DC7AE86B-1792-410A-81B7-FA6584CDDB97}" dt="2017-09-23T15:48:24.162" v="2112" actId="20577"/>
        <pc:sldMkLst>
          <pc:docMk/>
          <pc:sldMk cId="39867896" sldId="267"/>
        </pc:sldMkLst>
        <pc:spChg chg="del">
          <ac:chgData name="Ben Watson" userId="7bbcf2ae236ea454" providerId="LiveId" clId="{DC7AE86B-1792-410A-81B7-FA6584CDDB97}" dt="2017-09-23T15:42:03.145" v="1687" actId="20577"/>
          <ac:spMkLst>
            <pc:docMk/>
            <pc:sldMk cId="39867896" sldId="267"/>
            <ac:spMk id="2" creationId="{282CA18A-07BD-4FAA-AA09-CEBE472C98D0}"/>
          </ac:spMkLst>
        </pc:spChg>
        <pc:spChg chg="del">
          <ac:chgData name="Ben Watson" userId="7bbcf2ae236ea454" providerId="LiveId" clId="{DC7AE86B-1792-410A-81B7-FA6584CDDB97}" dt="2017-09-23T15:42:03.145" v="1687" actId="20577"/>
          <ac:spMkLst>
            <pc:docMk/>
            <pc:sldMk cId="39867896" sldId="267"/>
            <ac:spMk id="3" creationId="{FC9972F4-1C85-4903-B6B3-30E64BCBBD6A}"/>
          </ac:spMkLst>
        </pc:spChg>
        <pc:spChg chg="del">
          <ac:chgData name="Ben Watson" userId="7bbcf2ae236ea454" providerId="LiveId" clId="{DC7AE86B-1792-410A-81B7-FA6584CDDB97}" dt="2017-09-23T15:42:03.145" v="1687" actId="20577"/>
          <ac:spMkLst>
            <pc:docMk/>
            <pc:sldMk cId="39867896" sldId="267"/>
            <ac:spMk id="4" creationId="{D82E4ED1-E680-4941-8DF3-D2B1330696CF}"/>
          </ac:spMkLst>
        </pc:spChg>
        <pc:spChg chg="del">
          <ac:chgData name="Ben Watson" userId="7bbcf2ae236ea454" providerId="LiveId" clId="{DC7AE86B-1792-410A-81B7-FA6584CDDB97}" dt="2017-09-23T15:42:03.145" v="1687" actId="20577"/>
          <ac:spMkLst>
            <pc:docMk/>
            <pc:sldMk cId="39867896" sldId="267"/>
            <ac:spMk id="5" creationId="{410E5C81-126F-4DB7-A3F7-D0E970D0A4E0}"/>
          </ac:spMkLst>
        </pc:spChg>
        <pc:spChg chg="del">
          <ac:chgData name="Ben Watson" userId="7bbcf2ae236ea454" providerId="LiveId" clId="{DC7AE86B-1792-410A-81B7-FA6584CDDB97}" dt="2017-09-23T15:42:03.145" v="1687" actId="20577"/>
          <ac:spMkLst>
            <pc:docMk/>
            <pc:sldMk cId="39867896" sldId="267"/>
            <ac:spMk id="6" creationId="{B411F948-0BEA-4411-AAD1-4F8DA48097F3}"/>
          </ac:spMkLst>
        </pc:spChg>
        <pc:spChg chg="add mod">
          <ac:chgData name="Ben Watson" userId="7bbcf2ae236ea454" providerId="LiveId" clId="{DC7AE86B-1792-410A-81B7-FA6584CDDB97}" dt="2017-09-23T15:42:11.892" v="1731" actId="20577"/>
          <ac:spMkLst>
            <pc:docMk/>
            <pc:sldMk cId="39867896" sldId="267"/>
            <ac:spMk id="7" creationId="{31411955-C812-4D6F-AC8F-3BCF6543D459}"/>
          </ac:spMkLst>
        </pc:spChg>
      </pc:sldChg>
      <pc:sldChg chg="modSp add del ord">
        <pc:chgData name="Ben Watson" userId="7bbcf2ae236ea454" providerId="LiveId" clId="{DC7AE86B-1792-410A-81B7-FA6584CDDB97}" dt="2017-09-23T15:49:18.356" v="2114" actId="2696"/>
        <pc:sldMkLst>
          <pc:docMk/>
          <pc:sldMk cId="1797741396" sldId="268"/>
        </pc:sldMkLst>
        <pc:spChg chg="mod">
          <ac:chgData name="Ben Watson" userId="7bbcf2ae236ea454" providerId="LiveId" clId="{DC7AE86B-1792-410A-81B7-FA6584CDDB97}" dt="2017-09-23T15:44:10.141" v="1925" actId="27636"/>
          <ac:spMkLst>
            <pc:docMk/>
            <pc:sldMk cId="1797741396" sldId="268"/>
            <ac:spMk id="2" creationId="{733342D6-DE00-4DC1-808D-56F04DC55988}"/>
          </ac:spMkLst>
        </pc:spChg>
      </pc:sldChg>
      <pc:sldChg chg="addSp delSp modSp add modNotesTx">
        <pc:chgData name="Ben Watson" userId="7bbcf2ae236ea454" providerId="LiveId" clId="{DC7AE86B-1792-410A-81B7-FA6584CDDB97}" dt="2017-09-23T16:18:11.116" v="2919" actId="1038"/>
        <pc:sldMkLst>
          <pc:docMk/>
          <pc:sldMk cId="3310233580" sldId="269"/>
        </pc:sldMkLst>
        <pc:spChg chg="del">
          <ac:chgData name="Ben Watson" userId="7bbcf2ae236ea454" providerId="LiveId" clId="{DC7AE86B-1792-410A-81B7-FA6584CDDB97}" dt="2017-09-23T15:46:20.594" v="1927" actId="1038"/>
          <ac:spMkLst>
            <pc:docMk/>
            <pc:sldMk cId="3310233580" sldId="269"/>
            <ac:spMk id="2" creationId="{2E02D1E6-EEF6-4B89-88F5-2735F9F39832}"/>
          </ac:spMkLst>
        </pc:spChg>
        <pc:spChg chg="del">
          <ac:chgData name="Ben Watson" userId="7bbcf2ae236ea454" providerId="LiveId" clId="{DC7AE86B-1792-410A-81B7-FA6584CDDB97}" dt="2017-09-23T15:46:20.594" v="1927" actId="1038"/>
          <ac:spMkLst>
            <pc:docMk/>
            <pc:sldMk cId="3310233580" sldId="269"/>
            <ac:spMk id="3" creationId="{ACD5C551-CC98-45D3-8179-89651C8FB08B}"/>
          </ac:spMkLst>
        </pc:spChg>
        <pc:spChg chg="del">
          <ac:chgData name="Ben Watson" userId="7bbcf2ae236ea454" providerId="LiveId" clId="{DC7AE86B-1792-410A-81B7-FA6584CDDB97}" dt="2017-09-23T15:46:20.594" v="1927" actId="1038"/>
          <ac:spMkLst>
            <pc:docMk/>
            <pc:sldMk cId="3310233580" sldId="269"/>
            <ac:spMk id="4" creationId="{ACAB2931-0DE1-4E98-B826-9ED2B839E6A3}"/>
          </ac:spMkLst>
        </pc:spChg>
        <pc:spChg chg="del">
          <ac:chgData name="Ben Watson" userId="7bbcf2ae236ea454" providerId="LiveId" clId="{DC7AE86B-1792-410A-81B7-FA6584CDDB97}" dt="2017-09-23T15:46:20.594" v="1927" actId="1038"/>
          <ac:spMkLst>
            <pc:docMk/>
            <pc:sldMk cId="3310233580" sldId="269"/>
            <ac:spMk id="5" creationId="{EF62334A-969D-43FD-BB9B-CAABDF9B0E60}"/>
          </ac:spMkLst>
        </pc:spChg>
        <pc:spChg chg="del">
          <ac:chgData name="Ben Watson" userId="7bbcf2ae236ea454" providerId="LiveId" clId="{DC7AE86B-1792-410A-81B7-FA6584CDDB97}" dt="2017-09-23T15:46:20.594" v="1927" actId="1038"/>
          <ac:spMkLst>
            <pc:docMk/>
            <pc:sldMk cId="3310233580" sldId="269"/>
            <ac:spMk id="6" creationId="{2387E068-2DFE-4A5B-9B5D-37852CF84E4B}"/>
          </ac:spMkLst>
        </pc:spChg>
        <pc:spChg chg="add del mod">
          <ac:chgData name="Ben Watson" userId="7bbcf2ae236ea454" providerId="LiveId" clId="{DC7AE86B-1792-410A-81B7-FA6584CDDB97}" dt="2017-09-23T15:46:53.268" v="1929" actId="478"/>
          <ac:spMkLst>
            <pc:docMk/>
            <pc:sldMk cId="3310233580" sldId="269"/>
            <ac:spMk id="7" creationId="{E7245C9D-A8A1-40E0-A8B7-705DE4E21BF8}"/>
          </ac:spMkLst>
        </pc:spChg>
        <pc:spChg chg="add del mod">
          <ac:chgData name="Ben Watson" userId="7bbcf2ae236ea454" providerId="LiveId" clId="{DC7AE86B-1792-410A-81B7-FA6584CDDB97}" dt="2017-09-23T15:46:50.965" v="1928" actId="478"/>
          <ac:spMkLst>
            <pc:docMk/>
            <pc:sldMk cId="3310233580" sldId="269"/>
            <ac:spMk id="8" creationId="{B9261756-5690-4C6B-BABC-D33F8D00984C}"/>
          </ac:spMkLst>
        </pc:spChg>
        <pc:spChg chg="add mod">
          <ac:chgData name="Ben Watson" userId="7bbcf2ae236ea454" providerId="LiveId" clId="{DC7AE86B-1792-410A-81B7-FA6584CDDB97}" dt="2017-09-23T15:47:38.640" v="1936" actId="27636"/>
          <ac:spMkLst>
            <pc:docMk/>
            <pc:sldMk cId="3310233580" sldId="269"/>
            <ac:spMk id="9" creationId="{495ACA94-945C-4306-BA0B-4A59D8AF63B9}"/>
          </ac:spMkLst>
        </pc:spChg>
        <pc:spChg chg="add mod">
          <ac:chgData name="Ben Watson" userId="7bbcf2ae236ea454" providerId="LiveId" clId="{DC7AE86B-1792-410A-81B7-FA6584CDDB97}" dt="2017-09-23T15:47:10.807" v="1931" actId="1076"/>
          <ac:spMkLst>
            <pc:docMk/>
            <pc:sldMk cId="3310233580" sldId="269"/>
            <ac:spMk id="10" creationId="{9A69C948-7D0B-4C24-AB73-2D24A35DB4F4}"/>
          </ac:spMkLst>
        </pc:spChg>
        <pc:spChg chg="add mod">
          <ac:chgData name="Ben Watson" userId="7bbcf2ae236ea454" providerId="LiveId" clId="{DC7AE86B-1792-410A-81B7-FA6584CDDB97}" dt="2017-09-23T16:18:11.116" v="2919" actId="1038"/>
          <ac:spMkLst>
            <pc:docMk/>
            <pc:sldMk cId="3310233580" sldId="269"/>
            <ac:spMk id="11" creationId="{8B980CF5-92E8-48B0-A7A5-F8FFDB89FCB3}"/>
          </ac:spMkLst>
        </pc:spChg>
        <pc:spChg chg="add mod">
          <ac:chgData name="Ben Watson" userId="7bbcf2ae236ea454" providerId="LiveId" clId="{DC7AE86B-1792-410A-81B7-FA6584CDDB97}" dt="2017-09-23T16:18:11.116" v="2919" actId="1038"/>
          <ac:spMkLst>
            <pc:docMk/>
            <pc:sldMk cId="3310233580" sldId="269"/>
            <ac:spMk id="12" creationId="{89DB23D0-B23F-4638-AA7C-B51A18A8749C}"/>
          </ac:spMkLst>
        </pc:spChg>
        <pc:spChg chg="add">
          <ac:chgData name="Ben Watson" userId="7bbcf2ae236ea454" providerId="LiveId" clId="{DC7AE86B-1792-410A-81B7-FA6584CDDB97}" dt="2017-09-23T15:46:53.654" v="1930" actId="1038"/>
          <ac:spMkLst>
            <pc:docMk/>
            <pc:sldMk cId="3310233580" sldId="269"/>
            <ac:spMk id="13" creationId="{9B984AD3-23CA-4391-A873-BA1A73EA2372}"/>
          </ac:spMkLst>
        </pc:spChg>
        <pc:spChg chg="add">
          <ac:chgData name="Ben Watson" userId="7bbcf2ae236ea454" providerId="LiveId" clId="{DC7AE86B-1792-410A-81B7-FA6584CDDB97}" dt="2017-09-23T15:46:53.654" v="1930" actId="1038"/>
          <ac:spMkLst>
            <pc:docMk/>
            <pc:sldMk cId="3310233580" sldId="269"/>
            <ac:spMk id="14" creationId="{32B74089-34F5-4A2A-8DF7-54764E030E6A}"/>
          </ac:spMkLst>
        </pc:spChg>
      </pc:sldChg>
      <pc:sldChg chg="addSp delSp modSp add ord modNotesTx">
        <pc:chgData name="Ben Watson" userId="7bbcf2ae236ea454" providerId="LiveId" clId="{DC7AE86B-1792-410A-81B7-FA6584CDDB97}" dt="2017-10-12T21:43:08.770" v="8598" actId="20577"/>
        <pc:sldMkLst>
          <pc:docMk/>
          <pc:sldMk cId="592635163" sldId="270"/>
        </pc:sldMkLst>
        <pc:spChg chg="del">
          <ac:chgData name="Ben Watson" userId="7bbcf2ae236ea454" providerId="LiveId" clId="{DC7AE86B-1792-410A-81B7-FA6584CDDB97}" dt="2017-09-23T15:51:35.267" v="2266" actId="20577"/>
          <ac:spMkLst>
            <pc:docMk/>
            <pc:sldMk cId="592635163" sldId="270"/>
            <ac:spMk id="2" creationId="{776CA0A0-785E-4B33-A36E-C9E75E2FD3E3}"/>
          </ac:spMkLst>
        </pc:spChg>
        <pc:spChg chg="del">
          <ac:chgData name="Ben Watson" userId="7bbcf2ae236ea454" providerId="LiveId" clId="{DC7AE86B-1792-410A-81B7-FA6584CDDB97}" dt="2017-09-23T15:51:35.267" v="2266" actId="20577"/>
          <ac:spMkLst>
            <pc:docMk/>
            <pc:sldMk cId="592635163" sldId="270"/>
            <ac:spMk id="3" creationId="{A684FA3C-8511-406B-8802-274EDADEDCEE}"/>
          </ac:spMkLst>
        </pc:spChg>
        <pc:spChg chg="add mod">
          <ac:chgData name="Ben Watson" userId="7bbcf2ae236ea454" providerId="LiveId" clId="{DC7AE86B-1792-410A-81B7-FA6584CDDB97}" dt="2017-09-23T15:51:36.658" v="2267" actId="20577"/>
          <ac:spMkLst>
            <pc:docMk/>
            <pc:sldMk cId="592635163" sldId="270"/>
            <ac:spMk id="4" creationId="{E22C500C-F08E-4328-83ED-1AE9A4A9539D}"/>
          </ac:spMkLst>
        </pc:spChg>
      </pc:sldChg>
      <pc:sldChg chg="add del">
        <pc:chgData name="Ben Watson" userId="7bbcf2ae236ea454" providerId="LiveId" clId="{DC7AE86B-1792-410A-81B7-FA6584CDDB97}" dt="2017-09-23T16:01:19.110" v="2413" actId="2696"/>
        <pc:sldMkLst>
          <pc:docMk/>
          <pc:sldMk cId="904744633" sldId="271"/>
        </pc:sldMkLst>
      </pc:sldChg>
      <pc:sldChg chg="modSp add modNotesTx">
        <pc:chgData name="Ben Watson" userId="7bbcf2ae236ea454" providerId="LiveId" clId="{DC7AE86B-1792-410A-81B7-FA6584CDDB97}" dt="2017-10-12T21:42:53.659" v="8596" actId="14100"/>
        <pc:sldMkLst>
          <pc:docMk/>
          <pc:sldMk cId="3242614617" sldId="271"/>
        </pc:sldMkLst>
        <pc:spChg chg="mod">
          <ac:chgData name="Ben Watson" userId="7bbcf2ae236ea454" providerId="LiveId" clId="{DC7AE86B-1792-410A-81B7-FA6584CDDB97}" dt="2017-10-12T21:42:53.659" v="8596" actId="14100"/>
          <ac:spMkLst>
            <pc:docMk/>
            <pc:sldMk cId="3242614617" sldId="271"/>
            <ac:spMk id="10" creationId="{9A69C948-7D0B-4C24-AB73-2D24A35DB4F4}"/>
          </ac:spMkLst>
        </pc:spChg>
        <pc:spChg chg="mod">
          <ac:chgData name="Ben Watson" userId="7bbcf2ae236ea454" providerId="LiveId" clId="{DC7AE86B-1792-410A-81B7-FA6584CDDB97}" dt="2017-09-23T16:18:28.933" v="2975" actId="1038"/>
          <ac:spMkLst>
            <pc:docMk/>
            <pc:sldMk cId="3242614617" sldId="271"/>
            <ac:spMk id="11" creationId="{8B980CF5-92E8-48B0-A7A5-F8FFDB89FCB3}"/>
          </ac:spMkLst>
        </pc:spChg>
        <pc:spChg chg="mod">
          <ac:chgData name="Ben Watson" userId="7bbcf2ae236ea454" providerId="LiveId" clId="{DC7AE86B-1792-410A-81B7-FA6584CDDB97}" dt="2017-09-23T16:18:28.933" v="2975" actId="1038"/>
          <ac:spMkLst>
            <pc:docMk/>
            <pc:sldMk cId="3242614617" sldId="271"/>
            <ac:spMk id="12" creationId="{89DB23D0-B23F-4638-AA7C-B51A18A8749C}"/>
          </ac:spMkLst>
        </pc:spChg>
      </pc:sldChg>
      <pc:sldChg chg="addSp delSp modSp add">
        <pc:chgData name="Ben Watson" userId="7bbcf2ae236ea454" providerId="LiveId" clId="{DC7AE86B-1792-410A-81B7-FA6584CDDB97}" dt="2017-09-23T16:07:42.844" v="2892" actId="20577"/>
        <pc:sldMkLst>
          <pc:docMk/>
          <pc:sldMk cId="3613460361" sldId="272"/>
        </pc:sldMkLst>
        <pc:spChg chg="del">
          <ac:chgData name="Ben Watson" userId="7bbcf2ae236ea454" providerId="LiveId" clId="{DC7AE86B-1792-410A-81B7-FA6584CDDB97}" dt="2017-09-23T16:07:37.849" v="2859" actId="20577"/>
          <ac:spMkLst>
            <pc:docMk/>
            <pc:sldMk cId="3613460361" sldId="272"/>
            <ac:spMk id="2" creationId="{E409C304-F22E-4517-AC04-CA8E7036EC15}"/>
          </ac:spMkLst>
        </pc:spChg>
        <pc:spChg chg="del">
          <ac:chgData name="Ben Watson" userId="7bbcf2ae236ea454" providerId="LiveId" clId="{DC7AE86B-1792-410A-81B7-FA6584CDDB97}" dt="2017-09-23T16:07:37.849" v="2859" actId="20577"/>
          <ac:spMkLst>
            <pc:docMk/>
            <pc:sldMk cId="3613460361" sldId="272"/>
            <ac:spMk id="3" creationId="{763ABB73-9C70-4E27-A3C7-4AEE1E83CE77}"/>
          </ac:spMkLst>
        </pc:spChg>
        <pc:spChg chg="add mod">
          <ac:chgData name="Ben Watson" userId="7bbcf2ae236ea454" providerId="LiveId" clId="{DC7AE86B-1792-410A-81B7-FA6584CDDB97}" dt="2017-09-23T16:07:42.844" v="2892" actId="20577"/>
          <ac:spMkLst>
            <pc:docMk/>
            <pc:sldMk cId="3613460361" sldId="272"/>
            <ac:spMk id="4" creationId="{CA39A401-406C-4C22-B8DF-35DC482C9E91}"/>
          </ac:spMkLst>
        </pc:spChg>
      </pc:sldChg>
      <pc:sldChg chg="modSp add modNotesTx">
        <pc:chgData name="Ben Watson" userId="7bbcf2ae236ea454" providerId="LiveId" clId="{DC7AE86B-1792-410A-81B7-FA6584CDDB97}" dt="2017-09-23T16:20:38.116" v="3304" actId="20577"/>
        <pc:sldMkLst>
          <pc:docMk/>
          <pc:sldMk cId="1881428868" sldId="273"/>
        </pc:sldMkLst>
        <pc:spChg chg="mod">
          <ac:chgData name="Ben Watson" userId="7bbcf2ae236ea454" providerId="LiveId" clId="{DC7AE86B-1792-410A-81B7-FA6584CDDB97}" dt="2017-09-23T16:19:51.037" v="3053" actId="20577"/>
          <ac:spMkLst>
            <pc:docMk/>
            <pc:sldMk cId="1881428868" sldId="273"/>
            <ac:spMk id="2" creationId="{4A269333-CABD-4ADE-A1BA-0FA28E108D02}"/>
          </ac:spMkLst>
        </pc:spChg>
      </pc:sldChg>
      <pc:sldChg chg="addSp delSp modSp add ord modNotesTx">
        <pc:chgData name="Ben Watson" userId="7bbcf2ae236ea454" providerId="LiveId" clId="{DC7AE86B-1792-410A-81B7-FA6584CDDB97}" dt="2017-10-07T15:05:56.753" v="7353" actId="20577"/>
        <pc:sldMkLst>
          <pc:docMk/>
          <pc:sldMk cId="3033153968" sldId="274"/>
        </pc:sldMkLst>
        <pc:spChg chg="del">
          <ac:chgData name="Ben Watson" userId="7bbcf2ae236ea454" providerId="LiveId" clId="{DC7AE86B-1792-410A-81B7-FA6584CDDB97}" dt="2017-09-23T16:20:48.972" v="3306" actId="20577"/>
          <ac:spMkLst>
            <pc:docMk/>
            <pc:sldMk cId="3033153968" sldId="274"/>
            <ac:spMk id="2" creationId="{1FDEC648-2768-4B4E-BDA0-D38A8CF81867}"/>
          </ac:spMkLst>
        </pc:spChg>
        <pc:spChg chg="add mod">
          <ac:chgData name="Ben Watson" userId="7bbcf2ae236ea454" providerId="LiveId" clId="{DC7AE86B-1792-410A-81B7-FA6584CDDB97}" dt="2017-10-07T15:03:56.777" v="7321" actId="20577"/>
          <ac:spMkLst>
            <pc:docMk/>
            <pc:sldMk cId="3033153968" sldId="274"/>
            <ac:spMk id="2" creationId="{9F196E28-8722-4FFE-B867-87E07EBDADA9}"/>
          </ac:spMkLst>
        </pc:spChg>
        <pc:spChg chg="add del mod">
          <ac:chgData name="Ben Watson" userId="7bbcf2ae236ea454" providerId="LiveId" clId="{DC7AE86B-1792-410A-81B7-FA6584CDDB97}" dt="2017-10-07T15:03:56.777" v="7321" actId="20577"/>
          <ac:spMkLst>
            <pc:docMk/>
            <pc:sldMk cId="3033153968" sldId="274"/>
            <ac:spMk id="3" creationId="{DAD8EED2-19D1-494B-B24D-0597D63DBCDA}"/>
          </ac:spMkLst>
        </pc:spChg>
        <pc:spChg chg="add del mod">
          <ac:chgData name="Ben Watson" userId="7bbcf2ae236ea454" providerId="LiveId" clId="{DC7AE86B-1792-410A-81B7-FA6584CDDB97}" dt="2017-10-07T15:04:50.322" v="7323" actId="20577"/>
          <ac:spMkLst>
            <pc:docMk/>
            <pc:sldMk cId="3033153968" sldId="274"/>
            <ac:spMk id="4" creationId="{A6AC98FD-19FA-4E78-9190-D7A441726B27}"/>
          </ac:spMkLst>
        </pc:spChg>
        <pc:picChg chg="add mod">
          <ac:chgData name="Ben Watson" userId="7bbcf2ae236ea454" providerId="LiveId" clId="{DC7AE86B-1792-410A-81B7-FA6584CDDB97}" dt="2017-10-07T15:05:04.526" v="7351" actId="1036"/>
          <ac:picMkLst>
            <pc:docMk/>
            <pc:sldMk cId="3033153968" sldId="274"/>
            <ac:picMk id="6" creationId="{8216CD67-E0E1-407E-9D32-FE4D77CCFA64}"/>
          </ac:picMkLst>
        </pc:picChg>
      </pc:sldChg>
      <pc:sldChg chg="addSp delSp modSp add modNotesTx">
        <pc:chgData name="Ben Watson" userId="7bbcf2ae236ea454" providerId="LiveId" clId="{DC7AE86B-1792-410A-81B7-FA6584CDDB97}" dt="2017-09-23T16:22:58.996" v="3659" actId="20577"/>
        <pc:sldMkLst>
          <pc:docMk/>
          <pc:sldMk cId="3651335099" sldId="275"/>
        </pc:sldMkLst>
        <pc:spChg chg="del">
          <ac:chgData name="Ben Watson" userId="7bbcf2ae236ea454" providerId="LiveId" clId="{DC7AE86B-1792-410A-81B7-FA6584CDDB97}" dt="2017-09-23T16:22:34.940" v="3588" actId="20577"/>
          <ac:spMkLst>
            <pc:docMk/>
            <pc:sldMk cId="3651335099" sldId="275"/>
            <ac:spMk id="2" creationId="{32ED352A-1EB6-4BA6-B4CA-70C809026C6A}"/>
          </ac:spMkLst>
        </pc:spChg>
        <pc:spChg chg="del">
          <ac:chgData name="Ben Watson" userId="7bbcf2ae236ea454" providerId="LiveId" clId="{DC7AE86B-1792-410A-81B7-FA6584CDDB97}" dt="2017-09-23T16:22:34.940" v="3588" actId="20577"/>
          <ac:spMkLst>
            <pc:docMk/>
            <pc:sldMk cId="3651335099" sldId="275"/>
            <ac:spMk id="3" creationId="{DF58F1E4-4608-48BD-A496-BEDB9690220E}"/>
          </ac:spMkLst>
        </pc:spChg>
        <pc:spChg chg="add mod">
          <ac:chgData name="Ben Watson" userId="7bbcf2ae236ea454" providerId="LiveId" clId="{DC7AE86B-1792-410A-81B7-FA6584CDDB97}" dt="2017-09-23T16:22:38.949" v="3614" actId="20577"/>
          <ac:spMkLst>
            <pc:docMk/>
            <pc:sldMk cId="3651335099" sldId="275"/>
            <ac:spMk id="4" creationId="{5134335E-7234-48B5-886C-3C71927BDBCD}"/>
          </ac:spMkLst>
        </pc:spChg>
      </pc:sldChg>
      <pc:sldChg chg="modSp add ord modNotesTx">
        <pc:chgData name="Ben Watson" userId="7bbcf2ae236ea454" providerId="LiveId" clId="{DC7AE86B-1792-410A-81B7-FA6584CDDB97}" dt="2017-10-22T00:02:10.165" v="9878" actId="20577"/>
        <pc:sldMkLst>
          <pc:docMk/>
          <pc:sldMk cId="1002278930" sldId="276"/>
        </pc:sldMkLst>
        <pc:spChg chg="mod">
          <ac:chgData name="Ben Watson" userId="7bbcf2ae236ea454" providerId="LiveId" clId="{DC7AE86B-1792-410A-81B7-FA6584CDDB97}" dt="2017-09-23T16:24:00.053" v="3682" actId="20577"/>
          <ac:spMkLst>
            <pc:docMk/>
            <pc:sldMk cId="1002278930" sldId="276"/>
            <ac:spMk id="2" creationId="{EE0D1892-74FA-4672-A3F9-DC927D47495B}"/>
          </ac:spMkLst>
        </pc:spChg>
      </pc:sldChg>
      <pc:sldChg chg="modSp add">
        <pc:chgData name="Ben Watson" userId="7bbcf2ae236ea454" providerId="LiveId" clId="{DC7AE86B-1792-410A-81B7-FA6584CDDB97}" dt="2017-09-23T16:34:53.876" v="3765" actId="20577"/>
        <pc:sldMkLst>
          <pc:docMk/>
          <pc:sldMk cId="1861466507" sldId="277"/>
        </pc:sldMkLst>
        <pc:spChg chg="mod">
          <ac:chgData name="Ben Watson" userId="7bbcf2ae236ea454" providerId="LiveId" clId="{DC7AE86B-1792-410A-81B7-FA6584CDDB97}" dt="2017-09-23T16:34:53.876" v="3765" actId="20577"/>
          <ac:spMkLst>
            <pc:docMk/>
            <pc:sldMk cId="1861466507" sldId="277"/>
            <ac:spMk id="2" creationId="{B753ED28-E230-43EC-A2B0-317FECD081A3}"/>
          </ac:spMkLst>
        </pc:spChg>
      </pc:sldChg>
      <pc:sldChg chg="delSp add">
        <pc:chgData name="Ben Watson" userId="7bbcf2ae236ea454" providerId="LiveId" clId="{DC7AE86B-1792-410A-81B7-FA6584CDDB97}" dt="2017-09-23T16:34:39.084" v="3743" actId="478"/>
        <pc:sldMkLst>
          <pc:docMk/>
          <pc:sldMk cId="551340204" sldId="278"/>
        </pc:sldMkLst>
        <pc:picChg chg="del">
          <ac:chgData name="Ben Watson" userId="7bbcf2ae236ea454" providerId="LiveId" clId="{DC7AE86B-1792-410A-81B7-FA6584CDDB97}" dt="2017-09-23T16:34:39.084" v="3743" actId="478"/>
          <ac:picMkLst>
            <pc:docMk/>
            <pc:sldMk cId="551340204" sldId="278"/>
            <ac:picMk id="3" creationId="{00000000-0000-0000-0000-000000000000}"/>
          </ac:picMkLst>
        </pc:picChg>
      </pc:sldChg>
      <pc:sldChg chg="delSp modSp add">
        <pc:chgData name="Ben Watson" userId="7bbcf2ae236ea454" providerId="LiveId" clId="{DC7AE86B-1792-410A-81B7-FA6584CDDB97}" dt="2017-10-22T00:02:25.742" v="9897" actId="20577"/>
        <pc:sldMkLst>
          <pc:docMk/>
          <pc:sldMk cId="1841688806" sldId="279"/>
        </pc:sldMkLst>
        <pc:spChg chg="mod">
          <ac:chgData name="Ben Watson" userId="7bbcf2ae236ea454" providerId="LiveId" clId="{DC7AE86B-1792-410A-81B7-FA6584CDDB97}" dt="2017-10-22T00:02:25.742" v="9897" actId="20577"/>
          <ac:spMkLst>
            <pc:docMk/>
            <pc:sldMk cId="1841688806" sldId="279"/>
            <ac:spMk id="4" creationId="{00000000-0000-0000-0000-000000000000}"/>
          </ac:spMkLst>
        </pc:spChg>
        <pc:picChg chg="del">
          <ac:chgData name="Ben Watson" userId="7bbcf2ae236ea454" providerId="LiveId" clId="{DC7AE86B-1792-410A-81B7-FA6584CDDB97}" dt="2017-09-23T16:35:24.476" v="3769" actId="478"/>
          <ac:picMkLst>
            <pc:docMk/>
            <pc:sldMk cId="1841688806" sldId="279"/>
            <ac:picMk id="3" creationId="{00000000-0000-0000-0000-000000000000}"/>
          </ac:picMkLst>
        </pc:picChg>
      </pc:sldChg>
      <pc:sldChg chg="delSp add del">
        <pc:chgData name="Ben Watson" userId="7bbcf2ae236ea454" providerId="LiveId" clId="{DC7AE86B-1792-410A-81B7-FA6584CDDB97}" dt="2017-09-23T16:35:34.662" v="3772" actId="2696"/>
        <pc:sldMkLst>
          <pc:docMk/>
          <pc:sldMk cId="3563341598" sldId="280"/>
        </pc:sldMkLst>
        <pc:picChg chg="del">
          <ac:chgData name="Ben Watson" userId="7bbcf2ae236ea454" providerId="LiveId" clId="{DC7AE86B-1792-410A-81B7-FA6584CDDB97}" dt="2017-09-23T16:35:25.980" v="3770" actId="478"/>
          <ac:picMkLst>
            <pc:docMk/>
            <pc:sldMk cId="3563341598" sldId="280"/>
            <ac:picMk id="3" creationId="{00000000-0000-0000-0000-000000000000}"/>
          </ac:picMkLst>
        </pc:picChg>
      </pc:sldChg>
      <pc:sldChg chg="delSp modSp add">
        <pc:chgData name="Ben Watson" userId="7bbcf2ae236ea454" providerId="LiveId" clId="{DC7AE86B-1792-410A-81B7-FA6584CDDB97}" dt="2017-09-23T16:35:27.484" v="3771" actId="478"/>
        <pc:sldMkLst>
          <pc:docMk/>
          <pc:sldMk cId="584265242" sldId="281"/>
        </pc:sldMkLst>
        <pc:spChg chg="mod">
          <ac:chgData name="Ben Watson" userId="7bbcf2ae236ea454" providerId="LiveId" clId="{DC7AE86B-1792-410A-81B7-FA6584CDDB97}" dt="2017-09-23T16:35:22.440" v="3768" actId="27636"/>
          <ac:spMkLst>
            <pc:docMk/>
            <pc:sldMk cId="584265242" sldId="281"/>
            <ac:spMk id="2" creationId="{00000000-0000-0000-0000-000000000000}"/>
          </ac:spMkLst>
        </pc:spChg>
        <pc:picChg chg="del">
          <ac:chgData name="Ben Watson" userId="7bbcf2ae236ea454" providerId="LiveId" clId="{DC7AE86B-1792-410A-81B7-FA6584CDDB97}" dt="2017-09-23T16:35:27.484" v="3771" actId="478"/>
          <ac:picMkLst>
            <pc:docMk/>
            <pc:sldMk cId="584265242" sldId="281"/>
            <ac:picMk id="3" creationId="{00000000-0000-0000-0000-000000000000}"/>
          </ac:picMkLst>
        </pc:picChg>
      </pc:sldChg>
      <pc:sldChg chg="delSp modSp add">
        <pc:chgData name="Ben Watson" userId="7bbcf2ae236ea454" providerId="LiveId" clId="{DC7AE86B-1792-410A-81B7-FA6584CDDB97}" dt="2017-09-23T16:42:00.286" v="3886" actId="20577"/>
        <pc:sldMkLst>
          <pc:docMk/>
          <pc:sldMk cId="949020563" sldId="282"/>
        </pc:sldMkLst>
        <pc:spChg chg="mod">
          <ac:chgData name="Ben Watson" userId="7bbcf2ae236ea454" providerId="LiveId" clId="{DC7AE86B-1792-410A-81B7-FA6584CDDB97}" dt="2017-09-23T16:42:00.286" v="3886" actId="20577"/>
          <ac:spMkLst>
            <pc:docMk/>
            <pc:sldMk cId="949020563" sldId="282"/>
            <ac:spMk id="2" creationId="{00000000-0000-0000-0000-000000000000}"/>
          </ac:spMkLst>
        </pc:spChg>
        <pc:picChg chg="del">
          <ac:chgData name="Ben Watson" userId="7bbcf2ae236ea454" providerId="LiveId" clId="{DC7AE86B-1792-410A-81B7-FA6584CDDB97}" dt="2017-09-23T16:41:16.724" v="3879" actId="478"/>
          <ac:picMkLst>
            <pc:docMk/>
            <pc:sldMk cId="949020563" sldId="282"/>
            <ac:picMk id="3" creationId="{00000000-0000-0000-0000-000000000000}"/>
          </ac:picMkLst>
        </pc:picChg>
      </pc:sldChg>
      <pc:sldChg chg="delSp add">
        <pc:chgData name="Ben Watson" userId="7bbcf2ae236ea454" providerId="LiveId" clId="{DC7AE86B-1792-410A-81B7-FA6584CDDB97}" dt="2017-09-23T16:41:19.396" v="3880" actId="478"/>
        <pc:sldMkLst>
          <pc:docMk/>
          <pc:sldMk cId="3234713810" sldId="283"/>
        </pc:sldMkLst>
        <pc:picChg chg="del">
          <ac:chgData name="Ben Watson" userId="7bbcf2ae236ea454" providerId="LiveId" clId="{DC7AE86B-1792-410A-81B7-FA6584CDDB97}" dt="2017-09-23T16:41:19.396" v="3880" actId="478"/>
          <ac:picMkLst>
            <pc:docMk/>
            <pc:sldMk cId="3234713810" sldId="283"/>
            <ac:picMk id="3" creationId="{00000000-0000-0000-0000-000000000000}"/>
          </ac:picMkLst>
        </pc:picChg>
      </pc:sldChg>
      <pc:sldChg chg="delSp add">
        <pc:chgData name="Ben Watson" userId="7bbcf2ae236ea454" providerId="LiveId" clId="{DC7AE86B-1792-410A-81B7-FA6584CDDB97}" dt="2017-09-23T16:41:21.196" v="3881" actId="478"/>
        <pc:sldMkLst>
          <pc:docMk/>
          <pc:sldMk cId="2366165086" sldId="284"/>
        </pc:sldMkLst>
        <pc:picChg chg="del">
          <ac:chgData name="Ben Watson" userId="7bbcf2ae236ea454" providerId="LiveId" clId="{DC7AE86B-1792-410A-81B7-FA6584CDDB97}" dt="2017-09-23T16:41:21.196" v="3881" actId="478"/>
          <ac:picMkLst>
            <pc:docMk/>
            <pc:sldMk cId="2366165086" sldId="284"/>
            <ac:picMk id="3" creationId="{00000000-0000-0000-0000-000000000000}"/>
          </ac:picMkLst>
        </pc:picChg>
      </pc:sldChg>
      <pc:sldChg chg="delSp add">
        <pc:chgData name="Ben Watson" userId="7bbcf2ae236ea454" providerId="LiveId" clId="{DC7AE86B-1792-410A-81B7-FA6584CDDB97}" dt="2017-09-23T16:41:22.716" v="3882" actId="478"/>
        <pc:sldMkLst>
          <pc:docMk/>
          <pc:sldMk cId="677766291" sldId="285"/>
        </pc:sldMkLst>
        <pc:picChg chg="del">
          <ac:chgData name="Ben Watson" userId="7bbcf2ae236ea454" providerId="LiveId" clId="{DC7AE86B-1792-410A-81B7-FA6584CDDB97}" dt="2017-09-23T16:41:22.716" v="3882" actId="478"/>
          <ac:picMkLst>
            <pc:docMk/>
            <pc:sldMk cId="677766291" sldId="285"/>
            <ac:picMk id="3" creationId="{00000000-0000-0000-0000-000000000000}"/>
          </ac:picMkLst>
        </pc:picChg>
      </pc:sldChg>
      <pc:sldChg chg="delSp add">
        <pc:chgData name="Ben Watson" userId="7bbcf2ae236ea454" providerId="LiveId" clId="{DC7AE86B-1792-410A-81B7-FA6584CDDB97}" dt="2017-09-23T16:41:24.492" v="3883" actId="478"/>
        <pc:sldMkLst>
          <pc:docMk/>
          <pc:sldMk cId="4023338621" sldId="286"/>
        </pc:sldMkLst>
        <pc:picChg chg="del">
          <ac:chgData name="Ben Watson" userId="7bbcf2ae236ea454" providerId="LiveId" clId="{DC7AE86B-1792-410A-81B7-FA6584CDDB97}" dt="2017-09-23T16:41:24.492" v="3883" actId="478"/>
          <ac:picMkLst>
            <pc:docMk/>
            <pc:sldMk cId="4023338621" sldId="286"/>
            <ac:picMk id="3" creationId="{00000000-0000-0000-0000-000000000000}"/>
          </ac:picMkLst>
        </pc:picChg>
      </pc:sldChg>
      <pc:sldChg chg="modSp add">
        <pc:chgData name="Ben Watson" userId="7bbcf2ae236ea454" providerId="LiveId" clId="{DC7AE86B-1792-410A-81B7-FA6584CDDB97}" dt="2017-09-23T19:46:08.319" v="3965" actId="313"/>
        <pc:sldMkLst>
          <pc:docMk/>
          <pc:sldMk cId="2348871758" sldId="287"/>
        </pc:sldMkLst>
        <pc:spChg chg="mod">
          <ac:chgData name="Ben Watson" userId="7bbcf2ae236ea454" providerId="LiveId" clId="{DC7AE86B-1792-410A-81B7-FA6584CDDB97}" dt="2017-09-23T19:46:08.319" v="3965" actId="313"/>
          <ac:spMkLst>
            <pc:docMk/>
            <pc:sldMk cId="2348871758" sldId="287"/>
            <ac:spMk id="2" creationId="{6F1FB094-8FC2-4EF0-AAB2-C4E9F22251AB}"/>
          </ac:spMkLst>
        </pc:spChg>
      </pc:sldChg>
      <pc:sldChg chg="delSp add del">
        <pc:chgData name="Ben Watson" userId="7bbcf2ae236ea454" providerId="LiveId" clId="{DC7AE86B-1792-410A-81B7-FA6584CDDB97}" dt="2017-09-23T19:45:31.592" v="3887" actId="2696"/>
        <pc:sldMkLst>
          <pc:docMk/>
          <pc:sldMk cId="3168585592" sldId="287"/>
        </pc:sldMkLst>
        <pc:picChg chg="del">
          <ac:chgData name="Ben Watson" userId="7bbcf2ae236ea454" providerId="LiveId" clId="{DC7AE86B-1792-410A-81B7-FA6584CDDB97}" dt="2017-09-23T16:41:26.101" v="3884" actId="478"/>
          <ac:picMkLst>
            <pc:docMk/>
            <pc:sldMk cId="3168585592" sldId="287"/>
            <ac:picMk id="3" creationId="{00000000-0000-0000-0000-000000000000}"/>
          </ac:picMkLst>
        </pc:picChg>
      </pc:sldChg>
      <pc:sldChg chg="modSp add modNotesTx">
        <pc:chgData name="Ben Watson" userId="7bbcf2ae236ea454" providerId="LiveId" clId="{DC7AE86B-1792-410A-81B7-FA6584CDDB97}" dt="2017-09-23T19:46:50.774" v="4091" actId="20577"/>
        <pc:sldMkLst>
          <pc:docMk/>
          <pc:sldMk cId="1507276274" sldId="288"/>
        </pc:sldMkLst>
        <pc:spChg chg="mod">
          <ac:chgData name="Ben Watson" userId="7bbcf2ae236ea454" providerId="LiveId" clId="{DC7AE86B-1792-410A-81B7-FA6584CDDB97}" dt="2017-09-23T19:46:34.166" v="4041" actId="20577"/>
          <ac:spMkLst>
            <pc:docMk/>
            <pc:sldMk cId="1507276274" sldId="288"/>
            <ac:spMk id="2" creationId="{B42993AD-ED15-491F-A179-39E4BB62200F}"/>
          </ac:spMkLst>
        </pc:spChg>
      </pc:sldChg>
      <pc:sldChg chg="delSp add">
        <pc:chgData name="Ben Watson" userId="7bbcf2ae236ea454" providerId="LiveId" clId="{DC7AE86B-1792-410A-81B7-FA6584CDDB97}" dt="2017-09-23T19:51:33.237" v="4093" actId="478"/>
        <pc:sldMkLst>
          <pc:docMk/>
          <pc:sldMk cId="2897355673" sldId="289"/>
        </pc:sldMkLst>
        <pc:picChg chg="del">
          <ac:chgData name="Ben Watson" userId="7bbcf2ae236ea454" providerId="LiveId" clId="{DC7AE86B-1792-410A-81B7-FA6584CDDB97}" dt="2017-09-23T19:51:33.237" v="4093" actId="478"/>
          <ac:picMkLst>
            <pc:docMk/>
            <pc:sldMk cId="2897355673" sldId="289"/>
            <ac:picMk id="5" creationId="{00000000-0000-0000-0000-000000000000}"/>
          </ac:picMkLst>
        </pc:picChg>
      </pc:sldChg>
      <pc:sldChg chg="delSp modSp add">
        <pc:chgData name="Ben Watson" userId="7bbcf2ae236ea454" providerId="LiveId" clId="{DC7AE86B-1792-410A-81B7-FA6584CDDB97}" dt="2017-10-07T15:13:02.812" v="7354" actId="20577"/>
        <pc:sldMkLst>
          <pc:docMk/>
          <pc:sldMk cId="3557204977" sldId="290"/>
        </pc:sldMkLst>
        <pc:picChg chg="mod">
          <ac:chgData name="Ben Watson" userId="7bbcf2ae236ea454" providerId="LiveId" clId="{DC7AE86B-1792-410A-81B7-FA6584CDDB97}" dt="2017-10-07T15:13:02.812" v="7354" actId="20577"/>
          <ac:picMkLst>
            <pc:docMk/>
            <pc:sldMk cId="3557204977" sldId="290"/>
            <ac:picMk id="2" creationId="{00000000-0000-0000-0000-000000000000}"/>
          </ac:picMkLst>
        </pc:picChg>
        <pc:picChg chg="del">
          <ac:chgData name="Ben Watson" userId="7bbcf2ae236ea454" providerId="LiveId" clId="{DC7AE86B-1792-410A-81B7-FA6584CDDB97}" dt="2017-09-23T19:51:41.406" v="4094" actId="478"/>
          <ac:picMkLst>
            <pc:docMk/>
            <pc:sldMk cId="3557204977" sldId="290"/>
            <ac:picMk id="5" creationId="{00000000-0000-0000-0000-000000000000}"/>
          </ac:picMkLst>
        </pc:picChg>
      </pc:sldChg>
      <pc:sldChg chg="delSp add">
        <pc:chgData name="Ben Watson" userId="7bbcf2ae236ea454" providerId="LiveId" clId="{DC7AE86B-1792-410A-81B7-FA6584CDDB97}" dt="2017-09-23T19:51:47.253" v="4095" actId="478"/>
        <pc:sldMkLst>
          <pc:docMk/>
          <pc:sldMk cId="3306750199" sldId="291"/>
        </pc:sldMkLst>
        <pc:picChg chg="del">
          <ac:chgData name="Ben Watson" userId="7bbcf2ae236ea454" providerId="LiveId" clId="{DC7AE86B-1792-410A-81B7-FA6584CDDB97}" dt="2017-09-23T19:51:47.253" v="4095" actId="478"/>
          <ac:picMkLst>
            <pc:docMk/>
            <pc:sldMk cId="3306750199" sldId="291"/>
            <ac:picMk id="4" creationId="{00000000-0000-0000-0000-000000000000}"/>
          </ac:picMkLst>
        </pc:picChg>
      </pc:sldChg>
      <pc:sldChg chg="delSp add">
        <pc:chgData name="Ben Watson" userId="7bbcf2ae236ea454" providerId="LiveId" clId="{DC7AE86B-1792-410A-81B7-FA6584CDDB97}" dt="2017-09-23T19:52:11.462" v="4098" actId="478"/>
        <pc:sldMkLst>
          <pc:docMk/>
          <pc:sldMk cId="741894896" sldId="292"/>
        </pc:sldMkLst>
        <pc:picChg chg="del">
          <ac:chgData name="Ben Watson" userId="7bbcf2ae236ea454" providerId="LiveId" clId="{DC7AE86B-1792-410A-81B7-FA6584CDDB97}" dt="2017-09-23T19:52:11.462" v="4098" actId="478"/>
          <ac:picMkLst>
            <pc:docMk/>
            <pc:sldMk cId="741894896" sldId="292"/>
            <ac:picMk id="4" creationId="{00000000-0000-0000-0000-000000000000}"/>
          </ac:picMkLst>
        </pc:picChg>
      </pc:sldChg>
      <pc:sldChg chg="delSp add">
        <pc:chgData name="Ben Watson" userId="7bbcf2ae236ea454" providerId="LiveId" clId="{DC7AE86B-1792-410A-81B7-FA6584CDDB97}" dt="2017-09-23T19:51:56.310" v="4096" actId="478"/>
        <pc:sldMkLst>
          <pc:docMk/>
          <pc:sldMk cId="146120328" sldId="293"/>
        </pc:sldMkLst>
        <pc:picChg chg="del">
          <ac:chgData name="Ben Watson" userId="7bbcf2ae236ea454" providerId="LiveId" clId="{DC7AE86B-1792-410A-81B7-FA6584CDDB97}" dt="2017-09-23T19:51:56.310" v="4096" actId="478"/>
          <ac:picMkLst>
            <pc:docMk/>
            <pc:sldMk cId="146120328" sldId="293"/>
            <ac:picMk id="4" creationId="{00000000-0000-0000-0000-000000000000}"/>
          </ac:picMkLst>
        </pc:picChg>
      </pc:sldChg>
      <pc:sldChg chg="delSp add del">
        <pc:chgData name="Ben Watson" userId="7bbcf2ae236ea454" providerId="LiveId" clId="{DC7AE86B-1792-410A-81B7-FA6584CDDB97}" dt="2017-10-22T00:02:37.176" v="9898" actId="2696"/>
        <pc:sldMkLst>
          <pc:docMk/>
          <pc:sldMk cId="388482129" sldId="294"/>
        </pc:sldMkLst>
        <pc:picChg chg="del">
          <ac:chgData name="Ben Watson" userId="7bbcf2ae236ea454" providerId="LiveId" clId="{DC7AE86B-1792-410A-81B7-FA6584CDDB97}" dt="2017-09-23T19:52:08.077" v="4097" actId="478"/>
          <ac:picMkLst>
            <pc:docMk/>
            <pc:sldMk cId="388482129" sldId="294"/>
            <ac:picMk id="4" creationId="{00000000-0000-0000-0000-000000000000}"/>
          </ac:picMkLst>
        </pc:picChg>
      </pc:sldChg>
      <pc:sldChg chg="delSp add">
        <pc:chgData name="Ben Watson" userId="7bbcf2ae236ea454" providerId="LiveId" clId="{DC7AE86B-1792-410A-81B7-FA6584CDDB97}" dt="2017-09-23T19:52:14.198" v="4099" actId="478"/>
        <pc:sldMkLst>
          <pc:docMk/>
          <pc:sldMk cId="485162866" sldId="295"/>
        </pc:sldMkLst>
        <pc:picChg chg="del">
          <ac:chgData name="Ben Watson" userId="7bbcf2ae236ea454" providerId="LiveId" clId="{DC7AE86B-1792-410A-81B7-FA6584CDDB97}" dt="2017-09-23T19:52:14.198" v="4099" actId="478"/>
          <ac:picMkLst>
            <pc:docMk/>
            <pc:sldMk cId="485162866" sldId="295"/>
            <ac:picMk id="4" creationId="{00000000-0000-0000-0000-000000000000}"/>
          </ac:picMkLst>
        </pc:picChg>
      </pc:sldChg>
      <pc:sldChg chg="delSp add">
        <pc:chgData name="Ben Watson" userId="7bbcf2ae236ea454" providerId="LiveId" clId="{DC7AE86B-1792-410A-81B7-FA6584CDDB97}" dt="2017-09-23T19:52:23.309" v="4100" actId="478"/>
        <pc:sldMkLst>
          <pc:docMk/>
          <pc:sldMk cId="3020660061" sldId="296"/>
        </pc:sldMkLst>
        <pc:picChg chg="del">
          <ac:chgData name="Ben Watson" userId="7bbcf2ae236ea454" providerId="LiveId" clId="{DC7AE86B-1792-410A-81B7-FA6584CDDB97}" dt="2017-09-23T19:52:23.309" v="4100" actId="478"/>
          <ac:picMkLst>
            <pc:docMk/>
            <pc:sldMk cId="3020660061" sldId="296"/>
            <ac:picMk id="12" creationId="{00000000-0000-0000-0000-000000000000}"/>
          </ac:picMkLst>
        </pc:picChg>
      </pc:sldChg>
      <pc:sldChg chg="delSp add">
        <pc:chgData name="Ben Watson" userId="7bbcf2ae236ea454" providerId="LiveId" clId="{DC7AE86B-1792-410A-81B7-FA6584CDDB97}" dt="2017-09-23T19:52:26.157" v="4101" actId="478"/>
        <pc:sldMkLst>
          <pc:docMk/>
          <pc:sldMk cId="806724378" sldId="297"/>
        </pc:sldMkLst>
        <pc:picChg chg="del">
          <ac:chgData name="Ben Watson" userId="7bbcf2ae236ea454" providerId="LiveId" clId="{DC7AE86B-1792-410A-81B7-FA6584CDDB97}" dt="2017-09-23T19:52:26.157" v="4101" actId="478"/>
          <ac:picMkLst>
            <pc:docMk/>
            <pc:sldMk cId="806724378" sldId="297"/>
            <ac:picMk id="4" creationId="{00000000-0000-0000-0000-000000000000}"/>
          </ac:picMkLst>
        </pc:picChg>
      </pc:sldChg>
      <pc:sldChg chg="modSp add modNotesTx">
        <pc:chgData name="Ben Watson" userId="7bbcf2ae236ea454" providerId="LiveId" clId="{DC7AE86B-1792-410A-81B7-FA6584CDDB97}" dt="2017-09-23T19:53:50.078" v="4269" actId="20577"/>
        <pc:sldMkLst>
          <pc:docMk/>
          <pc:sldMk cId="3298571818" sldId="298"/>
        </pc:sldMkLst>
        <pc:spChg chg="mod">
          <ac:chgData name="Ben Watson" userId="7bbcf2ae236ea454" providerId="LiveId" clId="{DC7AE86B-1792-410A-81B7-FA6584CDDB97}" dt="2017-09-23T19:53:06.935" v="4138" actId="20577"/>
          <ac:spMkLst>
            <pc:docMk/>
            <pc:sldMk cId="3298571818" sldId="298"/>
            <ac:spMk id="2" creationId="{454DACE7-6AE8-4365-BA6E-AE9A914DB8A1}"/>
          </ac:spMkLst>
        </pc:spChg>
      </pc:sldChg>
      <pc:sldChg chg="addSp delSp modSp add modNotesTx">
        <pc:chgData name="Ben Watson" userId="7bbcf2ae236ea454" providerId="LiveId" clId="{DC7AE86B-1792-410A-81B7-FA6584CDDB97}" dt="2017-10-07T15:18:13.897" v="7398" actId="20577"/>
        <pc:sldMkLst>
          <pc:docMk/>
          <pc:sldMk cId="2642433870" sldId="299"/>
        </pc:sldMkLst>
        <pc:spChg chg="del">
          <ac:chgData name="Ben Watson" userId="7bbcf2ae236ea454" providerId="LiveId" clId="{DC7AE86B-1792-410A-81B7-FA6584CDDB97}" dt="2017-09-23T19:57:31.410" v="4270" actId="20577"/>
          <ac:spMkLst>
            <pc:docMk/>
            <pc:sldMk cId="2642433870" sldId="299"/>
            <ac:spMk id="2" creationId="{4E889FD2-7948-4F62-B00B-ED9B7C60EB3B}"/>
          </ac:spMkLst>
        </pc:spChg>
        <pc:spChg chg="add mod ord">
          <ac:chgData name="Ben Watson" userId="7bbcf2ae236ea454" providerId="LiveId" clId="{DC7AE86B-1792-410A-81B7-FA6584CDDB97}" dt="2017-10-07T15:18:13.897" v="7398" actId="20577"/>
          <ac:spMkLst>
            <pc:docMk/>
            <pc:sldMk cId="2642433870" sldId="299"/>
            <ac:spMk id="2" creationId="{7E94105F-EBCC-460D-B973-482AD20B0331}"/>
          </ac:spMkLst>
        </pc:spChg>
        <pc:spChg chg="add mod">
          <ac:chgData name="Ben Watson" userId="7bbcf2ae236ea454" providerId="LiveId" clId="{DC7AE86B-1792-410A-81B7-FA6584CDDB97}" dt="2017-10-07T15:16:46.122" v="7364" actId="14100"/>
          <ac:spMkLst>
            <pc:docMk/>
            <pc:sldMk cId="2642433870" sldId="299"/>
            <ac:spMk id="3" creationId="{3532848C-9821-4D19-A1B1-A5BCE4D0A9DD}"/>
          </ac:spMkLst>
        </pc:spChg>
        <pc:spChg chg="add mod">
          <ac:chgData name="Ben Watson" userId="7bbcf2ae236ea454" providerId="LiveId" clId="{DC7AE86B-1792-410A-81B7-FA6584CDDB97}" dt="2017-10-07T15:16:31.476" v="7362" actId="20577"/>
          <ac:spMkLst>
            <pc:docMk/>
            <pc:sldMk cId="2642433870" sldId="299"/>
            <ac:spMk id="4" creationId="{D55648DE-A0BB-4B0F-997D-959B233BFDB8}"/>
          </ac:spMkLst>
        </pc:spChg>
        <pc:spChg chg="add mod">
          <ac:chgData name="Ben Watson" userId="7bbcf2ae236ea454" providerId="LiveId" clId="{DC7AE86B-1792-410A-81B7-FA6584CDDB97}" dt="2017-10-07T15:16:36.070" v="7363" actId="20577"/>
          <ac:spMkLst>
            <pc:docMk/>
            <pc:sldMk cId="2642433870" sldId="299"/>
            <ac:spMk id="5" creationId="{09B738C1-A24E-495A-8552-534FBB87E3F9}"/>
          </ac:spMkLst>
        </pc:spChg>
      </pc:sldChg>
      <pc:sldChg chg="modSp add modNotesTx">
        <pc:chgData name="Ben Watson" userId="7bbcf2ae236ea454" providerId="LiveId" clId="{DC7AE86B-1792-410A-81B7-FA6584CDDB97}" dt="2017-10-07T15:19:19.239" v="7500" actId="20577"/>
        <pc:sldMkLst>
          <pc:docMk/>
          <pc:sldMk cId="2661988441" sldId="300"/>
        </pc:sldMkLst>
        <pc:spChg chg="mod">
          <ac:chgData name="Ben Watson" userId="7bbcf2ae236ea454" providerId="LiveId" clId="{DC7AE86B-1792-410A-81B7-FA6584CDDB97}" dt="2017-09-23T20:03:07.550" v="5137" actId="20577"/>
          <ac:spMkLst>
            <pc:docMk/>
            <pc:sldMk cId="2661988441" sldId="300"/>
            <ac:spMk id="2" creationId="{57319E5E-F2F8-4C13-9A13-DA753AA455BD}"/>
          </ac:spMkLst>
        </pc:spChg>
        <pc:spChg chg="mod">
          <ac:chgData name="Ben Watson" userId="7bbcf2ae236ea454" providerId="LiveId" clId="{DC7AE86B-1792-410A-81B7-FA6584CDDB97}" dt="2017-09-23T20:02:02.959" v="4885" actId="20577"/>
          <ac:spMkLst>
            <pc:docMk/>
            <pc:sldMk cId="2661988441" sldId="300"/>
            <ac:spMk id="3" creationId="{508D934A-02F6-4AF2-9882-12CA84D56571}"/>
          </ac:spMkLst>
        </pc:spChg>
        <pc:spChg chg="mod">
          <ac:chgData name="Ben Watson" userId="7bbcf2ae236ea454" providerId="LiveId" clId="{DC7AE86B-1792-410A-81B7-FA6584CDDB97}" dt="2017-09-23T20:02:06.942" v="4898" actId="20577"/>
          <ac:spMkLst>
            <pc:docMk/>
            <pc:sldMk cId="2661988441" sldId="300"/>
            <ac:spMk id="4" creationId="{991C561F-AF3B-48B1-9776-4EC9203FE5B3}"/>
          </ac:spMkLst>
        </pc:spChg>
      </pc:sldChg>
      <pc:sldChg chg="addSp delSp modSp add modNotesTx">
        <pc:chgData name="Ben Watson" userId="7bbcf2ae236ea454" providerId="LiveId" clId="{DC7AE86B-1792-410A-81B7-FA6584CDDB97}" dt="2017-09-23T20:04:01.910" v="5327" actId="20577"/>
        <pc:sldMkLst>
          <pc:docMk/>
          <pc:sldMk cId="3292067834" sldId="301"/>
        </pc:sldMkLst>
        <pc:spChg chg="del">
          <ac:chgData name="Ben Watson" userId="7bbcf2ae236ea454" providerId="LiveId" clId="{DC7AE86B-1792-410A-81B7-FA6584CDDB97}" dt="2017-09-23T20:03:22.331" v="5139" actId="20577"/>
          <ac:spMkLst>
            <pc:docMk/>
            <pc:sldMk cId="3292067834" sldId="301"/>
            <ac:spMk id="2" creationId="{3C6FD0DB-7363-40C4-8536-85D0EDBEFEF4}"/>
          </ac:spMkLst>
        </pc:spChg>
        <pc:spChg chg="del">
          <ac:chgData name="Ben Watson" userId="7bbcf2ae236ea454" providerId="LiveId" clId="{DC7AE86B-1792-410A-81B7-FA6584CDDB97}" dt="2017-09-23T20:03:22.331" v="5139" actId="20577"/>
          <ac:spMkLst>
            <pc:docMk/>
            <pc:sldMk cId="3292067834" sldId="301"/>
            <ac:spMk id="3" creationId="{3A2E79F1-12A1-4343-8BA3-08BBC646BE06}"/>
          </ac:spMkLst>
        </pc:spChg>
        <pc:spChg chg="del">
          <ac:chgData name="Ben Watson" userId="7bbcf2ae236ea454" providerId="LiveId" clId="{DC7AE86B-1792-410A-81B7-FA6584CDDB97}" dt="2017-09-23T20:03:22.331" v="5139" actId="20577"/>
          <ac:spMkLst>
            <pc:docMk/>
            <pc:sldMk cId="3292067834" sldId="301"/>
            <ac:spMk id="4" creationId="{D5F954AD-4B4E-4852-952D-B30549953591}"/>
          </ac:spMkLst>
        </pc:spChg>
        <pc:spChg chg="add mod">
          <ac:chgData name="Ben Watson" userId="7bbcf2ae236ea454" providerId="LiveId" clId="{DC7AE86B-1792-410A-81B7-FA6584CDDB97}" dt="2017-09-23T20:03:32.111" v="5198" actId="313"/>
          <ac:spMkLst>
            <pc:docMk/>
            <pc:sldMk cId="3292067834" sldId="301"/>
            <ac:spMk id="5" creationId="{36824B84-E9FD-4308-80A8-33E1C394E661}"/>
          </ac:spMkLst>
        </pc:spChg>
      </pc:sldChg>
      <pc:sldChg chg="addSp delSp modSp add modNotesTx">
        <pc:chgData name="Ben Watson" userId="7bbcf2ae236ea454" providerId="LiveId" clId="{DC7AE86B-1792-410A-81B7-FA6584CDDB97}" dt="2017-09-23T20:05:11.950" v="5605" actId="20577"/>
        <pc:sldMkLst>
          <pc:docMk/>
          <pc:sldMk cId="294291445" sldId="302"/>
        </pc:sldMkLst>
        <pc:spChg chg="del">
          <ac:chgData name="Ben Watson" userId="7bbcf2ae236ea454" providerId="LiveId" clId="{DC7AE86B-1792-410A-81B7-FA6584CDDB97}" dt="2017-09-23T20:04:07.822" v="5329" actId="20577"/>
          <ac:spMkLst>
            <pc:docMk/>
            <pc:sldMk cId="294291445" sldId="302"/>
            <ac:spMk id="2" creationId="{3F84D083-5C4C-4A6C-BE72-28057B05C5D9}"/>
          </ac:spMkLst>
        </pc:spChg>
        <pc:spChg chg="add mod">
          <ac:chgData name="Ben Watson" userId="7bbcf2ae236ea454" providerId="LiveId" clId="{DC7AE86B-1792-410A-81B7-FA6584CDDB97}" dt="2017-09-23T20:04:07.822" v="5329" actId="20577"/>
          <ac:spMkLst>
            <pc:docMk/>
            <pc:sldMk cId="294291445" sldId="302"/>
            <ac:spMk id="3" creationId="{3109B825-F7AE-4177-A5E3-968A8944A952}"/>
          </ac:spMkLst>
        </pc:spChg>
        <pc:spChg chg="add mod">
          <ac:chgData name="Ben Watson" userId="7bbcf2ae236ea454" providerId="LiveId" clId="{DC7AE86B-1792-410A-81B7-FA6584CDDB97}" dt="2017-09-23T20:04:29.342" v="5388" actId="20577"/>
          <ac:spMkLst>
            <pc:docMk/>
            <pc:sldMk cId="294291445" sldId="302"/>
            <ac:spMk id="4" creationId="{F0FAFBD2-399A-438F-8FE0-122EE1EAF6A3}"/>
          </ac:spMkLst>
        </pc:spChg>
      </pc:sldChg>
      <pc:sldChg chg="modSp add modNotesTx">
        <pc:chgData name="Ben Watson" userId="7bbcf2ae236ea454" providerId="LiveId" clId="{DC7AE86B-1792-410A-81B7-FA6584CDDB97}" dt="2017-09-23T20:06:31.222" v="5843" actId="20577"/>
        <pc:sldMkLst>
          <pc:docMk/>
          <pc:sldMk cId="3942508375" sldId="303"/>
        </pc:sldMkLst>
        <pc:spChg chg="mod">
          <ac:chgData name="Ben Watson" userId="7bbcf2ae236ea454" providerId="LiveId" clId="{DC7AE86B-1792-410A-81B7-FA6584CDDB97}" dt="2017-09-23T20:05:19.830" v="5638" actId="20577"/>
          <ac:spMkLst>
            <pc:docMk/>
            <pc:sldMk cId="3942508375" sldId="303"/>
            <ac:spMk id="3" creationId="{BC141219-8F55-4EEA-83E4-3A1B6AC9EC92}"/>
          </ac:spMkLst>
        </pc:spChg>
      </pc:sldChg>
      <pc:sldChg chg="addSp delSp modSp add modNotesTx">
        <pc:chgData name="Ben Watson" userId="7bbcf2ae236ea454" providerId="LiveId" clId="{DC7AE86B-1792-410A-81B7-FA6584CDDB97}" dt="2017-09-23T20:08:44.101" v="6201" actId="20577"/>
        <pc:sldMkLst>
          <pc:docMk/>
          <pc:sldMk cId="297455799" sldId="304"/>
        </pc:sldMkLst>
        <pc:spChg chg="del">
          <ac:chgData name="Ben Watson" userId="7bbcf2ae236ea454" providerId="LiveId" clId="{DC7AE86B-1792-410A-81B7-FA6584CDDB97}" dt="2017-09-23T20:06:43.405" v="5845" actId="20577"/>
          <ac:spMkLst>
            <pc:docMk/>
            <pc:sldMk cId="297455799" sldId="304"/>
            <ac:spMk id="2" creationId="{6146E865-F057-4653-8307-E0F61D739017}"/>
          </ac:spMkLst>
        </pc:spChg>
        <pc:spChg chg="del">
          <ac:chgData name="Ben Watson" userId="7bbcf2ae236ea454" providerId="LiveId" clId="{DC7AE86B-1792-410A-81B7-FA6584CDDB97}" dt="2017-09-23T20:06:43.405" v="5845" actId="20577"/>
          <ac:spMkLst>
            <pc:docMk/>
            <pc:sldMk cId="297455799" sldId="304"/>
            <ac:spMk id="3" creationId="{5674F17A-21C3-4F38-8790-BEB5DA79E2BA}"/>
          </ac:spMkLst>
        </pc:spChg>
        <pc:spChg chg="add mod">
          <ac:chgData name="Ben Watson" userId="7bbcf2ae236ea454" providerId="LiveId" clId="{DC7AE86B-1792-410A-81B7-FA6584CDDB97}" dt="2017-09-23T20:06:57.790" v="5911" actId="20577"/>
          <ac:spMkLst>
            <pc:docMk/>
            <pc:sldMk cId="297455799" sldId="304"/>
            <ac:spMk id="4" creationId="{35CCAF90-4B80-48D7-BB57-0DB51B2C698E}"/>
          </ac:spMkLst>
        </pc:spChg>
      </pc:sldChg>
      <pc:sldChg chg="modSp add">
        <pc:chgData name="Ben Watson" userId="7bbcf2ae236ea454" providerId="LiveId" clId="{DC7AE86B-1792-410A-81B7-FA6584CDDB97}" dt="2017-09-23T20:08:52.077" v="6209" actId="20577"/>
        <pc:sldMkLst>
          <pc:docMk/>
          <pc:sldMk cId="2838268119" sldId="305"/>
        </pc:sldMkLst>
        <pc:spChg chg="mod">
          <ac:chgData name="Ben Watson" userId="7bbcf2ae236ea454" providerId="LiveId" clId="{DC7AE86B-1792-410A-81B7-FA6584CDDB97}" dt="2017-09-23T20:08:52.077" v="6209" actId="20577"/>
          <ac:spMkLst>
            <pc:docMk/>
            <pc:sldMk cId="2838268119" sldId="305"/>
            <ac:spMk id="2" creationId="{4D77785A-96A4-4671-9447-BDFEBA688536}"/>
          </ac:spMkLst>
        </pc:spChg>
      </pc:sldChg>
      <pc:sldChg chg="modSp add modNotesTx">
        <pc:chgData name="Ben Watson" userId="7bbcf2ae236ea454" providerId="LiveId" clId="{DC7AE86B-1792-410A-81B7-FA6584CDDB97}" dt="2017-10-03T05:37:53.359" v="6323" actId="20577"/>
        <pc:sldMkLst>
          <pc:docMk/>
          <pc:sldMk cId="2440612609" sldId="306"/>
        </pc:sldMkLst>
        <pc:spChg chg="mod">
          <ac:chgData name="Ben Watson" userId="7bbcf2ae236ea454" providerId="LiveId" clId="{DC7AE86B-1792-410A-81B7-FA6584CDDB97}" dt="2017-10-03T05:37:38.375" v="6249" actId="20577"/>
          <ac:spMkLst>
            <pc:docMk/>
            <pc:sldMk cId="2440612609" sldId="306"/>
            <ac:spMk id="2" creationId="{319A2AC3-481E-481B-90A8-C8634E641541}"/>
          </ac:spMkLst>
        </pc:spChg>
      </pc:sldChg>
      <pc:sldChg chg="addSp delSp modSp add modNotesTx">
        <pc:chgData name="Ben Watson" userId="7bbcf2ae236ea454" providerId="LiveId" clId="{DC7AE86B-1792-410A-81B7-FA6584CDDB97}" dt="2017-10-07T15:20:38.775" v="7624" actId="20577"/>
        <pc:sldMkLst>
          <pc:docMk/>
          <pc:sldMk cId="2561866152" sldId="307"/>
        </pc:sldMkLst>
        <pc:spChg chg="mod">
          <ac:chgData name="Ben Watson" userId="7bbcf2ae236ea454" providerId="LiveId" clId="{DC7AE86B-1792-410A-81B7-FA6584CDDB97}" dt="2017-10-03T05:38:58.511" v="6356" actId="20577"/>
          <ac:spMkLst>
            <pc:docMk/>
            <pc:sldMk cId="2561866152" sldId="307"/>
            <ac:spMk id="2" creationId="{CECA3F95-206D-4D68-8A33-D23F8AB94A27}"/>
          </ac:spMkLst>
        </pc:spChg>
        <pc:picChg chg="add del mod ord">
          <ac:chgData name="Ben Watson" userId="7bbcf2ae236ea454" providerId="LiveId" clId="{DC7AE86B-1792-410A-81B7-FA6584CDDB97}" dt="2017-10-03T05:38:50.241" v="6343" actId="20577"/>
          <ac:picMkLst>
            <pc:docMk/>
            <pc:sldMk cId="2561866152" sldId="307"/>
            <ac:picMk id="4" creationId="{33407534-BA38-487B-B634-D0DE7ED937F3}"/>
          </ac:picMkLst>
        </pc:picChg>
      </pc:sldChg>
      <pc:sldChg chg="modSp add ord modNotesTx">
        <pc:chgData name="Ben Watson" userId="7bbcf2ae236ea454" providerId="LiveId" clId="{DC7AE86B-1792-410A-81B7-FA6584CDDB97}" dt="2017-10-07T15:24:38.563" v="7932" actId="20577"/>
        <pc:sldMkLst>
          <pc:docMk/>
          <pc:sldMk cId="448051318" sldId="308"/>
        </pc:sldMkLst>
        <pc:spChg chg="mod">
          <ac:chgData name="Ben Watson" userId="7bbcf2ae236ea454" providerId="LiveId" clId="{DC7AE86B-1792-410A-81B7-FA6584CDDB97}" dt="2017-10-03T05:39:29.535" v="6446" actId="20577"/>
          <ac:spMkLst>
            <pc:docMk/>
            <pc:sldMk cId="448051318" sldId="308"/>
            <ac:spMk id="2" creationId="{BA838206-62C7-4F1E-AE19-697B9E6CD3CC}"/>
          </ac:spMkLst>
        </pc:spChg>
      </pc:sldChg>
      <pc:sldChg chg="modSp add modNotesTx">
        <pc:chgData name="Ben Watson" userId="7bbcf2ae236ea454" providerId="LiveId" clId="{DC7AE86B-1792-410A-81B7-FA6584CDDB97}" dt="2017-10-07T15:21:26.302" v="7775" actId="20577"/>
        <pc:sldMkLst>
          <pc:docMk/>
          <pc:sldMk cId="1870570412" sldId="309"/>
        </pc:sldMkLst>
        <pc:spChg chg="mod">
          <ac:chgData name="Ben Watson" userId="7bbcf2ae236ea454" providerId="LiveId" clId="{DC7AE86B-1792-410A-81B7-FA6584CDDB97}" dt="2017-10-03T05:39:51.943" v="6510" actId="20577"/>
          <ac:spMkLst>
            <pc:docMk/>
            <pc:sldMk cId="1870570412" sldId="309"/>
            <ac:spMk id="2" creationId="{1115A338-CF34-4CA1-8A90-38780BCB8053}"/>
          </ac:spMkLst>
        </pc:spChg>
      </pc:sldChg>
      <pc:sldChg chg="modSp add modNotesTx">
        <pc:chgData name="Ben Watson" userId="7bbcf2ae236ea454" providerId="LiveId" clId="{DC7AE86B-1792-410A-81B7-FA6584CDDB97}" dt="2017-10-07T15:22:17.095" v="7869" actId="20577"/>
        <pc:sldMkLst>
          <pc:docMk/>
          <pc:sldMk cId="3782101456" sldId="310"/>
        </pc:sldMkLst>
        <pc:spChg chg="mod">
          <ac:chgData name="Ben Watson" userId="7bbcf2ae236ea454" providerId="LiveId" clId="{DC7AE86B-1792-410A-81B7-FA6584CDDB97}" dt="2017-10-03T05:40:14.833" v="6560" actId="20577"/>
          <ac:spMkLst>
            <pc:docMk/>
            <pc:sldMk cId="3782101456" sldId="310"/>
            <ac:spMk id="2" creationId="{D8F2B0E1-F1D3-4A70-8318-0BD124C9B45B}"/>
          </ac:spMkLst>
        </pc:spChg>
      </pc:sldChg>
      <pc:sldChg chg="addSp delSp modSp add modTransition modNotesTx">
        <pc:chgData name="Ben Watson" userId="7bbcf2ae236ea454" providerId="LiveId" clId="{DC7AE86B-1792-410A-81B7-FA6584CDDB97}" dt="2017-10-21T23:55:25.756" v="9072" actId="20577"/>
        <pc:sldMkLst>
          <pc:docMk/>
          <pc:sldMk cId="4103658497" sldId="311"/>
        </pc:sldMkLst>
        <pc:spChg chg="del mod">
          <ac:chgData name="Ben Watson" userId="7bbcf2ae236ea454" providerId="LiveId" clId="{DC7AE86B-1792-410A-81B7-FA6584CDDB97}" dt="2017-10-04T15:58:31.745" v="6779" actId="478"/>
          <ac:spMkLst>
            <pc:docMk/>
            <pc:sldMk cId="4103658497" sldId="311"/>
            <ac:spMk id="2" creationId="{FA683812-31BD-412A-9017-A00137D00D20}"/>
          </ac:spMkLst>
        </pc:spChg>
        <pc:spChg chg="add del mod">
          <ac:chgData name="Ben Watson" userId="7bbcf2ae236ea454" providerId="LiveId" clId="{DC7AE86B-1792-410A-81B7-FA6584CDDB97}" dt="2017-10-04T15:58:34.182" v="6780" actId="478"/>
          <ac:spMkLst>
            <pc:docMk/>
            <pc:sldMk cId="4103658497" sldId="311"/>
            <ac:spMk id="4" creationId="{75A54964-A845-4A0E-9547-B78F2D1FC6C9}"/>
          </ac:spMkLst>
        </pc:spChg>
        <pc:picChg chg="add del mod">
          <ac:chgData name="Ben Watson" userId="7bbcf2ae236ea454" providerId="LiveId" clId="{DC7AE86B-1792-410A-81B7-FA6584CDDB97}" dt="2017-10-04T16:06:48.566" v="6784" actId="478"/>
          <ac:picMkLst>
            <pc:docMk/>
            <pc:sldMk cId="4103658497" sldId="311"/>
            <ac:picMk id="6" creationId="{4565DAE4-0BA3-45AB-84F0-D45D2724C7CB}"/>
          </ac:picMkLst>
        </pc:picChg>
      </pc:sldChg>
      <pc:sldChg chg="modNotesTx">
        <pc:chgData name="Ben Watson" userId="7bbcf2ae236ea454" providerId="LiveId" clId="{DC7AE86B-1792-410A-81B7-FA6584CDDB97}" dt="2017-10-21T23:56:56.789" v="9336" actId="6549"/>
        <pc:sldMkLst>
          <pc:docMk/>
          <pc:sldMk cId="330890306" sldId="312"/>
        </pc:sldMkLst>
      </pc:sldChg>
      <pc:sldChg chg="modNotesTx">
        <pc:chgData name="Ben Watson" userId="7bbcf2ae236ea454" providerId="LiveId" clId="{DC7AE86B-1792-410A-81B7-FA6584CDDB97}" dt="2017-10-21T23:57:19.197" v="9368" actId="20577"/>
        <pc:sldMkLst>
          <pc:docMk/>
          <pc:sldMk cId="2402810621" sldId="313"/>
        </pc:sldMkLst>
      </pc:sldChg>
      <pc:sldChg chg="modNotesTx">
        <pc:chgData name="Ben Watson" userId="7bbcf2ae236ea454" providerId="LiveId" clId="{DC7AE86B-1792-410A-81B7-FA6584CDDB97}" dt="2017-10-21T23:58:02.709" v="9486" actId="6549"/>
        <pc:sldMkLst>
          <pc:docMk/>
          <pc:sldMk cId="2795218905" sldId="315"/>
        </pc:sldMkLst>
      </pc:sldChg>
      <pc:sldChg chg="modNotesTx">
        <pc:chgData name="Ben Watson" userId="7bbcf2ae236ea454" providerId="LiveId" clId="{DC7AE86B-1792-410A-81B7-FA6584CDDB97}" dt="2017-10-21T23:58:30.981" v="9536" actId="20577"/>
        <pc:sldMkLst>
          <pc:docMk/>
          <pc:sldMk cId="3361159766" sldId="316"/>
        </pc:sldMkLst>
      </pc:sldChg>
      <pc:sldChg chg="modNotesTx">
        <pc:chgData name="Ben Watson" userId="7bbcf2ae236ea454" providerId="LiveId" clId="{DC7AE86B-1792-410A-81B7-FA6584CDDB97}" dt="2017-10-21T23:59:07.116" v="9620" actId="20577"/>
        <pc:sldMkLst>
          <pc:docMk/>
          <pc:sldMk cId="3728574124" sldId="318"/>
        </pc:sldMkLst>
      </pc:sldChg>
      <pc:sldChg chg="modNotesTx">
        <pc:chgData name="Ben Watson" userId="7bbcf2ae236ea454" providerId="LiveId" clId="{DC7AE86B-1792-410A-81B7-FA6584CDDB97}" dt="2017-10-21T23:58:58.404" v="9604" actId="20577"/>
        <pc:sldMkLst>
          <pc:docMk/>
          <pc:sldMk cId="1461361670" sldId="319"/>
        </pc:sldMkLst>
      </pc:sldChg>
      <pc:sldChg chg="addSp delSp modSp add ord modNotesTx">
        <pc:chgData name="Ben Watson" userId="7bbcf2ae236ea454" providerId="LiveId" clId="{DC7AE86B-1792-410A-81B7-FA6584CDDB97}" dt="2017-10-07T14:48:36.326" v="7110" actId="20577"/>
        <pc:sldMkLst>
          <pc:docMk/>
          <pc:sldMk cId="2691785235" sldId="320"/>
        </pc:sldMkLst>
        <pc:spChg chg="del">
          <ac:chgData name="Ben Watson" userId="7bbcf2ae236ea454" providerId="LiveId" clId="{DC7AE86B-1792-410A-81B7-FA6584CDDB97}" dt="2017-10-07T14:45:03.237" v="6922" actId="20577"/>
          <ac:spMkLst>
            <pc:docMk/>
            <pc:sldMk cId="2691785235" sldId="320"/>
            <ac:spMk id="2" creationId="{B684CC63-D727-4A58-AD89-0A0A4C0EBD5C}"/>
          </ac:spMkLst>
        </pc:spChg>
        <pc:spChg chg="add mod">
          <ac:chgData name="Ben Watson" userId="7bbcf2ae236ea454" providerId="LiveId" clId="{DC7AE86B-1792-410A-81B7-FA6584CDDB97}" dt="2017-10-07T14:45:03.237" v="6922" actId="20577"/>
          <ac:spMkLst>
            <pc:docMk/>
            <pc:sldMk cId="2691785235" sldId="320"/>
            <ac:spMk id="3" creationId="{9990EF6C-709D-408C-A532-755D02B8EDAD}"/>
          </ac:spMkLst>
        </pc:spChg>
        <pc:spChg chg="add del mod">
          <ac:chgData name="Ben Watson" userId="7bbcf2ae236ea454" providerId="LiveId" clId="{DC7AE86B-1792-410A-81B7-FA6584CDDB97}" dt="2017-10-07T14:45:10.709" v="6923" actId="20577"/>
          <ac:spMkLst>
            <pc:docMk/>
            <pc:sldMk cId="2691785235" sldId="320"/>
            <ac:spMk id="4" creationId="{47550E9D-EBAD-488C-B3D4-7EF28A0A8E17}"/>
          </ac:spMkLst>
        </pc:spChg>
        <pc:picChg chg="add mod">
          <ac:chgData name="Ben Watson" userId="7bbcf2ae236ea454" providerId="LiveId" clId="{DC7AE86B-1792-410A-81B7-FA6584CDDB97}" dt="2017-10-07T14:45:24.498" v="6926" actId="14100"/>
          <ac:picMkLst>
            <pc:docMk/>
            <pc:sldMk cId="2691785235" sldId="320"/>
            <ac:picMk id="6" creationId="{406D4AF5-42C0-4D46-9832-FFC21C5079C3}"/>
          </ac:picMkLst>
        </pc:picChg>
      </pc:sldChg>
      <pc:sldChg chg="addSp delSp modSp add modNotesTx">
        <pc:chgData name="Ben Watson" userId="7bbcf2ae236ea454" providerId="LiveId" clId="{DC7AE86B-1792-410A-81B7-FA6584CDDB97}" dt="2017-10-07T14:48:21.734" v="7040" actId="20577"/>
        <pc:sldMkLst>
          <pc:docMk/>
          <pc:sldMk cId="239333765" sldId="321"/>
        </pc:sldMkLst>
        <pc:spChg chg="del">
          <ac:chgData name="Ben Watson" userId="7bbcf2ae236ea454" providerId="LiveId" clId="{DC7AE86B-1792-410A-81B7-FA6584CDDB97}" dt="2017-10-07T14:46:58.377" v="6945" actId="20577"/>
          <ac:spMkLst>
            <pc:docMk/>
            <pc:sldMk cId="239333765" sldId="321"/>
            <ac:spMk id="3" creationId="{12776485-F7B3-4186-AB2C-2B044F8FEE2A}"/>
          </ac:spMkLst>
        </pc:spChg>
        <pc:picChg chg="add mod">
          <ac:chgData name="Ben Watson" userId="7bbcf2ae236ea454" providerId="LiveId" clId="{DC7AE86B-1792-410A-81B7-FA6584CDDB97}" dt="2017-10-07T14:47:16.954" v="6949" actId="14100"/>
          <ac:picMkLst>
            <pc:docMk/>
            <pc:sldMk cId="239333765" sldId="321"/>
            <ac:picMk id="5" creationId="{C541F5A5-1EB6-4C86-AA25-62B2B4F1D6E0}"/>
          </ac:picMkLst>
        </pc:picChg>
      </pc:sldChg>
      <pc:sldChg chg="addSp delSp modSp add del">
        <pc:chgData name="Ben Watson" userId="7bbcf2ae236ea454" providerId="LiveId" clId="{DC7AE86B-1792-410A-81B7-FA6584CDDB97}" dt="2017-10-07T14:52:45.021" v="7161" actId="2696"/>
        <pc:sldMkLst>
          <pc:docMk/>
          <pc:sldMk cId="2403872876" sldId="322"/>
        </pc:sldMkLst>
        <pc:spChg chg="del">
          <ac:chgData name="Ben Watson" userId="7bbcf2ae236ea454" providerId="LiveId" clId="{DC7AE86B-1792-410A-81B7-FA6584CDDB97}" dt="2017-10-07T14:51:32.801" v="7144" actId="478"/>
          <ac:spMkLst>
            <pc:docMk/>
            <pc:sldMk cId="2403872876" sldId="322"/>
            <ac:spMk id="3" creationId="{48F834E4-BAB5-40D7-AD25-E587EC7E8E9E}"/>
          </ac:spMkLst>
        </pc:spChg>
        <pc:spChg chg="del">
          <ac:chgData name="Ben Watson" userId="7bbcf2ae236ea454" providerId="LiveId" clId="{DC7AE86B-1792-410A-81B7-FA6584CDDB97}" dt="2017-10-07T14:51:34.377" v="7145" actId="478"/>
          <ac:spMkLst>
            <pc:docMk/>
            <pc:sldMk cId="2403872876" sldId="322"/>
            <ac:spMk id="4" creationId="{FF0AC108-BFFF-4E5D-86C2-67BD54AFA0B4}"/>
          </ac:spMkLst>
        </pc:spChg>
        <pc:spChg chg="mod">
          <ac:chgData name="Ben Watson" userId="7bbcf2ae236ea454" providerId="LiveId" clId="{DC7AE86B-1792-410A-81B7-FA6584CDDB97}" dt="2017-10-07T14:52:03.952" v="7151" actId="27636"/>
          <ac:spMkLst>
            <pc:docMk/>
            <pc:sldMk cId="2403872876" sldId="322"/>
            <ac:spMk id="5" creationId="{C49FCE0C-DBA0-42D0-AFFC-ED1C92AD9AAB}"/>
          </ac:spMkLst>
        </pc:spChg>
        <pc:spChg chg="mod">
          <ac:chgData name="Ben Watson" userId="7bbcf2ae236ea454" providerId="LiveId" clId="{DC7AE86B-1792-410A-81B7-FA6584CDDB97}" dt="2017-10-07T14:52:12.756" v="7154" actId="27636"/>
          <ac:spMkLst>
            <pc:docMk/>
            <pc:sldMk cId="2403872876" sldId="322"/>
            <ac:spMk id="6" creationId="{668130EA-FB06-47DA-AC85-4C04C8E20233}"/>
          </ac:spMkLst>
        </pc:spChg>
        <pc:spChg chg="add del mod">
          <ac:chgData name="Ben Watson" userId="7bbcf2ae236ea454" providerId="LiveId" clId="{DC7AE86B-1792-410A-81B7-FA6584CDDB97}" dt="2017-10-07T14:51:37.462" v="7147" actId="478"/>
          <ac:spMkLst>
            <pc:docMk/>
            <pc:sldMk cId="2403872876" sldId="322"/>
            <ac:spMk id="8" creationId="{B709DAB3-B0B2-4B26-A773-05736C72234C}"/>
          </ac:spMkLst>
        </pc:spChg>
        <pc:spChg chg="add del mod">
          <ac:chgData name="Ben Watson" userId="7bbcf2ae236ea454" providerId="LiveId" clId="{DC7AE86B-1792-410A-81B7-FA6584CDDB97}" dt="2017-10-07T14:51:36.038" v="7146" actId="478"/>
          <ac:spMkLst>
            <pc:docMk/>
            <pc:sldMk cId="2403872876" sldId="322"/>
            <ac:spMk id="10" creationId="{56F4969D-8C9E-4BD1-9165-65E7DE9D841C}"/>
          </ac:spMkLst>
        </pc:spChg>
      </pc:sldChg>
      <pc:sldChg chg="modSp add modAnim modNotesTx">
        <pc:chgData name="Ben Watson" userId="7bbcf2ae236ea454" providerId="LiveId" clId="{DC7AE86B-1792-410A-81B7-FA6584CDDB97}" dt="2017-10-12T21:26:38.608" v="8591" actId="20577"/>
        <pc:sldMkLst>
          <pc:docMk/>
          <pc:sldMk cId="268635233" sldId="323"/>
        </pc:sldMkLst>
        <pc:spChg chg="mod">
          <ac:chgData name="Ben Watson" userId="7bbcf2ae236ea454" providerId="LiveId" clId="{DC7AE86B-1792-410A-81B7-FA6584CDDB97}" dt="2017-10-07T14:52:06.912" v="7152" actId="6549"/>
          <ac:spMkLst>
            <pc:docMk/>
            <pc:sldMk cId="268635233" sldId="323"/>
            <ac:spMk id="3" creationId="{48F834E4-BAB5-40D7-AD25-E587EC7E8E9E}"/>
          </ac:spMkLst>
        </pc:spChg>
        <pc:spChg chg="mod">
          <ac:chgData name="Ben Watson" userId="7bbcf2ae236ea454" providerId="LiveId" clId="{DC7AE86B-1792-410A-81B7-FA6584CDDB97}" dt="2017-10-12T21:26:38.608" v="8591" actId="20577"/>
          <ac:spMkLst>
            <pc:docMk/>
            <pc:sldMk cId="268635233" sldId="323"/>
            <ac:spMk id="4" creationId="{FF0AC108-BFFF-4E5D-86C2-67BD54AFA0B4}"/>
          </ac:spMkLst>
        </pc:spChg>
      </pc:sldChg>
      <pc:sldChg chg="add modTransition modNotesTx">
        <pc:chgData name="Ben Watson" userId="7bbcf2ae236ea454" providerId="LiveId" clId="{DC7AE86B-1792-410A-81B7-FA6584CDDB97}" dt="2017-10-07T15:25:00.496" v="7967" actId="5793"/>
        <pc:sldMkLst>
          <pc:docMk/>
          <pc:sldMk cId="4120330630" sldId="324"/>
        </pc:sldMkLst>
      </pc:sldChg>
      <pc:sldChg chg="modSp add ord modNotesTx">
        <pc:chgData name="Ben Watson" userId="7bbcf2ae236ea454" providerId="LiveId" clId="{DC7AE86B-1792-410A-81B7-FA6584CDDB97}" dt="2017-10-07T15:27:27.991" v="8299" actId="20577"/>
        <pc:sldMkLst>
          <pc:docMk/>
          <pc:sldMk cId="305804307" sldId="325"/>
        </pc:sldMkLst>
        <pc:graphicFrameChg chg="mod">
          <ac:chgData name="Ben Watson" userId="7bbcf2ae236ea454" providerId="LiveId" clId="{DC7AE86B-1792-410A-81B7-FA6584CDDB97}" dt="2017-10-07T15:26:54.323" v="8149" actId="20577"/>
          <ac:graphicFrameMkLst>
            <pc:docMk/>
            <pc:sldMk cId="305804307" sldId="325"/>
            <ac:graphicFrameMk id="5" creationId="{D717FDAC-B12F-48AD-8045-B8B4E804C260}"/>
          </ac:graphicFrameMkLst>
        </pc:graphicFrameChg>
      </pc:sldChg>
      <pc:sldChg chg="addSp modSp add modNotesTx">
        <pc:chgData name="Ben Watson" userId="7bbcf2ae236ea454" providerId="LiveId" clId="{DC7AE86B-1792-410A-81B7-FA6584CDDB97}" dt="2017-10-12T21:17:21.337" v="8413" actId="5793"/>
        <pc:sldMkLst>
          <pc:docMk/>
          <pc:sldMk cId="1211196170" sldId="326"/>
        </pc:sldMkLst>
        <pc:spChg chg="add mod">
          <ac:chgData name="Ben Watson" userId="7bbcf2ae236ea454" providerId="LiveId" clId="{DC7AE86B-1792-410A-81B7-FA6584CDDB97}" dt="2017-10-12T21:16:57.476" v="8335" actId="5793"/>
          <ac:spMkLst>
            <pc:docMk/>
            <pc:sldMk cId="1211196170" sldId="326"/>
            <ac:spMk id="2" creationId="{B715C0BF-4999-4B52-9ACC-B58001D18853}"/>
          </ac:spMkLst>
        </pc:spChg>
      </pc:sldChg>
      <pc:sldChg chg="modSp add modNotesTx">
        <pc:chgData name="Ben Watson" userId="7bbcf2ae236ea454" providerId="LiveId" clId="{DC7AE86B-1792-410A-81B7-FA6584CDDB97}" dt="2017-10-12T21:24:11.681" v="8566" actId="5793"/>
        <pc:sldMkLst>
          <pc:docMk/>
          <pc:sldMk cId="2674454564" sldId="327"/>
        </pc:sldMkLst>
        <pc:spChg chg="mod">
          <ac:chgData name="Ben Watson" userId="7bbcf2ae236ea454" providerId="LiveId" clId="{DC7AE86B-1792-410A-81B7-FA6584CDDB97}" dt="2017-10-12T21:17:27.736" v="8426" actId="20577"/>
          <ac:spMkLst>
            <pc:docMk/>
            <pc:sldMk cId="2674454564" sldId="327"/>
            <ac:spMk id="2" creationId="{170E0373-078D-4E88-A8B0-1F8D9126B8CF}"/>
          </ac:spMkLst>
        </pc:spChg>
      </pc:sldChg>
      <pc:sldChg chg="addSp delSp modSp add modNotesTx">
        <pc:chgData name="Ben Watson" userId="7bbcf2ae236ea454" providerId="LiveId" clId="{DC7AE86B-1792-410A-81B7-FA6584CDDB97}" dt="2017-10-21T15:01:06.586" v="8650" actId="20577"/>
        <pc:sldMkLst>
          <pc:docMk/>
          <pc:sldMk cId="1377230314" sldId="328"/>
        </pc:sldMkLst>
        <pc:spChg chg="del">
          <ac:chgData name="Ben Watson" userId="7bbcf2ae236ea454" providerId="LiveId" clId="{DC7AE86B-1792-410A-81B7-FA6584CDDB97}" dt="2017-10-21T15:00:25.501" v="8605" actId="20577"/>
          <ac:spMkLst>
            <pc:docMk/>
            <pc:sldMk cId="1377230314" sldId="328"/>
            <ac:spMk id="2" creationId="{16B0BF85-3467-41E3-819E-D867AAA93968}"/>
          </ac:spMkLst>
        </pc:spChg>
        <pc:spChg chg="del">
          <ac:chgData name="Ben Watson" userId="7bbcf2ae236ea454" providerId="LiveId" clId="{DC7AE86B-1792-410A-81B7-FA6584CDDB97}" dt="2017-10-21T15:00:25.501" v="8605" actId="20577"/>
          <ac:spMkLst>
            <pc:docMk/>
            <pc:sldMk cId="1377230314" sldId="328"/>
            <ac:spMk id="3" creationId="{2E6371B7-DCDD-4575-97EE-6FD11B067B3C}"/>
          </ac:spMkLst>
        </pc:spChg>
        <pc:spChg chg="add mod">
          <ac:chgData name="Ben Watson" userId="7bbcf2ae236ea454" providerId="LiveId" clId="{DC7AE86B-1792-410A-81B7-FA6584CDDB97}" dt="2017-10-21T15:00:45.472" v="8616" actId="20577"/>
          <ac:spMkLst>
            <pc:docMk/>
            <pc:sldMk cId="1377230314" sldId="328"/>
            <ac:spMk id="4" creationId="{816BB6F3-2797-4F0C-B99D-FB6EDD551F08}"/>
          </ac:spMkLst>
        </pc:spChg>
      </pc:sldChg>
      <pc:sldChg chg="modSp add modNotesTx">
        <pc:chgData name="Ben Watson" userId="7bbcf2ae236ea454" providerId="LiveId" clId="{DC7AE86B-1792-410A-81B7-FA6584CDDB97}" dt="2017-10-21T15:06:24.696" v="8801" actId="20577"/>
        <pc:sldMkLst>
          <pc:docMk/>
          <pc:sldMk cId="2476029120" sldId="329"/>
        </pc:sldMkLst>
        <pc:spChg chg="mod">
          <ac:chgData name="Ben Watson" userId="7bbcf2ae236ea454" providerId="LiveId" clId="{DC7AE86B-1792-410A-81B7-FA6584CDDB97}" dt="2017-10-21T15:04:46.584" v="8674" actId="20577"/>
          <ac:spMkLst>
            <pc:docMk/>
            <pc:sldMk cId="2476029120" sldId="329"/>
            <ac:spMk id="2" creationId="{4816DBB5-F33B-4A01-B331-511DB76ECF2E}"/>
          </ac:spMkLst>
        </pc:spChg>
      </pc:sldChg>
      <pc:sldChg chg="modSp add modNotesTx">
        <pc:chgData name="Ben Watson" userId="7bbcf2ae236ea454" providerId="LiveId" clId="{DC7AE86B-1792-410A-81B7-FA6584CDDB97}" dt="2017-10-22T00:00:23.356" v="9753" actId="20577"/>
        <pc:sldMkLst>
          <pc:docMk/>
          <pc:sldMk cId="3781167431" sldId="330"/>
        </pc:sldMkLst>
        <pc:spChg chg="mod">
          <ac:chgData name="Ben Watson" userId="7bbcf2ae236ea454" providerId="LiveId" clId="{DC7AE86B-1792-410A-81B7-FA6584CDDB97}" dt="2017-10-22T00:00:05.524" v="9643" actId="20577"/>
          <ac:spMkLst>
            <pc:docMk/>
            <pc:sldMk cId="3781167431" sldId="330"/>
            <ac:spMk id="2" creationId="{3456FB72-0FEA-41B1-AE6E-45FCA905935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9C1792D8-FCA0-4A21-9F81-C351ADF2D56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Service</a:t>
          </a:r>
        </a:p>
      </dgm:t>
    </dgm:pt>
    <dgm:pt modelId="{0160A7F3-397E-484C-9104-A33706ED7FD3}" type="parTrans" cxnId="{3C1CCDD7-73F8-47BC-BAF0-D4DA5D8C231F}">
      <dgm:prSet/>
      <dgm:spPr/>
      <dgm:t>
        <a:bodyPr/>
        <a:lstStyle/>
        <a:p>
          <a:endParaRPr lang="en-US"/>
        </a:p>
      </dgm:t>
    </dgm:pt>
    <dgm:pt modelId="{0AF06072-A86A-49AF-AE38-E2354390F92D}" type="sibTrans" cxnId="{3C1CCDD7-73F8-47BC-BAF0-D4DA5D8C231F}">
      <dgm:prSet/>
      <dgm:spPr/>
      <dgm:t>
        <a:bodyPr/>
        <a:lstStyle/>
        <a:p>
          <a:endParaRPr lang="en-US"/>
        </a:p>
      </dgm:t>
    </dgm:pt>
    <dgm:pt modelId="{6F12D66F-21ED-4689-BA0C-B38879103193}">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5E5166CA-002D-475E-A0C1-8B652ECBF079}" type="parTrans" cxnId="{8E463FB2-A67D-43D1-8F82-F050916F8CAD}">
      <dgm:prSet/>
      <dgm:spPr/>
      <dgm:t>
        <a:bodyPr/>
        <a:lstStyle/>
        <a:p>
          <a:endParaRPr lang="en-US"/>
        </a:p>
      </dgm:t>
    </dgm:pt>
    <dgm:pt modelId="{F1472E30-C1CE-4D27-B043-C16D50EE3042}" type="sibTrans" cxnId="{8E463FB2-A67D-43D1-8F82-F050916F8CAD}">
      <dgm:prSet/>
      <dgm:spPr/>
      <dgm:t>
        <a:bodyPr/>
        <a:lstStyle/>
        <a:p>
          <a:endParaRPr lang="en-US"/>
        </a:p>
      </dgm:t>
    </dgm:pt>
    <dgm:pt modelId="{C3150483-CE22-49FC-9088-B8282C557A93}">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874A1DBD-7E7A-42BD-A93F-620ECA800385}" type="parTrans" cxnId="{F07207BE-33EA-46EF-9549-85D59A5FFCF9}">
      <dgm:prSet/>
      <dgm:spPr/>
      <dgm:t>
        <a:bodyPr/>
        <a:lstStyle/>
        <a:p>
          <a:endParaRPr lang="en-US"/>
        </a:p>
      </dgm:t>
    </dgm:pt>
    <dgm:pt modelId="{64B1569B-D8B2-4E98-AF46-026BF344CAE8}" type="sibTrans" cxnId="{F07207BE-33EA-46EF-9549-85D59A5FFCF9}">
      <dgm:prSet/>
      <dgm:spPr/>
      <dgm:t>
        <a:bodyPr/>
        <a:lstStyle/>
        <a:p>
          <a:endParaRPr lang="en-US"/>
        </a:p>
      </dgm:t>
    </dgm:pt>
    <dgm:pt modelId="{BABBBC56-3D17-4365-A0FD-E5766201859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957C51B8-A5C4-4F97-9311-FB3DB6960AEE}" type="parTrans" cxnId="{109FA437-C5CD-4C11-87F5-ABFD45A962A8}">
      <dgm:prSet/>
      <dgm:spPr/>
      <dgm:t>
        <a:bodyPr/>
        <a:lstStyle/>
        <a:p>
          <a:endParaRPr lang="en-US"/>
        </a:p>
      </dgm:t>
    </dgm:pt>
    <dgm:pt modelId="{A6F150FA-34F1-40D3-BC8D-9DB4A88F7474}" type="sibTrans" cxnId="{109FA437-C5CD-4C11-87F5-ABFD45A962A8}">
      <dgm:prSet/>
      <dgm:spPr/>
      <dgm:t>
        <a:bodyPr/>
        <a:lstStyle/>
        <a:p>
          <a:endParaRPr lang="en-US"/>
        </a:p>
      </dgm:t>
    </dgm:pt>
    <dgm:pt modelId="{59D14260-0072-4ADD-B22D-661018119553}">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1081B67D-74D9-49C3-A9E3-B57C5BF20605}" type="parTrans" cxnId="{CFF6BBD2-5BE9-42A4-856A-2B3E48EFD566}">
      <dgm:prSet/>
      <dgm:spPr/>
      <dgm:t>
        <a:bodyPr/>
        <a:lstStyle/>
        <a:p>
          <a:endParaRPr lang="en-US"/>
        </a:p>
      </dgm:t>
    </dgm:pt>
    <dgm:pt modelId="{581C03DB-0C06-42B7-ADBD-16A1AB94E13D}" type="sibTrans" cxnId="{CFF6BBD2-5BE9-42A4-856A-2B3E48EFD566}">
      <dgm:prSet/>
      <dgm:spPr/>
      <dgm:t>
        <a:bodyPr/>
        <a:lstStyle/>
        <a:p>
          <a:endParaRPr lang="en-US"/>
        </a:p>
      </dgm:t>
    </dgm:pt>
    <dgm:pt modelId="{EEDBEBFE-EE26-463A-9948-F8820347C30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F2EFD891-F3C5-49DD-8C09-B1F925E47182}" type="parTrans" cxnId="{5A6161B0-E254-42BE-AC61-2B1CB8CC73A2}">
      <dgm:prSet/>
      <dgm:spPr/>
      <dgm:t>
        <a:bodyPr/>
        <a:lstStyle/>
        <a:p>
          <a:endParaRPr lang="en-US"/>
        </a:p>
      </dgm:t>
    </dgm:pt>
    <dgm:pt modelId="{2EAA56C8-026D-433E-8D44-ED941A7A0A11}" type="sibTrans" cxnId="{5A6161B0-E254-42BE-AC61-2B1CB8CC73A2}">
      <dgm:prSet/>
      <dgm:spPr/>
      <dgm:t>
        <a:bodyPr/>
        <a:lstStyle/>
        <a:p>
          <a:endParaRPr lang="en-US"/>
        </a:p>
      </dgm:t>
    </dgm:pt>
    <dgm:pt modelId="{47016502-3894-4328-B2A8-FFC6D3774F9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FA72D2C6-EA58-40B0-AC47-F4BF0CD26A11}" type="parTrans" cxnId="{EA818E7D-F0A2-4ADA-9931-9FDFFFA666F3}">
      <dgm:prSet/>
      <dgm:spPr/>
      <dgm:t>
        <a:bodyPr/>
        <a:lstStyle/>
        <a:p>
          <a:endParaRPr lang="en-US"/>
        </a:p>
      </dgm:t>
    </dgm:pt>
    <dgm:pt modelId="{5E73F90B-306B-4C8C-80B3-F82D24696BD2}" type="sibTrans" cxnId="{EA818E7D-F0A2-4ADA-9931-9FDFFFA666F3}">
      <dgm:prSet/>
      <dgm:spPr/>
      <dgm:t>
        <a:bodyPr/>
        <a:lstStyle/>
        <a:p>
          <a:endParaRPr lang="en-US"/>
        </a:p>
      </dgm:t>
    </dgm:pt>
    <dgm:pt modelId="{BB823F23-3D6A-46F5-A1C5-B255697C202A}">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BD54C6D0-9C5C-44D6-B7B4-C46C1AE03B1C}" type="parTrans" cxnId="{345029AB-15C6-4FA0-A16A-75BD7DC32EF3}">
      <dgm:prSet/>
      <dgm:spPr/>
      <dgm:t>
        <a:bodyPr/>
        <a:lstStyle/>
        <a:p>
          <a:endParaRPr lang="en-US"/>
        </a:p>
      </dgm:t>
    </dgm:pt>
    <dgm:pt modelId="{82D99B31-8CAC-4244-B70C-9D0292C3D9A9}" type="sibTrans" cxnId="{345029AB-15C6-4FA0-A16A-75BD7DC32EF3}">
      <dgm:prSet/>
      <dgm:spPr/>
      <dgm:t>
        <a:bodyPr/>
        <a:lstStyle/>
        <a:p>
          <a:endParaRPr lang="en-US"/>
        </a:p>
      </dgm:t>
    </dgm:pt>
    <dgm:pt modelId="{F00599AF-7C81-403C-944C-0B14593F7CB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4759E1C1-7461-4E0D-BC2B-53895862C76D}" type="parTrans" cxnId="{0EA260D6-7D5A-4C12-B74C-5D9867560030}">
      <dgm:prSet/>
      <dgm:spPr/>
      <dgm:t>
        <a:bodyPr/>
        <a:lstStyle/>
        <a:p>
          <a:endParaRPr lang="en-US"/>
        </a:p>
      </dgm:t>
    </dgm:pt>
    <dgm:pt modelId="{7244289C-1286-4976-8CEF-2DE028A7F48F}" type="sibTrans" cxnId="{0EA260D6-7D5A-4C12-B74C-5D9867560030}">
      <dgm:prSet/>
      <dgm:spPr/>
      <dgm:t>
        <a:bodyPr/>
        <a:lstStyle/>
        <a:p>
          <a:endParaRPr lang="en-US"/>
        </a:p>
      </dgm:t>
    </dgm:pt>
    <dgm:pt modelId="{565FD26E-1ED5-4FAF-B4DC-715D39309F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8C9938F9-D4F1-4D04-A584-C6A000E244B0}" type="parTrans" cxnId="{DE5CA7BB-ED5A-4A9D-846F-149A64D88722}">
      <dgm:prSet/>
      <dgm:spPr/>
      <dgm:t>
        <a:bodyPr/>
        <a:lstStyle/>
        <a:p>
          <a:endParaRPr lang="en-US"/>
        </a:p>
      </dgm:t>
    </dgm:pt>
    <dgm:pt modelId="{9BB05C72-F8A5-4863-A6C3-88BB0C8FB843}" type="sibTrans" cxnId="{DE5CA7BB-ED5A-4A9D-846F-149A64D88722}">
      <dgm:prSet/>
      <dgm:spPr/>
      <dgm:t>
        <a:bodyPr/>
        <a:lstStyle/>
        <a:p>
          <a:endParaRPr lang="en-US"/>
        </a:p>
      </dgm:t>
    </dgm:pt>
    <dgm:pt modelId="{A3532373-7CDB-401F-A707-81BF5DEEC21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1DCE59F0-BB21-41C9-8B9F-7EB8485042DE}" type="parTrans" cxnId="{D8BE5BB4-5069-428B-824A-57CEC750FFBC}">
      <dgm:prSet/>
      <dgm:spPr/>
      <dgm:t>
        <a:bodyPr/>
        <a:lstStyle/>
        <a:p>
          <a:endParaRPr lang="en-US"/>
        </a:p>
      </dgm:t>
    </dgm:pt>
    <dgm:pt modelId="{7C2F7823-21E2-4C69-B0BC-7E810455BAB1}" type="sibTrans" cxnId="{D8BE5BB4-5069-428B-824A-57CEC750FFBC}">
      <dgm:prSet/>
      <dgm:spPr/>
      <dgm:t>
        <a:bodyPr/>
        <a:lstStyle/>
        <a:p>
          <a:endParaRPr lang="en-US"/>
        </a:p>
      </dgm:t>
    </dgm:pt>
    <dgm:pt modelId="{FE8D670D-2D8F-46BA-8863-2E9142A6E26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BFCCBFD0-2DF8-440D-8BE6-5F16E39424AE}" type="parTrans" cxnId="{69333656-3D4F-4A30-A2C9-F357A7DAC9BE}">
      <dgm:prSet/>
      <dgm:spPr/>
      <dgm:t>
        <a:bodyPr/>
        <a:lstStyle/>
        <a:p>
          <a:endParaRPr lang="en-US"/>
        </a:p>
      </dgm:t>
    </dgm:pt>
    <dgm:pt modelId="{D671D400-B7E0-49AF-B112-34442FFAC848}" type="sibTrans" cxnId="{69333656-3D4F-4A30-A2C9-F357A7DAC9BE}">
      <dgm:prSet/>
      <dgm:spPr/>
      <dgm:t>
        <a:bodyPr/>
        <a:lstStyle/>
        <a:p>
          <a:endParaRPr lang="en-US"/>
        </a:p>
      </dgm:t>
    </dgm:pt>
    <dgm:pt modelId="{6B55717E-9F94-44D0-B7BD-6EF283DF8B80}">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04CF6605-1F5D-4908-BB6D-1C1E9F14CA1F}" type="parTrans" cxnId="{6D311DF9-D03C-4976-9E34-257B33C30F4C}">
      <dgm:prSet/>
      <dgm:spPr/>
      <dgm:t>
        <a:bodyPr/>
        <a:lstStyle/>
        <a:p>
          <a:endParaRPr lang="en-US"/>
        </a:p>
      </dgm:t>
    </dgm:pt>
    <dgm:pt modelId="{9AF6060C-BADD-43B8-9B65-6871F63E412B}" type="sibTrans" cxnId="{6D311DF9-D03C-4976-9E34-257B33C30F4C}">
      <dgm:prSet/>
      <dgm:spPr/>
      <dgm:t>
        <a:bodyPr/>
        <a:lstStyle/>
        <a:p>
          <a:endParaRPr lang="en-US"/>
        </a:p>
      </dgm:t>
    </dgm:pt>
    <dgm:pt modelId="{3D5AB733-2784-425B-8D2E-C7956CF69FB0}">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BDA782B0-88F5-4E79-BB54-55767BCED97B}" type="parTrans" cxnId="{2BFA89DB-7626-43E3-82C8-B04757EC9CCD}">
      <dgm:prSet/>
      <dgm:spPr/>
      <dgm:t>
        <a:bodyPr/>
        <a:lstStyle/>
        <a:p>
          <a:endParaRPr lang="en-US"/>
        </a:p>
      </dgm:t>
    </dgm:pt>
    <dgm:pt modelId="{7B023921-7FE9-469D-9C5A-D9770207D2E1}" type="sibTrans" cxnId="{2BFA89DB-7626-43E3-82C8-B04757EC9CCD}">
      <dgm:prSet/>
      <dgm:spPr/>
      <dgm:t>
        <a:bodyPr/>
        <a:lstStyle/>
        <a:p>
          <a:endParaRPr lang="en-US"/>
        </a:p>
      </dgm:t>
    </dgm:pt>
    <dgm:pt modelId="{A2AFF5E2-63DD-4D60-9161-1D828CC3504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96CD07E6-DDC3-484B-94DB-90362A52F0CD}" type="parTrans" cxnId="{751CEEB5-7A1F-4EC1-92E0-95D1AD72719B}">
      <dgm:prSet/>
      <dgm:spPr/>
      <dgm:t>
        <a:bodyPr/>
        <a:lstStyle/>
        <a:p>
          <a:endParaRPr lang="en-US"/>
        </a:p>
      </dgm:t>
    </dgm:pt>
    <dgm:pt modelId="{567A1D12-FA7E-4B42-AEE6-0E30B30A31B5}" type="sibTrans" cxnId="{751CEEB5-7A1F-4EC1-92E0-95D1AD72719B}">
      <dgm:prSet/>
      <dgm:spPr/>
      <dgm:t>
        <a:bodyPr/>
        <a:lstStyle/>
        <a:p>
          <a:endParaRPr lang="en-US"/>
        </a:p>
      </dgm:t>
    </dgm:pt>
    <dgm:pt modelId="{31D25C9A-7F36-49B2-A0E5-9D03EE565634}">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551A389E-39F2-4DD7-AA2E-E51166B3A326}" type="parTrans" cxnId="{C007C306-1FBE-4DCB-BE42-3A2A32350008}">
      <dgm:prSet/>
      <dgm:spPr/>
      <dgm:t>
        <a:bodyPr/>
        <a:lstStyle/>
        <a:p>
          <a:endParaRPr lang="en-US"/>
        </a:p>
      </dgm:t>
    </dgm:pt>
    <dgm:pt modelId="{CB247660-847E-45CC-AF2B-391BDFAE8558}" type="sibTrans" cxnId="{C007C306-1FBE-4DCB-BE42-3A2A32350008}">
      <dgm:prSet/>
      <dgm:spPr/>
      <dgm:t>
        <a:bodyPr/>
        <a:lstStyle/>
        <a:p>
          <a:endParaRPr lang="en-US"/>
        </a:p>
      </dgm:t>
    </dgm:pt>
    <dgm:pt modelId="{72DC067C-3A66-4983-9644-FE1C6F61A034}">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56FD6012-4621-4ADF-A6EF-4A6AB4B5F4CC}" type="parTrans" cxnId="{C65B15B8-5835-4B95-844E-D60A4ABAACDC}">
      <dgm:prSet/>
      <dgm:spPr/>
      <dgm:t>
        <a:bodyPr/>
        <a:lstStyle/>
        <a:p>
          <a:endParaRPr lang="en-US"/>
        </a:p>
      </dgm:t>
    </dgm:pt>
    <dgm:pt modelId="{3F9C4960-CE63-4C14-8832-0FE83B5756F9}" type="sibTrans" cxnId="{C65B15B8-5835-4B95-844E-D60A4ABAACDC}">
      <dgm:prSet/>
      <dgm:spPr/>
      <dgm:t>
        <a:bodyPr/>
        <a:lstStyle/>
        <a:p>
          <a:endParaRPr lang="en-US"/>
        </a:p>
      </dgm:t>
    </dgm:pt>
    <dgm:pt modelId="{EC1B5BE5-66D9-4A27-B430-C33D8E9A6F46}">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06B268BE-5628-4786-9930-F4157C19003B}" type="parTrans" cxnId="{3A874AB6-63E5-431E-A39C-C7235E044A96}">
      <dgm:prSet/>
      <dgm:spPr/>
      <dgm:t>
        <a:bodyPr/>
        <a:lstStyle/>
        <a:p>
          <a:endParaRPr lang="en-US"/>
        </a:p>
      </dgm:t>
    </dgm:pt>
    <dgm:pt modelId="{5EC889E7-C29F-49F3-971B-856DE902D731}" type="sibTrans" cxnId="{3A874AB6-63E5-431E-A39C-C7235E044A96}">
      <dgm:prSet/>
      <dgm:spPr/>
      <dgm:t>
        <a:bodyPr/>
        <a:lstStyle/>
        <a:p>
          <a:endParaRPr lang="en-US"/>
        </a:p>
      </dgm:t>
    </dgm:pt>
    <dgm:pt modelId="{B7677065-3CAB-4440-A9C5-BF1BA3F45C1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9ADC859B-6DDF-4CA8-A060-687B67966CBA}" type="parTrans" cxnId="{6AECE10F-68B2-44AC-B8BB-8125BD2152B2}">
      <dgm:prSet/>
      <dgm:spPr/>
      <dgm:t>
        <a:bodyPr/>
        <a:lstStyle/>
        <a:p>
          <a:endParaRPr lang="en-US"/>
        </a:p>
      </dgm:t>
    </dgm:pt>
    <dgm:pt modelId="{88EB8C30-5679-40E2-9142-BFC358F7CBF9}" type="sibTrans" cxnId="{6AECE10F-68B2-44AC-B8BB-8125BD2152B2}">
      <dgm:prSet/>
      <dgm:spPr/>
      <dgm:t>
        <a:bodyPr/>
        <a:lstStyle/>
        <a:p>
          <a:endParaRPr lang="en-US"/>
        </a:p>
      </dgm:t>
    </dgm:pt>
    <dgm:pt modelId="{47957F1C-13B9-414E-934D-28BC1EA3E9C1}">
      <dgm:prSet phldrT="[Text]"/>
      <dgm:spPr>
        <a:ln>
          <a:noFill/>
        </a:ln>
        <a:effectLst/>
        <a:scene3d>
          <a:camera prst="orthographicFront">
            <a:rot lat="0" lon="0" rev="0"/>
          </a:camera>
          <a:lightRig rig="contrasting" dir="t">
            <a:rot lat="0" lon="0" rev="7800000"/>
          </a:lightRig>
        </a:scene3d>
        <a:sp3d>
          <a:bevelT w="139700" h="139700"/>
        </a:sp3d>
      </dgm:spPr>
      <dgm:t>
        <a:bodyPr/>
        <a:lstStyle/>
        <a:p>
          <a:endParaRPr lang="en-US"/>
        </a:p>
      </dgm:t>
    </dgm:pt>
    <dgm:pt modelId="{10C72BE8-8BD2-40F7-A23C-DAD03F5E3211}" type="parTrans" cxnId="{D67A6AF8-E695-4054-A819-3CF25D00F145}">
      <dgm:prSet/>
      <dgm:spPr/>
      <dgm:t>
        <a:bodyPr/>
        <a:lstStyle/>
        <a:p>
          <a:endParaRPr lang="en-US"/>
        </a:p>
      </dgm:t>
    </dgm:pt>
    <dgm:pt modelId="{6D36F0F7-7E7D-4285-A524-494D7B237DCB}" type="sibTrans" cxnId="{D67A6AF8-E695-4054-A819-3CF25D00F145}">
      <dgm:prSet/>
      <dgm:spPr/>
      <dgm:t>
        <a:bodyPr/>
        <a:lstStyle/>
        <a:p>
          <a:endParaRPr lang="en-US"/>
        </a:p>
      </dgm:t>
    </dgm:pt>
    <dgm:pt modelId="{A814F7AA-7B55-4328-A252-8860B8A73965}">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884BCFBA-D3EB-43E6-8AFD-2C07ECF7C452}" type="parTrans" cxnId="{A564531B-CE11-4062-AF56-F41DAA8E29DB}">
      <dgm:prSet/>
      <dgm:spPr/>
      <dgm:t>
        <a:bodyPr/>
        <a:lstStyle/>
        <a:p>
          <a:endParaRPr lang="en-US"/>
        </a:p>
      </dgm:t>
    </dgm:pt>
    <dgm:pt modelId="{2424CCCE-4621-4EA2-8394-1BA3C2E96254}" type="sibTrans" cxnId="{A564531B-CE11-4062-AF56-F41DAA8E29DB}">
      <dgm:prSet/>
      <dgm:spPr/>
      <dgm:t>
        <a:bodyPr/>
        <a:lstStyle/>
        <a:p>
          <a:endParaRPr lang="en-US"/>
        </a:p>
      </dgm:t>
    </dgm:pt>
    <dgm:pt modelId="{DDD5A7D7-20D4-4589-8F38-8617A667849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F1581AE5-DA9A-445B-84DA-961D89F6814D}" type="parTrans" cxnId="{20E2AAD6-75AD-4A9E-970C-106B4221486B}">
      <dgm:prSet/>
      <dgm:spPr/>
      <dgm:t>
        <a:bodyPr/>
        <a:lstStyle/>
        <a:p>
          <a:endParaRPr lang="en-US"/>
        </a:p>
      </dgm:t>
    </dgm:pt>
    <dgm:pt modelId="{8B7B91DC-C4DD-4A4F-B078-A7BFD0947C8E}" type="sibTrans" cxnId="{20E2AAD6-75AD-4A9E-970C-106B4221486B}">
      <dgm:prSet/>
      <dgm:spPr/>
      <dgm:t>
        <a:bodyPr/>
        <a:lstStyle/>
        <a:p>
          <a:endParaRPr lang="en-US"/>
        </a:p>
      </dgm:t>
    </dgm:pt>
    <dgm:pt modelId="{76BDBCE8-2E6F-49C8-8F62-1DF7F1DF6C5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95715429-E8FF-4C92-BFBC-D20C58C0419C}" type="parTrans" cxnId="{E5B3EF9E-2D57-41E3-8D6B-6FEC26FC43E1}">
      <dgm:prSet/>
      <dgm:spPr/>
      <dgm:t>
        <a:bodyPr/>
        <a:lstStyle/>
        <a:p>
          <a:endParaRPr lang="en-US"/>
        </a:p>
      </dgm:t>
    </dgm:pt>
    <dgm:pt modelId="{37286CA8-578A-44C3-82DB-68CAA32AB00F}" type="sibTrans" cxnId="{E5B3EF9E-2D57-41E3-8D6B-6FEC26FC43E1}">
      <dgm:prSet/>
      <dgm:spPr/>
      <dgm:t>
        <a:bodyPr/>
        <a:lstStyle/>
        <a:p>
          <a:endParaRPr lang="en-US"/>
        </a:p>
      </dgm:t>
    </dgm:pt>
    <dgm:pt modelId="{9DF82647-2259-42C7-AEC4-07A7DCACE1C6}">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C082388E-FC51-4DB8-9536-4E17850F858E}" type="parTrans" cxnId="{621E378D-76A7-44C5-AAD0-D8B9591E3472}">
      <dgm:prSet/>
      <dgm:spPr/>
      <dgm:t>
        <a:bodyPr/>
        <a:lstStyle/>
        <a:p>
          <a:endParaRPr lang="en-US"/>
        </a:p>
      </dgm:t>
    </dgm:pt>
    <dgm:pt modelId="{D4BC1350-A1A3-45EA-A475-A42D8E869E06}" type="sibTrans" cxnId="{621E378D-76A7-44C5-AAD0-D8B9591E3472}">
      <dgm:prSet/>
      <dgm:spPr/>
      <dgm:t>
        <a:bodyPr/>
        <a:lstStyle/>
        <a:p>
          <a:endParaRPr lang="en-US"/>
        </a:p>
      </dgm:t>
    </dgm:pt>
    <dgm:pt modelId="{18E874FB-6299-42C8-80DB-CA087BE87A2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B6B32502-E559-4968-91CA-7DC707A1A0FC}" type="parTrans" cxnId="{4EA92C79-08E1-4FC4-A871-F49A9E96733E}">
      <dgm:prSet/>
      <dgm:spPr/>
      <dgm:t>
        <a:bodyPr/>
        <a:lstStyle/>
        <a:p>
          <a:endParaRPr lang="en-US"/>
        </a:p>
      </dgm:t>
    </dgm:pt>
    <dgm:pt modelId="{A55ACBCB-8783-4863-87DC-E5E758DD6B0A}" type="sibTrans" cxnId="{4EA92C79-08E1-4FC4-A871-F49A9E96733E}">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34"/>
      <dgm:spPr/>
    </dgm:pt>
    <dgm:pt modelId="{94E2B82B-A60C-4766-9AA8-3F4988969676}" type="pres">
      <dgm:prSet presAssocID="{026E000B-6BE5-49BF-85A4-D10C6690C25C}" presName="connTx" presStyleLbl="parChTrans1D2" presStyleIdx="0" presStyleCnt="34"/>
      <dgm:spPr/>
    </dgm:pt>
    <dgm:pt modelId="{A58597B1-1C6E-4EF7-8BBD-0B07987DE40B}" type="pres">
      <dgm:prSet presAssocID="{FF5D28DF-7936-447C-A88D-16BB681D817C}" presName="node" presStyleLbl="node1" presStyleIdx="0" presStyleCnt="34">
        <dgm:presLayoutVars>
          <dgm:bulletEnabled val="1"/>
        </dgm:presLayoutVars>
      </dgm:prSet>
      <dgm:spPr/>
    </dgm:pt>
    <dgm:pt modelId="{66F04E7B-7D60-4BFE-B55E-15664787ED0F}" type="pres">
      <dgm:prSet presAssocID="{85064B00-18EC-40ED-9D91-0EC129731E68}" presName="Name9" presStyleLbl="parChTrans1D2" presStyleIdx="1" presStyleCnt="34"/>
      <dgm:spPr/>
    </dgm:pt>
    <dgm:pt modelId="{64F68F79-AE46-4D99-84A3-FF6E96682EA3}" type="pres">
      <dgm:prSet presAssocID="{85064B00-18EC-40ED-9D91-0EC129731E68}" presName="connTx" presStyleLbl="parChTrans1D2" presStyleIdx="1" presStyleCnt="34"/>
      <dgm:spPr/>
    </dgm:pt>
    <dgm:pt modelId="{A1BFDEB5-60FB-4717-AD40-7B36096EF261}" type="pres">
      <dgm:prSet presAssocID="{07ED5AA5-A975-4242-BFC0-3DC333939F57}" presName="node" presStyleLbl="node1" presStyleIdx="1" presStyleCnt="34">
        <dgm:presLayoutVars>
          <dgm:bulletEnabled val="1"/>
        </dgm:presLayoutVars>
      </dgm:prSet>
      <dgm:spPr/>
    </dgm:pt>
    <dgm:pt modelId="{73FEBD32-F663-4CDA-BC8B-D97834769A52}" type="pres">
      <dgm:prSet presAssocID="{0160A7F3-397E-484C-9104-A33706ED7FD3}" presName="Name9" presStyleLbl="parChTrans1D2" presStyleIdx="2" presStyleCnt="34"/>
      <dgm:spPr/>
    </dgm:pt>
    <dgm:pt modelId="{A6148140-6FE1-4079-BA4C-070FDB4AE3ED}" type="pres">
      <dgm:prSet presAssocID="{0160A7F3-397E-484C-9104-A33706ED7FD3}" presName="connTx" presStyleLbl="parChTrans1D2" presStyleIdx="2" presStyleCnt="34"/>
      <dgm:spPr/>
    </dgm:pt>
    <dgm:pt modelId="{1A4A2F82-E8B7-41CD-AB92-3C0616A693CC}" type="pres">
      <dgm:prSet presAssocID="{9C1792D8-FCA0-4A21-9F81-C351ADF2D568}" presName="node" presStyleLbl="node1" presStyleIdx="2" presStyleCnt="34">
        <dgm:presLayoutVars>
          <dgm:bulletEnabled val="1"/>
        </dgm:presLayoutVars>
      </dgm:prSet>
      <dgm:spPr/>
    </dgm:pt>
    <dgm:pt modelId="{836C9B17-A5AA-42F0-B016-4783E1ECD2F1}" type="pres">
      <dgm:prSet presAssocID="{5E5166CA-002D-475E-A0C1-8B652ECBF079}" presName="Name9" presStyleLbl="parChTrans1D2" presStyleIdx="3" presStyleCnt="34"/>
      <dgm:spPr/>
    </dgm:pt>
    <dgm:pt modelId="{478924F2-4E3A-40FC-9211-BEACADDB2513}" type="pres">
      <dgm:prSet presAssocID="{5E5166CA-002D-475E-A0C1-8B652ECBF079}" presName="connTx" presStyleLbl="parChTrans1D2" presStyleIdx="3" presStyleCnt="34"/>
      <dgm:spPr/>
    </dgm:pt>
    <dgm:pt modelId="{4D910E47-170C-48AF-A877-6EAA267C4E91}" type="pres">
      <dgm:prSet presAssocID="{6F12D66F-21ED-4689-BA0C-B38879103193}" presName="node" presStyleLbl="node1" presStyleIdx="3" presStyleCnt="34">
        <dgm:presLayoutVars>
          <dgm:bulletEnabled val="1"/>
        </dgm:presLayoutVars>
      </dgm:prSet>
      <dgm:spPr/>
    </dgm:pt>
    <dgm:pt modelId="{47E4EE6C-A751-4310-9916-51B2EBFC76F3}" type="pres">
      <dgm:prSet presAssocID="{874A1DBD-7E7A-42BD-A93F-620ECA800385}" presName="Name9" presStyleLbl="parChTrans1D2" presStyleIdx="4" presStyleCnt="34"/>
      <dgm:spPr/>
    </dgm:pt>
    <dgm:pt modelId="{6C9A58AD-1CEC-4843-B564-AA391BC10A43}" type="pres">
      <dgm:prSet presAssocID="{874A1DBD-7E7A-42BD-A93F-620ECA800385}" presName="connTx" presStyleLbl="parChTrans1D2" presStyleIdx="4" presStyleCnt="34"/>
      <dgm:spPr/>
    </dgm:pt>
    <dgm:pt modelId="{06056410-4872-4751-A986-334CF4B5051A}" type="pres">
      <dgm:prSet presAssocID="{C3150483-CE22-49FC-9088-B8282C557A93}" presName="node" presStyleLbl="node1" presStyleIdx="4" presStyleCnt="34">
        <dgm:presLayoutVars>
          <dgm:bulletEnabled val="1"/>
        </dgm:presLayoutVars>
      </dgm:prSet>
      <dgm:spPr/>
    </dgm:pt>
    <dgm:pt modelId="{815E440D-CC34-4650-B561-E9A43EAD7FBB}" type="pres">
      <dgm:prSet presAssocID="{957C51B8-A5C4-4F97-9311-FB3DB6960AEE}" presName="Name9" presStyleLbl="parChTrans1D2" presStyleIdx="5" presStyleCnt="34"/>
      <dgm:spPr/>
    </dgm:pt>
    <dgm:pt modelId="{AF57725B-003A-416D-B65F-0DD4484A6436}" type="pres">
      <dgm:prSet presAssocID="{957C51B8-A5C4-4F97-9311-FB3DB6960AEE}" presName="connTx" presStyleLbl="parChTrans1D2" presStyleIdx="5" presStyleCnt="34"/>
      <dgm:spPr/>
    </dgm:pt>
    <dgm:pt modelId="{A6B42102-24E2-41AF-A58F-09CBA962FCE1}" type="pres">
      <dgm:prSet presAssocID="{BABBBC56-3D17-4365-A0FD-E5766201859C}" presName="node" presStyleLbl="node1" presStyleIdx="5" presStyleCnt="34">
        <dgm:presLayoutVars>
          <dgm:bulletEnabled val="1"/>
        </dgm:presLayoutVars>
      </dgm:prSet>
      <dgm:spPr/>
    </dgm:pt>
    <dgm:pt modelId="{E88F32FA-22D0-440D-9B21-C66BC8CFC306}" type="pres">
      <dgm:prSet presAssocID="{1081B67D-74D9-49C3-A9E3-B57C5BF20605}" presName="Name9" presStyleLbl="parChTrans1D2" presStyleIdx="6" presStyleCnt="34"/>
      <dgm:spPr/>
    </dgm:pt>
    <dgm:pt modelId="{78F89464-B270-4374-B023-78A77DD92913}" type="pres">
      <dgm:prSet presAssocID="{1081B67D-74D9-49C3-A9E3-B57C5BF20605}" presName="connTx" presStyleLbl="parChTrans1D2" presStyleIdx="6" presStyleCnt="34"/>
      <dgm:spPr/>
    </dgm:pt>
    <dgm:pt modelId="{FBE3BF6A-5DFC-46E3-9951-8D88C6FFE22D}" type="pres">
      <dgm:prSet presAssocID="{59D14260-0072-4ADD-B22D-661018119553}" presName="node" presStyleLbl="node1" presStyleIdx="6" presStyleCnt="34">
        <dgm:presLayoutVars>
          <dgm:bulletEnabled val="1"/>
        </dgm:presLayoutVars>
      </dgm:prSet>
      <dgm:spPr/>
    </dgm:pt>
    <dgm:pt modelId="{C7F70522-EE77-4D4B-8397-A3B80AECBE12}" type="pres">
      <dgm:prSet presAssocID="{884BCFBA-D3EB-43E6-8AFD-2C07ECF7C452}" presName="Name9" presStyleLbl="parChTrans1D2" presStyleIdx="7" presStyleCnt="34"/>
      <dgm:spPr/>
    </dgm:pt>
    <dgm:pt modelId="{76D427AC-EA00-4688-ACB9-D7E722F16297}" type="pres">
      <dgm:prSet presAssocID="{884BCFBA-D3EB-43E6-8AFD-2C07ECF7C452}" presName="connTx" presStyleLbl="parChTrans1D2" presStyleIdx="7" presStyleCnt="34"/>
      <dgm:spPr/>
    </dgm:pt>
    <dgm:pt modelId="{923E6010-5B28-48BB-9882-681153722E89}" type="pres">
      <dgm:prSet presAssocID="{A814F7AA-7B55-4328-A252-8860B8A73965}" presName="node" presStyleLbl="node1" presStyleIdx="7" presStyleCnt="34">
        <dgm:presLayoutVars>
          <dgm:bulletEnabled val="1"/>
        </dgm:presLayoutVars>
      </dgm:prSet>
      <dgm:spPr/>
    </dgm:pt>
    <dgm:pt modelId="{79A8C456-A92E-4BED-8395-358DEB0E3630}" type="pres">
      <dgm:prSet presAssocID="{F1581AE5-DA9A-445B-84DA-961D89F6814D}" presName="Name9" presStyleLbl="parChTrans1D2" presStyleIdx="8" presStyleCnt="34"/>
      <dgm:spPr/>
    </dgm:pt>
    <dgm:pt modelId="{7DF56249-F959-4E43-ACD2-C2DC504148A0}" type="pres">
      <dgm:prSet presAssocID="{F1581AE5-DA9A-445B-84DA-961D89F6814D}" presName="connTx" presStyleLbl="parChTrans1D2" presStyleIdx="8" presStyleCnt="34"/>
      <dgm:spPr/>
    </dgm:pt>
    <dgm:pt modelId="{3D108617-970C-4299-9DC1-3B509F8B73C6}" type="pres">
      <dgm:prSet presAssocID="{DDD5A7D7-20D4-4589-8F38-8617A667849F}" presName="node" presStyleLbl="node1" presStyleIdx="8" presStyleCnt="34">
        <dgm:presLayoutVars>
          <dgm:bulletEnabled val="1"/>
        </dgm:presLayoutVars>
      </dgm:prSet>
      <dgm:spPr/>
    </dgm:pt>
    <dgm:pt modelId="{A393C3CC-0837-4E3C-936F-7CBF3591A5D2}" type="pres">
      <dgm:prSet presAssocID="{95715429-E8FF-4C92-BFBC-D20C58C0419C}" presName="Name9" presStyleLbl="parChTrans1D2" presStyleIdx="9" presStyleCnt="34"/>
      <dgm:spPr/>
    </dgm:pt>
    <dgm:pt modelId="{F90BCB43-B4EA-4395-8ADF-517B2FBF65C9}" type="pres">
      <dgm:prSet presAssocID="{95715429-E8FF-4C92-BFBC-D20C58C0419C}" presName="connTx" presStyleLbl="parChTrans1D2" presStyleIdx="9" presStyleCnt="34"/>
      <dgm:spPr/>
    </dgm:pt>
    <dgm:pt modelId="{2AE29B72-74C9-46A7-8D29-28AC526DB85D}" type="pres">
      <dgm:prSet presAssocID="{76BDBCE8-2E6F-49C8-8F62-1DF7F1DF6C59}" presName="node" presStyleLbl="node1" presStyleIdx="9" presStyleCnt="34">
        <dgm:presLayoutVars>
          <dgm:bulletEnabled val="1"/>
        </dgm:presLayoutVars>
      </dgm:prSet>
      <dgm:spPr/>
    </dgm:pt>
    <dgm:pt modelId="{B921926D-16D6-4AAC-A2CC-7F0BDE2A6B2E}" type="pres">
      <dgm:prSet presAssocID="{C082388E-FC51-4DB8-9536-4E17850F858E}" presName="Name9" presStyleLbl="parChTrans1D2" presStyleIdx="10" presStyleCnt="34"/>
      <dgm:spPr/>
    </dgm:pt>
    <dgm:pt modelId="{F49890C4-A7A0-4941-946A-DD5E7BDB8C34}" type="pres">
      <dgm:prSet presAssocID="{C082388E-FC51-4DB8-9536-4E17850F858E}" presName="connTx" presStyleLbl="parChTrans1D2" presStyleIdx="10" presStyleCnt="34"/>
      <dgm:spPr/>
    </dgm:pt>
    <dgm:pt modelId="{B8F08AE9-097B-4824-A930-28D45E5ECC3B}" type="pres">
      <dgm:prSet presAssocID="{9DF82647-2259-42C7-AEC4-07A7DCACE1C6}" presName="node" presStyleLbl="node1" presStyleIdx="10" presStyleCnt="34">
        <dgm:presLayoutVars>
          <dgm:bulletEnabled val="1"/>
        </dgm:presLayoutVars>
      </dgm:prSet>
      <dgm:spPr/>
    </dgm:pt>
    <dgm:pt modelId="{68F02C9D-710F-4522-B5E0-CCF4BB5C030C}" type="pres">
      <dgm:prSet presAssocID="{B6B32502-E559-4968-91CA-7DC707A1A0FC}" presName="Name9" presStyleLbl="parChTrans1D2" presStyleIdx="11" presStyleCnt="34"/>
      <dgm:spPr/>
    </dgm:pt>
    <dgm:pt modelId="{6FA0E5A0-017B-454C-9890-4D223B4C1CC0}" type="pres">
      <dgm:prSet presAssocID="{B6B32502-E559-4968-91CA-7DC707A1A0FC}" presName="connTx" presStyleLbl="parChTrans1D2" presStyleIdx="11" presStyleCnt="34"/>
      <dgm:spPr/>
    </dgm:pt>
    <dgm:pt modelId="{16D4599A-C2AD-41B8-B5ED-F4A42182D652}" type="pres">
      <dgm:prSet presAssocID="{18E874FB-6299-42C8-80DB-CA087BE87A22}" presName="node" presStyleLbl="node1" presStyleIdx="11" presStyleCnt="34">
        <dgm:presLayoutVars>
          <dgm:bulletEnabled val="1"/>
        </dgm:presLayoutVars>
      </dgm:prSet>
      <dgm:spPr/>
    </dgm:pt>
    <dgm:pt modelId="{78BBF29E-E46A-41DA-9EF7-E3E6F6B28608}" type="pres">
      <dgm:prSet presAssocID="{F2EFD891-F3C5-49DD-8C09-B1F925E47182}" presName="Name9" presStyleLbl="parChTrans1D2" presStyleIdx="12" presStyleCnt="34"/>
      <dgm:spPr/>
    </dgm:pt>
    <dgm:pt modelId="{022BF151-41B7-42CB-A41E-971F722239A1}" type="pres">
      <dgm:prSet presAssocID="{F2EFD891-F3C5-49DD-8C09-B1F925E47182}" presName="connTx" presStyleLbl="parChTrans1D2" presStyleIdx="12" presStyleCnt="34"/>
      <dgm:spPr/>
    </dgm:pt>
    <dgm:pt modelId="{22725321-6122-4949-9037-BFAAF4B97DF6}" type="pres">
      <dgm:prSet presAssocID="{EEDBEBFE-EE26-463A-9948-F8820347C30C}" presName="node" presStyleLbl="node1" presStyleIdx="12" presStyleCnt="34">
        <dgm:presLayoutVars>
          <dgm:bulletEnabled val="1"/>
        </dgm:presLayoutVars>
      </dgm:prSet>
      <dgm:spPr/>
    </dgm:pt>
    <dgm:pt modelId="{C810449F-6A0D-4018-842E-F2E9D5504347}" type="pres">
      <dgm:prSet presAssocID="{FA72D2C6-EA58-40B0-AC47-F4BF0CD26A11}" presName="Name9" presStyleLbl="parChTrans1D2" presStyleIdx="13" presStyleCnt="34"/>
      <dgm:spPr/>
    </dgm:pt>
    <dgm:pt modelId="{EC25E7FD-40A0-4871-956E-58D5C37C3EF7}" type="pres">
      <dgm:prSet presAssocID="{FA72D2C6-EA58-40B0-AC47-F4BF0CD26A11}" presName="connTx" presStyleLbl="parChTrans1D2" presStyleIdx="13" presStyleCnt="34"/>
      <dgm:spPr/>
    </dgm:pt>
    <dgm:pt modelId="{5C770FFA-D380-403F-9618-91C6C0813909}" type="pres">
      <dgm:prSet presAssocID="{47016502-3894-4328-B2A8-FFC6D3774F9B}" presName="node" presStyleLbl="node1" presStyleIdx="13" presStyleCnt="34">
        <dgm:presLayoutVars>
          <dgm:bulletEnabled val="1"/>
        </dgm:presLayoutVars>
      </dgm:prSet>
      <dgm:spPr/>
    </dgm:pt>
    <dgm:pt modelId="{3922D095-7945-4814-9EFC-0A83A7FF142A}" type="pres">
      <dgm:prSet presAssocID="{BD54C6D0-9C5C-44D6-B7B4-C46C1AE03B1C}" presName="Name9" presStyleLbl="parChTrans1D2" presStyleIdx="14" presStyleCnt="34"/>
      <dgm:spPr/>
    </dgm:pt>
    <dgm:pt modelId="{E79BBD58-AE8C-4456-90D3-14ED4A63CC2B}" type="pres">
      <dgm:prSet presAssocID="{BD54C6D0-9C5C-44D6-B7B4-C46C1AE03B1C}" presName="connTx" presStyleLbl="parChTrans1D2" presStyleIdx="14" presStyleCnt="34"/>
      <dgm:spPr/>
    </dgm:pt>
    <dgm:pt modelId="{AE6410F8-DCDD-4292-AB87-1BE1D8074A4B}" type="pres">
      <dgm:prSet presAssocID="{BB823F23-3D6A-46F5-A1C5-B255697C202A}" presName="node" presStyleLbl="node1" presStyleIdx="14" presStyleCnt="34">
        <dgm:presLayoutVars>
          <dgm:bulletEnabled val="1"/>
        </dgm:presLayoutVars>
      </dgm:prSet>
      <dgm:spPr/>
    </dgm:pt>
    <dgm:pt modelId="{D71471F7-DFB6-442F-B810-077EB4D0A139}" type="pres">
      <dgm:prSet presAssocID="{4759E1C1-7461-4E0D-BC2B-53895862C76D}" presName="Name9" presStyleLbl="parChTrans1D2" presStyleIdx="15" presStyleCnt="34"/>
      <dgm:spPr/>
    </dgm:pt>
    <dgm:pt modelId="{85664DEE-5250-4AFC-9305-BE1C63037C85}" type="pres">
      <dgm:prSet presAssocID="{4759E1C1-7461-4E0D-BC2B-53895862C76D}" presName="connTx" presStyleLbl="parChTrans1D2" presStyleIdx="15" presStyleCnt="34"/>
      <dgm:spPr/>
    </dgm:pt>
    <dgm:pt modelId="{F6637CF7-A8EE-4E3C-8D88-97F5A6B1FBE1}" type="pres">
      <dgm:prSet presAssocID="{F00599AF-7C81-403C-944C-0B14593F7CBC}" presName="node" presStyleLbl="node1" presStyleIdx="15" presStyleCnt="34">
        <dgm:presLayoutVars>
          <dgm:bulletEnabled val="1"/>
        </dgm:presLayoutVars>
      </dgm:prSet>
      <dgm:spPr/>
    </dgm:pt>
    <dgm:pt modelId="{8A211DC4-54F4-4DFD-815E-97F97D1A01AD}" type="pres">
      <dgm:prSet presAssocID="{8C9938F9-D4F1-4D04-A584-C6A000E244B0}" presName="Name9" presStyleLbl="parChTrans1D2" presStyleIdx="16" presStyleCnt="34"/>
      <dgm:spPr/>
    </dgm:pt>
    <dgm:pt modelId="{1D3A3683-FB18-48BF-AA1B-94BB7E3AD06A}" type="pres">
      <dgm:prSet presAssocID="{8C9938F9-D4F1-4D04-A584-C6A000E244B0}" presName="connTx" presStyleLbl="parChTrans1D2" presStyleIdx="16" presStyleCnt="34"/>
      <dgm:spPr/>
    </dgm:pt>
    <dgm:pt modelId="{8C523F30-BD04-4EDB-BFB0-B3D614274678}" type="pres">
      <dgm:prSet presAssocID="{565FD26E-1ED5-4FAF-B4DC-715D39309F7B}" presName="node" presStyleLbl="node1" presStyleIdx="16" presStyleCnt="34">
        <dgm:presLayoutVars>
          <dgm:bulletEnabled val="1"/>
        </dgm:presLayoutVars>
      </dgm:prSet>
      <dgm:spPr/>
    </dgm:pt>
    <dgm:pt modelId="{1C9F06DE-FD90-4BC7-AB11-AC60C9069D9F}" type="pres">
      <dgm:prSet presAssocID="{1DCE59F0-BB21-41C9-8B9F-7EB8485042DE}" presName="Name9" presStyleLbl="parChTrans1D2" presStyleIdx="17" presStyleCnt="34"/>
      <dgm:spPr/>
    </dgm:pt>
    <dgm:pt modelId="{B67A74DD-CA9D-4BD6-AE80-159FD2999944}" type="pres">
      <dgm:prSet presAssocID="{1DCE59F0-BB21-41C9-8B9F-7EB8485042DE}" presName="connTx" presStyleLbl="parChTrans1D2" presStyleIdx="17" presStyleCnt="34"/>
      <dgm:spPr/>
    </dgm:pt>
    <dgm:pt modelId="{903D0A3A-4919-4622-BCB5-3C507F57C512}" type="pres">
      <dgm:prSet presAssocID="{A3532373-7CDB-401F-A707-81BF5DEEC218}" presName="node" presStyleLbl="node1" presStyleIdx="17" presStyleCnt="34">
        <dgm:presLayoutVars>
          <dgm:bulletEnabled val="1"/>
        </dgm:presLayoutVars>
      </dgm:prSet>
      <dgm:spPr/>
    </dgm:pt>
    <dgm:pt modelId="{E03BD50D-4EEC-4F37-A2FF-6F64766EB246}" type="pres">
      <dgm:prSet presAssocID="{BFCCBFD0-2DF8-440D-8BE6-5F16E39424AE}" presName="Name9" presStyleLbl="parChTrans1D2" presStyleIdx="18" presStyleCnt="34"/>
      <dgm:spPr/>
    </dgm:pt>
    <dgm:pt modelId="{A850B247-A5F8-4077-B573-16A1847C15A3}" type="pres">
      <dgm:prSet presAssocID="{BFCCBFD0-2DF8-440D-8BE6-5F16E39424AE}" presName="connTx" presStyleLbl="parChTrans1D2" presStyleIdx="18" presStyleCnt="34"/>
      <dgm:spPr/>
    </dgm:pt>
    <dgm:pt modelId="{536A3729-F1F4-492A-8640-44FF9AC45BF5}" type="pres">
      <dgm:prSet presAssocID="{FE8D670D-2D8F-46BA-8863-2E9142A6E262}" presName="node" presStyleLbl="node1" presStyleIdx="18" presStyleCnt="34">
        <dgm:presLayoutVars>
          <dgm:bulletEnabled val="1"/>
        </dgm:presLayoutVars>
      </dgm:prSet>
      <dgm:spPr/>
    </dgm:pt>
    <dgm:pt modelId="{232AE4E3-F8AB-406E-8CFE-02F7F21F7DE6}" type="pres">
      <dgm:prSet presAssocID="{04CF6605-1F5D-4908-BB6D-1C1E9F14CA1F}" presName="Name9" presStyleLbl="parChTrans1D2" presStyleIdx="19" presStyleCnt="34"/>
      <dgm:spPr/>
    </dgm:pt>
    <dgm:pt modelId="{3427F308-B107-46A6-803A-1B6C0EE722AB}" type="pres">
      <dgm:prSet presAssocID="{04CF6605-1F5D-4908-BB6D-1C1E9F14CA1F}" presName="connTx" presStyleLbl="parChTrans1D2" presStyleIdx="19" presStyleCnt="34"/>
      <dgm:spPr/>
    </dgm:pt>
    <dgm:pt modelId="{C779EAE4-8156-46B0-B2D3-9C7FF47F77EF}" type="pres">
      <dgm:prSet presAssocID="{6B55717E-9F94-44D0-B7BD-6EF283DF8B80}" presName="node" presStyleLbl="node1" presStyleIdx="19" presStyleCnt="34">
        <dgm:presLayoutVars>
          <dgm:bulletEnabled val="1"/>
        </dgm:presLayoutVars>
      </dgm:prSet>
      <dgm:spPr/>
    </dgm:pt>
    <dgm:pt modelId="{93FB4FBA-81A7-425B-92FC-1EB8B52DF9C1}" type="pres">
      <dgm:prSet presAssocID="{BDA782B0-88F5-4E79-BB54-55767BCED97B}" presName="Name9" presStyleLbl="parChTrans1D2" presStyleIdx="20" presStyleCnt="34"/>
      <dgm:spPr/>
    </dgm:pt>
    <dgm:pt modelId="{5575C4DE-1B6A-48B9-941D-5D59376AA4B3}" type="pres">
      <dgm:prSet presAssocID="{BDA782B0-88F5-4E79-BB54-55767BCED97B}" presName="connTx" presStyleLbl="parChTrans1D2" presStyleIdx="20" presStyleCnt="34"/>
      <dgm:spPr/>
    </dgm:pt>
    <dgm:pt modelId="{4E152E50-E5EC-458F-A097-88BF1BBE3A19}" type="pres">
      <dgm:prSet presAssocID="{3D5AB733-2784-425B-8D2E-C7956CF69FB0}" presName="node" presStyleLbl="node1" presStyleIdx="20" presStyleCnt="34">
        <dgm:presLayoutVars>
          <dgm:bulletEnabled val="1"/>
        </dgm:presLayoutVars>
      </dgm:prSet>
      <dgm:spPr/>
    </dgm:pt>
    <dgm:pt modelId="{E09C1F30-7BDC-42AC-89E9-F5B6E6CF5B6F}" type="pres">
      <dgm:prSet presAssocID="{96CD07E6-DDC3-484B-94DB-90362A52F0CD}" presName="Name9" presStyleLbl="parChTrans1D2" presStyleIdx="21" presStyleCnt="34"/>
      <dgm:spPr/>
    </dgm:pt>
    <dgm:pt modelId="{F0A9FDC0-4278-4454-B24A-DCCC5E5CA2ED}" type="pres">
      <dgm:prSet presAssocID="{96CD07E6-DDC3-484B-94DB-90362A52F0CD}" presName="connTx" presStyleLbl="parChTrans1D2" presStyleIdx="21" presStyleCnt="34"/>
      <dgm:spPr/>
    </dgm:pt>
    <dgm:pt modelId="{40B87684-9A1D-448B-89EA-D2F01CF4C0C2}" type="pres">
      <dgm:prSet presAssocID="{A2AFF5E2-63DD-4D60-9161-1D828CC35047}" presName="node" presStyleLbl="node1" presStyleIdx="21" presStyleCnt="34">
        <dgm:presLayoutVars>
          <dgm:bulletEnabled val="1"/>
        </dgm:presLayoutVars>
      </dgm:prSet>
      <dgm:spPr/>
    </dgm:pt>
    <dgm:pt modelId="{76AF40D6-9948-4DDE-AC63-4F7C1BCD0A7C}" type="pres">
      <dgm:prSet presAssocID="{551A389E-39F2-4DD7-AA2E-E51166B3A326}" presName="Name9" presStyleLbl="parChTrans1D2" presStyleIdx="22" presStyleCnt="34"/>
      <dgm:spPr/>
    </dgm:pt>
    <dgm:pt modelId="{A63373E3-F52D-4A1F-9F44-CC63EA1019C0}" type="pres">
      <dgm:prSet presAssocID="{551A389E-39F2-4DD7-AA2E-E51166B3A326}" presName="connTx" presStyleLbl="parChTrans1D2" presStyleIdx="22" presStyleCnt="34"/>
      <dgm:spPr/>
    </dgm:pt>
    <dgm:pt modelId="{70031E0E-C9FD-4113-94FD-5C36B72C82A3}" type="pres">
      <dgm:prSet presAssocID="{31D25C9A-7F36-49B2-A0E5-9D03EE565634}" presName="node" presStyleLbl="node1" presStyleIdx="22" presStyleCnt="34">
        <dgm:presLayoutVars>
          <dgm:bulletEnabled val="1"/>
        </dgm:presLayoutVars>
      </dgm:prSet>
      <dgm:spPr/>
    </dgm:pt>
    <dgm:pt modelId="{CD5F35AE-0105-43E0-82F4-A4E5AB4397C2}" type="pres">
      <dgm:prSet presAssocID="{56FD6012-4621-4ADF-A6EF-4A6AB4B5F4CC}" presName="Name9" presStyleLbl="parChTrans1D2" presStyleIdx="23" presStyleCnt="34"/>
      <dgm:spPr/>
    </dgm:pt>
    <dgm:pt modelId="{E3168CBA-F7B3-453A-875A-554D3683C8A3}" type="pres">
      <dgm:prSet presAssocID="{56FD6012-4621-4ADF-A6EF-4A6AB4B5F4CC}" presName="connTx" presStyleLbl="parChTrans1D2" presStyleIdx="23" presStyleCnt="34"/>
      <dgm:spPr/>
    </dgm:pt>
    <dgm:pt modelId="{8128E8D3-E94E-4BD4-9DF2-1D7C241E7F16}" type="pres">
      <dgm:prSet presAssocID="{72DC067C-3A66-4983-9644-FE1C6F61A034}" presName="node" presStyleLbl="node1" presStyleIdx="23" presStyleCnt="34">
        <dgm:presLayoutVars>
          <dgm:bulletEnabled val="1"/>
        </dgm:presLayoutVars>
      </dgm:prSet>
      <dgm:spPr/>
    </dgm:pt>
    <dgm:pt modelId="{37EA7414-7386-4F77-A01A-D744D37A2E38}" type="pres">
      <dgm:prSet presAssocID="{06B268BE-5628-4786-9930-F4157C19003B}" presName="Name9" presStyleLbl="parChTrans1D2" presStyleIdx="24" presStyleCnt="34"/>
      <dgm:spPr/>
    </dgm:pt>
    <dgm:pt modelId="{68B78739-2C4F-482C-B4AE-CEB6C2DD1132}" type="pres">
      <dgm:prSet presAssocID="{06B268BE-5628-4786-9930-F4157C19003B}" presName="connTx" presStyleLbl="parChTrans1D2" presStyleIdx="24" presStyleCnt="34"/>
      <dgm:spPr/>
    </dgm:pt>
    <dgm:pt modelId="{D8A6BBD7-EB72-486E-8FEA-3B4A1F3B8348}" type="pres">
      <dgm:prSet presAssocID="{EC1B5BE5-66D9-4A27-B430-C33D8E9A6F46}" presName="node" presStyleLbl="node1" presStyleIdx="24" presStyleCnt="34">
        <dgm:presLayoutVars>
          <dgm:bulletEnabled val="1"/>
        </dgm:presLayoutVars>
      </dgm:prSet>
      <dgm:spPr/>
    </dgm:pt>
    <dgm:pt modelId="{2D82C6A0-0FE7-4396-A9E0-64593FB52CED}" type="pres">
      <dgm:prSet presAssocID="{9ADC859B-6DDF-4CA8-A060-687B67966CBA}" presName="Name9" presStyleLbl="parChTrans1D2" presStyleIdx="25" presStyleCnt="34"/>
      <dgm:spPr/>
    </dgm:pt>
    <dgm:pt modelId="{37FD13A8-768C-4B92-8874-C8DDBE16447F}" type="pres">
      <dgm:prSet presAssocID="{9ADC859B-6DDF-4CA8-A060-687B67966CBA}" presName="connTx" presStyleLbl="parChTrans1D2" presStyleIdx="25" presStyleCnt="34"/>
      <dgm:spPr/>
    </dgm:pt>
    <dgm:pt modelId="{0E491ACB-3286-4059-946B-F67CAE483B5C}" type="pres">
      <dgm:prSet presAssocID="{B7677065-3CAB-4440-A9C5-BF1BA3F45C1B}" presName="node" presStyleLbl="node1" presStyleIdx="25" presStyleCnt="34">
        <dgm:presLayoutVars>
          <dgm:bulletEnabled val="1"/>
        </dgm:presLayoutVars>
      </dgm:prSet>
      <dgm:spPr/>
    </dgm:pt>
    <dgm:pt modelId="{83CD96C1-BEAC-4B46-8937-A99B86DEC655}" type="pres">
      <dgm:prSet presAssocID="{DBB4969A-654F-4113-AD70-3817DC7DFF61}" presName="Name9" presStyleLbl="parChTrans1D2" presStyleIdx="26" presStyleCnt="34"/>
      <dgm:spPr/>
    </dgm:pt>
    <dgm:pt modelId="{4A34DA59-98A3-44AC-92E8-C21055989B59}" type="pres">
      <dgm:prSet presAssocID="{DBB4969A-654F-4113-AD70-3817DC7DFF61}" presName="connTx" presStyleLbl="parChTrans1D2" presStyleIdx="26" presStyleCnt="34"/>
      <dgm:spPr/>
    </dgm:pt>
    <dgm:pt modelId="{3D8E4D8B-06A0-4D86-B69C-8A1CD79E4D22}" type="pres">
      <dgm:prSet presAssocID="{CCDF6F60-E11B-4BD5-9110-56E20D58C178}" presName="node" presStyleLbl="node1" presStyleIdx="26" presStyleCnt="34">
        <dgm:presLayoutVars>
          <dgm:bulletEnabled val="1"/>
        </dgm:presLayoutVars>
      </dgm:prSet>
      <dgm:spPr/>
    </dgm:pt>
    <dgm:pt modelId="{87FC7244-ED99-44B1-BAB8-474D1280B8D6}" type="pres">
      <dgm:prSet presAssocID="{CF0251F1-4613-4C17-A47B-CD1B08CB91D4}" presName="Name9" presStyleLbl="parChTrans1D2" presStyleIdx="27" presStyleCnt="34"/>
      <dgm:spPr/>
    </dgm:pt>
    <dgm:pt modelId="{01BC5104-AA39-49B4-8C6A-8584B42BBD5E}" type="pres">
      <dgm:prSet presAssocID="{CF0251F1-4613-4C17-A47B-CD1B08CB91D4}" presName="connTx" presStyleLbl="parChTrans1D2" presStyleIdx="27" presStyleCnt="34"/>
      <dgm:spPr/>
    </dgm:pt>
    <dgm:pt modelId="{5AFF3107-E42E-4013-AB4D-1F9B97B591B8}" type="pres">
      <dgm:prSet presAssocID="{D43353E5-BA0A-481C-BFEC-9FA9F6F7D62F}" presName="node" presStyleLbl="node1" presStyleIdx="27" presStyleCnt="34">
        <dgm:presLayoutVars>
          <dgm:bulletEnabled val="1"/>
        </dgm:presLayoutVars>
      </dgm:prSet>
      <dgm:spPr/>
    </dgm:pt>
    <dgm:pt modelId="{7F1DD669-516C-47AA-A5F6-05F269EC1137}" type="pres">
      <dgm:prSet presAssocID="{64710643-9049-442C-89B9-6C80272A409A}" presName="Name9" presStyleLbl="parChTrans1D2" presStyleIdx="28" presStyleCnt="34"/>
      <dgm:spPr/>
    </dgm:pt>
    <dgm:pt modelId="{F3155AB8-C8B4-4EA7-B6F2-AEC53080E456}" type="pres">
      <dgm:prSet presAssocID="{64710643-9049-442C-89B9-6C80272A409A}" presName="connTx" presStyleLbl="parChTrans1D2" presStyleIdx="28" presStyleCnt="34"/>
      <dgm:spPr/>
    </dgm:pt>
    <dgm:pt modelId="{6A75BBC2-165F-400E-82B3-DB9A2B4F2AD6}" type="pres">
      <dgm:prSet presAssocID="{197A9583-D40B-4D70-82AF-531A99A1F87B}" presName="node" presStyleLbl="node1" presStyleIdx="28" presStyleCnt="34">
        <dgm:presLayoutVars>
          <dgm:bulletEnabled val="1"/>
        </dgm:presLayoutVars>
      </dgm:prSet>
      <dgm:spPr/>
    </dgm:pt>
    <dgm:pt modelId="{2D5D9CAB-1970-47B9-8006-E33E10831367}" type="pres">
      <dgm:prSet presAssocID="{2AF5FC97-F9DE-46C7-8C94-2A95D8CA92FE}" presName="Name9" presStyleLbl="parChTrans1D2" presStyleIdx="29" presStyleCnt="34"/>
      <dgm:spPr/>
    </dgm:pt>
    <dgm:pt modelId="{3F61C049-9C15-4EEA-A3B0-29EDFF1FD0AF}" type="pres">
      <dgm:prSet presAssocID="{2AF5FC97-F9DE-46C7-8C94-2A95D8CA92FE}" presName="connTx" presStyleLbl="parChTrans1D2" presStyleIdx="29" presStyleCnt="34"/>
      <dgm:spPr/>
    </dgm:pt>
    <dgm:pt modelId="{487C23B6-5029-4C51-A551-70BAA20872B1}" type="pres">
      <dgm:prSet presAssocID="{745F461A-6326-4843-8DEB-40601DFFC2D7}" presName="node" presStyleLbl="node1" presStyleIdx="29" presStyleCnt="34">
        <dgm:presLayoutVars>
          <dgm:bulletEnabled val="1"/>
        </dgm:presLayoutVars>
      </dgm:prSet>
      <dgm:spPr/>
    </dgm:pt>
    <dgm:pt modelId="{64FC6A03-B5D4-4A22-B20B-2118B6899117}" type="pres">
      <dgm:prSet presAssocID="{A82BE9B6-F638-483F-967B-9E2A96DBBCDE}" presName="Name9" presStyleLbl="parChTrans1D2" presStyleIdx="30" presStyleCnt="34"/>
      <dgm:spPr/>
    </dgm:pt>
    <dgm:pt modelId="{E4110175-4E3A-4A3A-AA70-B221EF710E47}" type="pres">
      <dgm:prSet presAssocID="{A82BE9B6-F638-483F-967B-9E2A96DBBCDE}" presName="connTx" presStyleLbl="parChTrans1D2" presStyleIdx="30" presStyleCnt="34"/>
      <dgm:spPr/>
    </dgm:pt>
    <dgm:pt modelId="{4AA97ABF-0936-4D8E-9B6D-FC69975AF92E}" type="pres">
      <dgm:prSet presAssocID="{8ECFD059-A6CA-4CA2-B5FF-D964A636B682}" presName="node" presStyleLbl="node1" presStyleIdx="30" presStyleCnt="34">
        <dgm:presLayoutVars>
          <dgm:bulletEnabled val="1"/>
        </dgm:presLayoutVars>
      </dgm:prSet>
      <dgm:spPr/>
    </dgm:pt>
    <dgm:pt modelId="{26B27CCC-CB44-445C-BA50-3C98A55328BF}" type="pres">
      <dgm:prSet presAssocID="{FFB528B1-7595-4AD0-82D0-EC7A6E8724E1}" presName="Name9" presStyleLbl="parChTrans1D2" presStyleIdx="31" presStyleCnt="34"/>
      <dgm:spPr/>
    </dgm:pt>
    <dgm:pt modelId="{2FC5198E-277B-4B5F-B86D-B123353915D8}" type="pres">
      <dgm:prSet presAssocID="{FFB528B1-7595-4AD0-82D0-EC7A6E8724E1}" presName="connTx" presStyleLbl="parChTrans1D2" presStyleIdx="31" presStyleCnt="34"/>
      <dgm:spPr/>
    </dgm:pt>
    <dgm:pt modelId="{3BFE2E03-2734-4EBD-ABE4-6235405015F3}" type="pres">
      <dgm:prSet presAssocID="{74118BA4-8DB7-42C6-8D7C-30FB24098F87}" presName="node" presStyleLbl="node1" presStyleIdx="31" presStyleCnt="34">
        <dgm:presLayoutVars>
          <dgm:bulletEnabled val="1"/>
        </dgm:presLayoutVars>
      </dgm:prSet>
      <dgm:spPr/>
    </dgm:pt>
    <dgm:pt modelId="{F996D747-DE6E-4197-A08B-1EF2119715DE}" type="pres">
      <dgm:prSet presAssocID="{A8D397FD-CB72-457B-9034-2CCCBD18E583}" presName="Name9" presStyleLbl="parChTrans1D2" presStyleIdx="32" presStyleCnt="34"/>
      <dgm:spPr/>
    </dgm:pt>
    <dgm:pt modelId="{37C7917D-F875-48F6-8334-CE1352042F4A}" type="pres">
      <dgm:prSet presAssocID="{A8D397FD-CB72-457B-9034-2CCCBD18E583}" presName="connTx" presStyleLbl="parChTrans1D2" presStyleIdx="32" presStyleCnt="34"/>
      <dgm:spPr/>
    </dgm:pt>
    <dgm:pt modelId="{D7C2235A-3FA7-49B8-92C0-AA3A0FA8B824}" type="pres">
      <dgm:prSet presAssocID="{49DD124B-9FB0-4C26-9EFA-F796565D933E}" presName="node" presStyleLbl="node1" presStyleIdx="32" presStyleCnt="34">
        <dgm:presLayoutVars>
          <dgm:bulletEnabled val="1"/>
        </dgm:presLayoutVars>
      </dgm:prSet>
      <dgm:spPr/>
    </dgm:pt>
    <dgm:pt modelId="{E7F0F295-B601-4AB8-A0BD-633CF78DBDE1}" type="pres">
      <dgm:prSet presAssocID="{F77786B2-7DC2-4F71-9604-C6DA862B59C4}" presName="Name9" presStyleLbl="parChTrans1D2" presStyleIdx="33" presStyleCnt="34"/>
      <dgm:spPr/>
    </dgm:pt>
    <dgm:pt modelId="{3CA7F3B9-BAE5-4367-B533-F3EF64FB2719}" type="pres">
      <dgm:prSet presAssocID="{F77786B2-7DC2-4F71-9604-C6DA862B59C4}" presName="connTx" presStyleLbl="parChTrans1D2" presStyleIdx="33" presStyleCnt="34"/>
      <dgm:spPr/>
    </dgm:pt>
    <dgm:pt modelId="{A7C5F9C9-6177-4EA8-9BC0-7E155C9C05B0}" type="pres">
      <dgm:prSet presAssocID="{67017C4C-451D-4933-AC2D-B5645C0FE8E9}" presName="node" presStyleLbl="node1" presStyleIdx="33" presStyleCnt="34">
        <dgm:presLayoutVars>
          <dgm:bulletEnabled val="1"/>
        </dgm:presLayoutVars>
      </dgm:prSet>
      <dgm:spPr/>
    </dgm:pt>
  </dgm:ptLst>
  <dgm:cxnLst>
    <dgm:cxn modelId="{416C5506-3D7D-43DF-842D-11E2307DBF82}" srcId="{15B80C6A-9E59-41D2-955C-683AE33E7034}" destId="{49DD124B-9FB0-4C26-9EFA-F796565D933E}" srcOrd="32" destOrd="0" parTransId="{A8D397FD-CB72-457B-9034-2CCCBD18E583}" sibTransId="{8C7604E2-4157-4222-BB39-255674C25B6B}"/>
    <dgm:cxn modelId="{C007C306-1FBE-4DCB-BE42-3A2A32350008}" srcId="{15B80C6A-9E59-41D2-955C-683AE33E7034}" destId="{31D25C9A-7F36-49B2-A0E5-9D03EE565634}" srcOrd="22" destOrd="0" parTransId="{551A389E-39F2-4DD7-AA2E-E51166B3A326}" sibTransId="{CB247660-847E-45CC-AF2B-391BDFAE8558}"/>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6"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2518450F-37CC-4460-B573-6920E7170731}" type="presOf" srcId="{BB823F23-3D6A-46F5-A1C5-B255697C202A}" destId="{AE6410F8-DCDD-4292-AB87-1BE1D8074A4B}" srcOrd="0" destOrd="0" presId="urn:microsoft.com/office/officeart/2005/8/layout/radial1"/>
    <dgm:cxn modelId="{6AECE10F-68B2-44AC-B8BB-8125BD2152B2}" srcId="{15B80C6A-9E59-41D2-955C-683AE33E7034}" destId="{B7677065-3CAB-4440-A9C5-BF1BA3F45C1B}" srcOrd="25" destOrd="0" parTransId="{9ADC859B-6DDF-4CA8-A060-687B67966CBA}" sibTransId="{88EB8C30-5679-40E2-9142-BFC358F7CBF9}"/>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30" destOrd="0" parTransId="{A82BE9B6-F638-483F-967B-9E2A96DBBCDE}" sibTransId="{EFD95F2A-26BF-4A1E-9318-ECC3622B9790}"/>
    <dgm:cxn modelId="{C111FA1A-59EE-4B5D-8ED4-27FD5C66E618}" type="presOf" srcId="{BABBBC56-3D17-4365-A0FD-E5766201859C}" destId="{A6B42102-24E2-41AF-A58F-09CBA962FCE1}" srcOrd="0" destOrd="0" presId="urn:microsoft.com/office/officeart/2005/8/layout/radial1"/>
    <dgm:cxn modelId="{7AC3601B-495B-4AEB-AB58-3D5384864EA8}" type="presOf" srcId="{95715429-E8FF-4C92-BFBC-D20C58C0419C}" destId="{F90BCB43-B4EA-4395-8ADF-517B2FBF65C9}" srcOrd="1" destOrd="0" presId="urn:microsoft.com/office/officeart/2005/8/layout/radial1"/>
    <dgm:cxn modelId="{A564531B-CE11-4062-AF56-F41DAA8E29DB}" srcId="{15B80C6A-9E59-41D2-955C-683AE33E7034}" destId="{A814F7AA-7B55-4328-A252-8860B8A73965}" srcOrd="7" destOrd="0" parTransId="{884BCFBA-D3EB-43E6-8AFD-2C07ECF7C452}" sibTransId="{2424CCCE-4621-4EA2-8394-1BA3C2E96254}"/>
    <dgm:cxn modelId="{96FA4920-C623-404D-A9D4-CB507B884114}" type="presOf" srcId="{F00599AF-7C81-403C-944C-0B14593F7CBC}" destId="{F6637CF7-A8EE-4E3C-8D88-97F5A6B1FBE1}" srcOrd="0" destOrd="0" presId="urn:microsoft.com/office/officeart/2005/8/layout/radial1"/>
    <dgm:cxn modelId="{22FF5220-296B-4C13-8CCA-4F630F5B3586}" type="presOf" srcId="{C082388E-FC51-4DB8-9536-4E17850F858E}" destId="{B921926D-16D6-4AAC-A2CC-7F0BDE2A6B2E}" srcOrd="0" destOrd="0" presId="urn:microsoft.com/office/officeart/2005/8/layout/radial1"/>
    <dgm:cxn modelId="{DFBD8A20-9090-4F72-A6AA-128F777047CF}" type="presOf" srcId="{A814F7AA-7B55-4328-A252-8860B8A73965}" destId="{923E6010-5B28-48BB-9882-681153722E89}" srcOrd="0" destOrd="0" presId="urn:microsoft.com/office/officeart/2005/8/layout/radial1"/>
    <dgm:cxn modelId="{0FD6E422-30D5-490E-A244-548BE57D2692}" type="presOf" srcId="{2AF5FC97-F9DE-46C7-8C94-2A95D8CA92FE}" destId="{3F61C049-9C15-4EEA-A3B0-29EDFF1FD0AF}" srcOrd="1" destOrd="0" presId="urn:microsoft.com/office/officeart/2005/8/layout/radial1"/>
    <dgm:cxn modelId="{9A6CE823-F97F-41F7-917A-E03B5B48E841}" type="presOf" srcId="{DDD5A7D7-20D4-4589-8F38-8617A667849F}" destId="{3D108617-970C-4299-9DC1-3B509F8B73C6}" srcOrd="0" destOrd="0" presId="urn:microsoft.com/office/officeart/2005/8/layout/radial1"/>
    <dgm:cxn modelId="{11ED3C2A-CD53-486F-9E53-F97613B6E220}" type="presOf" srcId="{565FD26E-1ED5-4FAF-B4DC-715D39309F7B}" destId="{8C523F30-BD04-4EDB-BFB0-B3D614274678}" srcOrd="0" destOrd="0" presId="urn:microsoft.com/office/officeart/2005/8/layout/radial1"/>
    <dgm:cxn modelId="{C50D3B2B-0222-4CE2-8E20-D1952C11DCE1}" type="presOf" srcId="{B6B32502-E559-4968-91CA-7DC707A1A0FC}" destId="{6FA0E5A0-017B-454C-9890-4D223B4C1CC0}" srcOrd="1" destOrd="0" presId="urn:microsoft.com/office/officeart/2005/8/layout/radial1"/>
    <dgm:cxn modelId="{301BDB2D-7699-454A-A53A-C22EC55044D9}" type="presOf" srcId="{F1581AE5-DA9A-445B-84DA-961D89F6814D}" destId="{79A8C456-A92E-4BED-8395-358DEB0E3630}" srcOrd="0" destOrd="0" presId="urn:microsoft.com/office/officeart/2005/8/layout/radial1"/>
    <dgm:cxn modelId="{B010D62F-7F5F-492E-93F6-063A01DC1A85}" type="presOf" srcId="{551A389E-39F2-4DD7-AA2E-E51166B3A326}" destId="{A63373E3-F52D-4A1F-9F44-CC63EA1019C0}" srcOrd="1" destOrd="0" presId="urn:microsoft.com/office/officeart/2005/8/layout/radial1"/>
    <dgm:cxn modelId="{792A0A31-F777-4E3F-BD9C-0B03F3EFF3B4}" type="presOf" srcId="{1081B67D-74D9-49C3-A9E3-B57C5BF20605}" destId="{E88F32FA-22D0-440D-9B21-C66BC8CFC306}" srcOrd="0" destOrd="0" presId="urn:microsoft.com/office/officeart/2005/8/layout/radial1"/>
    <dgm:cxn modelId="{84A96534-373F-478B-821E-98C5FB05839F}" type="presOf" srcId="{EEDBEBFE-EE26-463A-9948-F8820347C30C}" destId="{22725321-6122-4949-9037-BFAAF4B97DF6}" srcOrd="0"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63F16C37-2CE7-4ECA-B1F4-D8A6E6F39759}" type="presOf" srcId="{F2EFD891-F3C5-49DD-8C09-B1F925E47182}" destId="{022BF151-41B7-42CB-A41E-971F722239A1}" srcOrd="1" destOrd="0" presId="urn:microsoft.com/office/officeart/2005/8/layout/radial1"/>
    <dgm:cxn modelId="{109FA437-C5CD-4C11-87F5-ABFD45A962A8}" srcId="{15B80C6A-9E59-41D2-955C-683AE33E7034}" destId="{BABBBC56-3D17-4365-A0FD-E5766201859C}" srcOrd="5" destOrd="0" parTransId="{957C51B8-A5C4-4F97-9311-FB3DB6960AEE}" sibTransId="{A6F150FA-34F1-40D3-BC8D-9DB4A88F7474}"/>
    <dgm:cxn modelId="{F901B139-4246-4893-AD32-9863BA8142B3}" type="presOf" srcId="{6B55717E-9F94-44D0-B7BD-6EF283DF8B80}" destId="{C779EAE4-8156-46B0-B2D3-9C7FF47F77EF}"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3BAC6C3B-92D4-49A8-854A-A9EEC3AA0B38}" type="presOf" srcId="{56FD6012-4621-4ADF-A6EF-4A6AB4B5F4CC}" destId="{CD5F35AE-0105-43E0-82F4-A4E5AB4397C2}" srcOrd="0" destOrd="0" presId="urn:microsoft.com/office/officeart/2005/8/layout/radial1"/>
    <dgm:cxn modelId="{E5832B3C-B1FF-43CD-84AB-36FAF4E90316}" type="presOf" srcId="{6F12D66F-21ED-4689-BA0C-B38879103193}" destId="{4D910E47-170C-48AF-A877-6EAA267C4E91}" srcOrd="0" destOrd="0" presId="urn:microsoft.com/office/officeart/2005/8/layout/radial1"/>
    <dgm:cxn modelId="{9A5D733C-092B-43B5-B013-A8D90ED03934}" type="presOf" srcId="{59D14260-0072-4ADD-B22D-661018119553}" destId="{FBE3BF6A-5DFC-46E3-9951-8D88C6FFE22D}" srcOrd="0" destOrd="0" presId="urn:microsoft.com/office/officeart/2005/8/layout/radial1"/>
    <dgm:cxn modelId="{C3E5EB3C-F259-4D5D-BBE4-381FE2F13B64}" type="presOf" srcId="{8C9938F9-D4F1-4D04-A584-C6A000E244B0}" destId="{8A211DC4-54F4-4DFD-815E-97F97D1A01AD}" srcOrd="0" destOrd="0" presId="urn:microsoft.com/office/officeart/2005/8/layout/radial1"/>
    <dgm:cxn modelId="{21CD1240-677F-4ADE-85DD-C85C4E3DF2EA}" type="presOf" srcId="{BD54C6D0-9C5C-44D6-B7B4-C46C1AE03B1C}" destId="{E79BBD58-AE8C-4456-90D3-14ED4A63CC2B}" srcOrd="1" destOrd="0" presId="urn:microsoft.com/office/officeart/2005/8/layout/radial1"/>
    <dgm:cxn modelId="{CACB945B-8CDD-4619-97EE-2060706AEBC1}" type="presOf" srcId="{F77786B2-7DC2-4F71-9604-C6DA862B59C4}" destId="{3CA7F3B9-BAE5-4367-B533-F3EF64FB2719}" srcOrd="1" destOrd="0" presId="urn:microsoft.com/office/officeart/2005/8/layout/radial1"/>
    <dgm:cxn modelId="{7A2B785C-97FA-4D34-BC53-DD78CD2459BD}" type="presOf" srcId="{BDA782B0-88F5-4E79-BB54-55767BCED97B}" destId="{93FB4FBA-81A7-425B-92FC-1EB8B52DF9C1}" srcOrd="0"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C30F7A5D-DF40-4C7D-B509-349D20917158}" type="presOf" srcId="{A2AFF5E2-63DD-4D60-9161-1D828CC35047}" destId="{40B87684-9A1D-448B-89EA-D2F01CF4C0C2}" srcOrd="0" destOrd="0" presId="urn:microsoft.com/office/officeart/2005/8/layout/radial1"/>
    <dgm:cxn modelId="{850D8B41-4D4A-4224-A307-AAB1A1B4D215}" type="presOf" srcId="{B6B32502-E559-4968-91CA-7DC707A1A0FC}" destId="{68F02C9D-710F-4522-B5E0-CCF4BB5C030C}" srcOrd="0" destOrd="0" presId="urn:microsoft.com/office/officeart/2005/8/layout/radial1"/>
    <dgm:cxn modelId="{40372A62-CA65-4324-8C84-88E17274FD60}" type="presOf" srcId="{1081B67D-74D9-49C3-A9E3-B57C5BF20605}" destId="{78F89464-B270-4374-B023-78A77DD92913}" srcOrd="1"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3081B345-75FA-44EC-B7E7-94C90E30B63A}" type="presOf" srcId="{06B268BE-5628-4786-9930-F4157C19003B}" destId="{68B78739-2C4F-482C-B4AE-CEB6C2DD1132}" srcOrd="1" destOrd="0" presId="urn:microsoft.com/office/officeart/2005/8/layout/radial1"/>
    <dgm:cxn modelId="{E2082246-15A1-49BE-966F-223687A0EDC7}" type="presOf" srcId="{04CF6605-1F5D-4908-BB6D-1C1E9F14CA1F}" destId="{232AE4E3-F8AB-406E-8CFE-02F7F21F7DE6}" srcOrd="0" destOrd="0" presId="urn:microsoft.com/office/officeart/2005/8/layout/radial1"/>
    <dgm:cxn modelId="{EEEF7146-5ADA-4156-B203-74AAE01DE842}" type="presOf" srcId="{BFCCBFD0-2DF8-440D-8BE6-5F16E39424AE}" destId="{A850B247-A5F8-4077-B573-16A1847C15A3}" srcOrd="1"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31CCDB48-5CE9-4C73-A82B-74B2B1FEA0E9}" type="presOf" srcId="{BFCCBFD0-2DF8-440D-8BE6-5F16E39424AE}" destId="{E03BD50D-4EEC-4F37-A2FF-6F64766EB246}" srcOrd="0" destOrd="0" presId="urn:microsoft.com/office/officeart/2005/8/layout/radial1"/>
    <dgm:cxn modelId="{01D1C06A-1940-4D37-BD71-5D455CC8246B}" type="presOf" srcId="{957C51B8-A5C4-4F97-9311-FB3DB6960AEE}" destId="{AF57725B-003A-416D-B65F-0DD4484A6436}" srcOrd="1" destOrd="0" presId="urn:microsoft.com/office/officeart/2005/8/layout/radial1"/>
    <dgm:cxn modelId="{2FB33C4D-1742-4D01-A53F-6ADF0225B5F9}" type="presOf" srcId="{1DCE59F0-BB21-41C9-8B9F-7EB8485042DE}" destId="{B67A74DD-CA9D-4BD6-AE80-159FD2999944}" srcOrd="1" destOrd="0" presId="urn:microsoft.com/office/officeart/2005/8/layout/radial1"/>
    <dgm:cxn modelId="{CFF8BB4F-821E-47BE-9E4E-82C3B0874C67}" type="presOf" srcId="{551A389E-39F2-4DD7-AA2E-E51166B3A326}" destId="{76AF40D6-9948-4DDE-AC63-4F7C1BCD0A7C}" srcOrd="0"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3D85F152-02DB-4857-800E-295D23F3BBEE}" type="presOf" srcId="{47016502-3894-4328-B2A8-FFC6D3774F9B}" destId="{5C770FFA-D380-403F-9618-91C6C0813909}" srcOrd="0" destOrd="0" presId="urn:microsoft.com/office/officeart/2005/8/layout/radial1"/>
    <dgm:cxn modelId="{442ED574-1F74-49F5-9623-13FEB667E449}" type="presOf" srcId="{874A1DBD-7E7A-42BD-A93F-620ECA800385}" destId="{6C9A58AD-1CEC-4843-B564-AA391BC10A43}" srcOrd="1" destOrd="0" presId="urn:microsoft.com/office/officeart/2005/8/layout/radial1"/>
    <dgm:cxn modelId="{F3C54355-E2CB-4CAC-8898-F5040AB07CA8}" type="presOf" srcId="{F1581AE5-DA9A-445B-84DA-961D89F6814D}" destId="{7DF56249-F959-4E43-ACD2-C2DC504148A0}"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19D4DA75-D615-40AE-8159-116DA19F094C}" type="presOf" srcId="{96CD07E6-DDC3-484B-94DB-90362A52F0CD}" destId="{F0A9FDC0-4278-4454-B24A-DCCC5E5CA2ED}" srcOrd="1" destOrd="0" presId="urn:microsoft.com/office/officeart/2005/8/layout/radial1"/>
    <dgm:cxn modelId="{69333656-3D4F-4A30-A2C9-F357A7DAC9BE}" srcId="{15B80C6A-9E59-41D2-955C-683AE33E7034}" destId="{FE8D670D-2D8F-46BA-8863-2E9142A6E262}" srcOrd="18" destOrd="0" parTransId="{BFCCBFD0-2DF8-440D-8BE6-5F16E39424AE}" sibTransId="{D671D400-B7E0-49AF-B112-34442FFAC848}"/>
    <dgm:cxn modelId="{E35FC878-1DBA-462D-B7E8-37AFB7919E46}" type="presOf" srcId="{FF5D28DF-7936-447C-A88D-16BB681D817C}" destId="{A58597B1-1C6E-4EF7-8BBD-0B07987DE40B}" srcOrd="0" destOrd="0" presId="urn:microsoft.com/office/officeart/2005/8/layout/radial1"/>
    <dgm:cxn modelId="{4EA92C79-08E1-4FC4-A871-F49A9E96733E}" srcId="{15B80C6A-9E59-41D2-955C-683AE33E7034}" destId="{18E874FB-6299-42C8-80DB-CA087BE87A22}" srcOrd="11" destOrd="0" parTransId="{B6B32502-E559-4968-91CA-7DC707A1A0FC}" sibTransId="{A55ACBCB-8783-4863-87DC-E5E758DD6B0A}"/>
    <dgm:cxn modelId="{CCA73779-D2C3-4101-BEEB-ED4A64AB25BC}" type="presOf" srcId="{8C9938F9-D4F1-4D04-A584-C6A000E244B0}" destId="{1D3A3683-FB18-48BF-AA1B-94BB7E3AD06A}" srcOrd="1" destOrd="0" presId="urn:microsoft.com/office/officeart/2005/8/layout/radial1"/>
    <dgm:cxn modelId="{89CB177C-B6FB-41D6-862B-5AC678D73C34}" type="presOf" srcId="{B7677065-3CAB-4440-A9C5-BF1BA3F45C1B}" destId="{0E491ACB-3286-4059-946B-F67CAE483B5C}" srcOrd="0" destOrd="0" presId="urn:microsoft.com/office/officeart/2005/8/layout/radial1"/>
    <dgm:cxn modelId="{EA818E7D-F0A2-4ADA-9931-9FDFFFA666F3}" srcId="{15B80C6A-9E59-41D2-955C-683AE33E7034}" destId="{47016502-3894-4328-B2A8-FFC6D3774F9B}" srcOrd="13" destOrd="0" parTransId="{FA72D2C6-EA58-40B0-AC47-F4BF0CD26A11}" sibTransId="{5E73F90B-306B-4C8C-80B3-F82D24696BD2}"/>
    <dgm:cxn modelId="{EC6ABF7E-6629-42D2-B812-7C091D84E7EE}" type="presOf" srcId="{3D5AB733-2784-425B-8D2E-C7956CF69FB0}" destId="{4E152E50-E5EC-458F-A097-88BF1BBE3A19}" srcOrd="0" destOrd="0" presId="urn:microsoft.com/office/officeart/2005/8/layout/radial1"/>
    <dgm:cxn modelId="{55B58C8B-819D-48E9-8562-A58EAA19CDC0}" type="presOf" srcId="{72DC067C-3A66-4983-9644-FE1C6F61A034}" destId="{8128E8D3-E94E-4BD4-9DF2-1D7C241E7F16}" srcOrd="0" destOrd="0" presId="urn:microsoft.com/office/officeart/2005/8/layout/radial1"/>
    <dgm:cxn modelId="{781AC38C-3168-47CF-9D23-F3265907D23F}" type="presOf" srcId="{9ADC859B-6DDF-4CA8-A060-687B67966CBA}" destId="{37FD13A8-768C-4B92-8874-C8DDBE16447F}" srcOrd="1" destOrd="0" presId="urn:microsoft.com/office/officeart/2005/8/layout/radial1"/>
    <dgm:cxn modelId="{621E378D-76A7-44C5-AAD0-D8B9591E3472}" srcId="{15B80C6A-9E59-41D2-955C-683AE33E7034}" destId="{9DF82647-2259-42C7-AEC4-07A7DCACE1C6}" srcOrd="10" destOrd="0" parTransId="{C082388E-FC51-4DB8-9536-4E17850F858E}" sibTransId="{D4BC1350-A1A3-45EA-A475-A42D8E869E06}"/>
    <dgm:cxn modelId="{1143B692-FDF5-43EF-86AB-4908C4D87242}" type="presOf" srcId="{18E874FB-6299-42C8-80DB-CA087BE87A22}" destId="{16D4599A-C2AD-41B8-B5ED-F4A42182D652}"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28" destOrd="0" parTransId="{64710643-9049-442C-89B9-6C80272A409A}" sibTransId="{43D12324-A49D-4FE0-94D7-02860A56EE54}"/>
    <dgm:cxn modelId="{E8D48597-1CD8-4C2F-9646-3BC0594DD532}" type="presOf" srcId="{0160A7F3-397E-484C-9104-A33706ED7FD3}" destId="{73FEBD32-F663-4CDA-BC8B-D97834769A52}" srcOrd="0" destOrd="0" presId="urn:microsoft.com/office/officeart/2005/8/layout/radial1"/>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33"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315BE89A-3F3A-4BB9-97FC-91DF848C3AFA}" type="presOf" srcId="{BDA782B0-88F5-4E79-BB54-55767BCED97B}" destId="{5575C4DE-1B6A-48B9-941D-5D59376AA4B3}" srcOrd="1" destOrd="0" presId="urn:microsoft.com/office/officeart/2005/8/layout/radial1"/>
    <dgm:cxn modelId="{E0ABE59D-3055-4A2C-A082-D96266E2C123}" type="presOf" srcId="{06B268BE-5628-4786-9930-F4157C19003B}" destId="{37EA7414-7386-4F77-A01A-D744D37A2E38}" srcOrd="0" destOrd="0" presId="urn:microsoft.com/office/officeart/2005/8/layout/radial1"/>
    <dgm:cxn modelId="{E5B3EF9E-2D57-41E3-8D6B-6FEC26FC43E1}" srcId="{15B80C6A-9E59-41D2-955C-683AE33E7034}" destId="{76BDBCE8-2E6F-49C8-8F62-1DF7F1DF6C59}" srcOrd="9" destOrd="0" parTransId="{95715429-E8FF-4C92-BFBC-D20C58C0419C}" sibTransId="{37286CA8-578A-44C3-82DB-68CAA32AB00F}"/>
    <dgm:cxn modelId="{2276A09F-0034-46A0-A8E0-608E859BE09E}" type="presOf" srcId="{884BCFBA-D3EB-43E6-8AFD-2C07ECF7C452}" destId="{76D427AC-EA00-4688-ACB9-D7E722F16297}" srcOrd="1" destOrd="0" presId="urn:microsoft.com/office/officeart/2005/8/layout/radial1"/>
    <dgm:cxn modelId="{EAF9A89F-0CAA-48C3-A69C-B15530D32DB0}" type="presOf" srcId="{31D25C9A-7F36-49B2-A0E5-9D03EE565634}" destId="{70031E0E-C9FD-4113-94FD-5C36B72C82A3}" srcOrd="0" destOrd="0" presId="urn:microsoft.com/office/officeart/2005/8/layout/radial1"/>
    <dgm:cxn modelId="{040716A0-1A5F-4114-8991-D4F6CD135C7D}" type="presOf" srcId="{FE8D670D-2D8F-46BA-8863-2E9142A6E262}" destId="{536A3729-F1F4-492A-8640-44FF9AC45BF5}"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3E7BCA2-0306-4F76-864E-6BB18944D873}" type="presOf" srcId="{C3150483-CE22-49FC-9088-B8282C557A93}" destId="{06056410-4872-4751-A986-334CF4B5051A}" srcOrd="0" destOrd="0" presId="urn:microsoft.com/office/officeart/2005/8/layout/radial1"/>
    <dgm:cxn modelId="{91EA44A4-B8A1-4C75-997E-0EE3F42BDFCF}" type="presOf" srcId="{F2EFD891-F3C5-49DD-8C09-B1F925E47182}" destId="{78BBF29E-E46A-41DA-9EF7-E3E6F6B28608}" srcOrd="0" destOrd="0" presId="urn:microsoft.com/office/officeart/2005/8/layout/radial1"/>
    <dgm:cxn modelId="{989782A4-EB4B-4D95-A26C-B0FF90A8E89D}" type="presOf" srcId="{5E5166CA-002D-475E-A0C1-8B652ECBF079}" destId="{836C9B17-A5AA-42F0-B016-4783E1ECD2F1}" srcOrd="0" destOrd="0" presId="urn:microsoft.com/office/officeart/2005/8/layout/radial1"/>
    <dgm:cxn modelId="{A021D0A4-9902-4406-9CDC-8F1CFAB38A7C}" type="presOf" srcId="{9DF82647-2259-42C7-AEC4-07A7DCACE1C6}" destId="{B8F08AE9-097B-4824-A930-28D45E5ECC3B}" srcOrd="0" destOrd="0" presId="urn:microsoft.com/office/officeart/2005/8/layout/radial1"/>
    <dgm:cxn modelId="{C5BA67A8-B840-4878-84B9-7E7E19DB9AA9}" type="presOf" srcId="{56FD6012-4621-4ADF-A6EF-4A6AB4B5F4CC}" destId="{E3168CBA-F7B3-453A-875A-554D3683C8A3}" srcOrd="1"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345029AB-15C6-4FA0-A16A-75BD7DC32EF3}" srcId="{15B80C6A-9E59-41D2-955C-683AE33E7034}" destId="{BB823F23-3D6A-46F5-A1C5-B255697C202A}" srcOrd="14" destOrd="0" parTransId="{BD54C6D0-9C5C-44D6-B7B4-C46C1AE03B1C}" sibTransId="{82D99B31-8CAC-4244-B70C-9D0292C3D9A9}"/>
    <dgm:cxn modelId="{C51594AB-5202-4A2E-BB08-BE6C98A7CA31}" type="presOf" srcId="{4759E1C1-7461-4E0D-BC2B-53895862C76D}" destId="{85664DEE-5250-4AFC-9305-BE1C63037C85}" srcOrd="1"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2322CEAF-52C4-4190-9A57-126A39D201F9}" type="presOf" srcId="{957C51B8-A5C4-4F97-9311-FB3DB6960AEE}" destId="{815E440D-CC34-4650-B561-E9A43EAD7FBB}" srcOrd="0" destOrd="0" presId="urn:microsoft.com/office/officeart/2005/8/layout/radial1"/>
    <dgm:cxn modelId="{5A6161B0-E254-42BE-AC61-2B1CB8CC73A2}" srcId="{15B80C6A-9E59-41D2-955C-683AE33E7034}" destId="{EEDBEBFE-EE26-463A-9948-F8820347C30C}" srcOrd="12" destOrd="0" parTransId="{F2EFD891-F3C5-49DD-8C09-B1F925E47182}" sibTransId="{2EAA56C8-026D-433E-8D44-ED941A7A0A11}"/>
    <dgm:cxn modelId="{DF8B66B1-8EB8-4F00-88CD-5735BCC60AB5}" type="presOf" srcId="{76BDBCE8-2E6F-49C8-8F62-1DF7F1DF6C59}" destId="{2AE29B72-74C9-46A7-8D29-28AC526DB85D}" srcOrd="0" destOrd="0" presId="urn:microsoft.com/office/officeart/2005/8/layout/radial1"/>
    <dgm:cxn modelId="{8E463FB2-A67D-43D1-8F82-F050916F8CAD}" srcId="{15B80C6A-9E59-41D2-955C-683AE33E7034}" destId="{6F12D66F-21ED-4689-BA0C-B38879103193}" srcOrd="3" destOrd="0" parTransId="{5E5166CA-002D-475E-A0C1-8B652ECBF079}" sibTransId="{F1472E30-C1CE-4D27-B043-C16D50EE3042}"/>
    <dgm:cxn modelId="{D8BE5BB4-5069-428B-824A-57CEC750FFBC}" srcId="{15B80C6A-9E59-41D2-955C-683AE33E7034}" destId="{A3532373-7CDB-401F-A707-81BF5DEEC218}" srcOrd="17" destOrd="0" parTransId="{1DCE59F0-BB21-41C9-8B9F-7EB8485042DE}" sibTransId="{7C2F7823-21E2-4C69-B0BC-7E810455BAB1}"/>
    <dgm:cxn modelId="{38BE5CB4-A103-41A8-A42E-B98D024F9580}" type="presOf" srcId="{04CF6605-1F5D-4908-BB6D-1C1E9F14CA1F}" destId="{3427F308-B107-46A6-803A-1B6C0EE722AB}" srcOrd="1" destOrd="0" presId="urn:microsoft.com/office/officeart/2005/8/layout/radial1"/>
    <dgm:cxn modelId="{751CEEB5-7A1F-4EC1-92E0-95D1AD72719B}" srcId="{15B80C6A-9E59-41D2-955C-683AE33E7034}" destId="{A2AFF5E2-63DD-4D60-9161-1D828CC35047}" srcOrd="21" destOrd="0" parTransId="{96CD07E6-DDC3-484B-94DB-90362A52F0CD}" sibTransId="{567A1D12-FA7E-4B42-AEE6-0E30B30A31B5}"/>
    <dgm:cxn modelId="{3A874AB6-63E5-431E-A39C-C7235E044A96}" srcId="{15B80C6A-9E59-41D2-955C-683AE33E7034}" destId="{EC1B5BE5-66D9-4A27-B430-C33D8E9A6F46}" srcOrd="24" destOrd="0" parTransId="{06B268BE-5628-4786-9930-F4157C19003B}" sibTransId="{5EC889E7-C29F-49F3-971B-856DE902D731}"/>
    <dgm:cxn modelId="{84F7F1B6-88D0-45BD-86F3-FB47C20A77BC}" srcId="{15B80C6A-9E59-41D2-955C-683AE33E7034}" destId="{07ED5AA5-A975-4242-BFC0-3DC333939F57}" srcOrd="1" destOrd="0" parTransId="{85064B00-18EC-40ED-9D91-0EC129731E68}" sibTransId="{6D621C3C-8BCC-46C6-893D-ED324D91C254}"/>
    <dgm:cxn modelId="{C65B15B8-5835-4B95-844E-D60A4ABAACDC}" srcId="{15B80C6A-9E59-41D2-955C-683AE33E7034}" destId="{72DC067C-3A66-4983-9644-FE1C6F61A034}" srcOrd="23" destOrd="0" parTransId="{56FD6012-4621-4ADF-A6EF-4A6AB4B5F4CC}" sibTransId="{3F9C4960-CE63-4C14-8832-0FE83B5756F9}"/>
    <dgm:cxn modelId="{7CE84EBB-FCDA-476E-A7AE-6701DB445795}" type="presOf" srcId="{15B80C6A-9E59-41D2-955C-683AE33E7034}" destId="{6C5C82A2-2595-410C-AA90-31200B0BD846}" srcOrd="0" destOrd="0" presId="urn:microsoft.com/office/officeart/2005/8/layout/radial1"/>
    <dgm:cxn modelId="{DE5CA7BB-ED5A-4A9D-846F-149A64D88722}" srcId="{15B80C6A-9E59-41D2-955C-683AE33E7034}" destId="{565FD26E-1ED5-4FAF-B4DC-715D39309F7B}" srcOrd="16" destOrd="0" parTransId="{8C9938F9-D4F1-4D04-A584-C6A000E244B0}" sibTransId="{9BB05C72-F8A5-4863-A6C3-88BB0C8FB843}"/>
    <dgm:cxn modelId="{F07207BE-33EA-46EF-9549-85D59A5FFCF9}" srcId="{15B80C6A-9E59-41D2-955C-683AE33E7034}" destId="{C3150483-CE22-49FC-9088-B8282C557A93}" srcOrd="4" destOrd="0" parTransId="{874A1DBD-7E7A-42BD-A93F-620ECA800385}" sibTransId="{64B1569B-D8B2-4E98-AF46-026BF344CAE8}"/>
    <dgm:cxn modelId="{5D9833BE-A45A-42E1-9232-A52BFF48C3C9}" type="presOf" srcId="{4759E1C1-7461-4E0D-BC2B-53895862C76D}" destId="{D71471F7-DFB6-442F-B810-077EB4D0A139}"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B32884C9-DA74-408C-B0DF-67F54FF9B98D}" type="presOf" srcId="{FA72D2C6-EA58-40B0-AC47-F4BF0CD26A11}" destId="{EC25E7FD-40A0-4871-956E-58D5C37C3EF7}" srcOrd="1"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DB9653D1-4AE8-4CB6-8F3D-DE64310923CF}" type="presOf" srcId="{5E5166CA-002D-475E-A0C1-8B652ECBF079}" destId="{478924F2-4E3A-40FC-9211-BEACADDB2513}" srcOrd="1" destOrd="0" presId="urn:microsoft.com/office/officeart/2005/8/layout/radial1"/>
    <dgm:cxn modelId="{CFF6BBD2-5BE9-42A4-856A-2B3E48EFD566}" srcId="{15B80C6A-9E59-41D2-955C-683AE33E7034}" destId="{59D14260-0072-4ADD-B22D-661018119553}" srcOrd="6" destOrd="0" parTransId="{1081B67D-74D9-49C3-A9E3-B57C5BF20605}" sibTransId="{581C03DB-0C06-42B7-ADBD-16A1AB94E13D}"/>
    <dgm:cxn modelId="{2E851BD4-5AF8-4B0E-8B37-7C12A1CED242}" type="presOf" srcId="{874A1DBD-7E7A-42BD-A93F-620ECA800385}" destId="{47E4EE6C-A751-4310-9916-51B2EBFC76F3}" srcOrd="0" destOrd="0" presId="urn:microsoft.com/office/officeart/2005/8/layout/radial1"/>
    <dgm:cxn modelId="{0EA260D6-7D5A-4C12-B74C-5D9867560030}" srcId="{15B80C6A-9E59-41D2-955C-683AE33E7034}" destId="{F00599AF-7C81-403C-944C-0B14593F7CBC}" srcOrd="15" destOrd="0" parTransId="{4759E1C1-7461-4E0D-BC2B-53895862C76D}" sibTransId="{7244289C-1286-4976-8CEF-2DE028A7F48F}"/>
    <dgm:cxn modelId="{20E2AAD6-75AD-4A9E-970C-106B4221486B}" srcId="{15B80C6A-9E59-41D2-955C-683AE33E7034}" destId="{DDD5A7D7-20D4-4589-8F38-8617A667849F}" srcOrd="8" destOrd="0" parTransId="{F1581AE5-DA9A-445B-84DA-961D89F6814D}" sibTransId="{8B7B91DC-C4DD-4A4F-B078-A7BFD0947C8E}"/>
    <dgm:cxn modelId="{54143FD7-76C6-442F-AEC2-5CF8174CD38F}" type="presOf" srcId="{C082388E-FC51-4DB8-9536-4E17850F858E}" destId="{F49890C4-A7A0-4941-946A-DD5E7BDB8C34}" srcOrd="1" destOrd="0" presId="urn:microsoft.com/office/officeart/2005/8/layout/radial1"/>
    <dgm:cxn modelId="{02B06AD7-BCFE-4237-86D9-58D5AC1B25DE}" type="presOf" srcId="{0160A7F3-397E-484C-9104-A33706ED7FD3}" destId="{A6148140-6FE1-4079-BA4C-070FDB4AE3ED}" srcOrd="1" destOrd="0" presId="urn:microsoft.com/office/officeart/2005/8/layout/radial1"/>
    <dgm:cxn modelId="{AC4EB8D7-AE7E-4C23-A13A-25391E2331F3}" srcId="{15B80C6A-9E59-41D2-955C-683AE33E7034}" destId="{745F461A-6326-4843-8DEB-40601DFFC2D7}" srcOrd="29" destOrd="0" parTransId="{2AF5FC97-F9DE-46C7-8C94-2A95D8CA92FE}" sibTransId="{3C8530B4-9899-4764-BED0-0F486E35CB03}"/>
    <dgm:cxn modelId="{3C1CCDD7-73F8-47BC-BAF0-D4DA5D8C231F}" srcId="{15B80C6A-9E59-41D2-955C-683AE33E7034}" destId="{9C1792D8-FCA0-4A21-9F81-C351ADF2D568}" srcOrd="2" destOrd="0" parTransId="{0160A7F3-397E-484C-9104-A33706ED7FD3}" sibTransId="{0AF06072-A86A-49AF-AE38-E2354390F92D}"/>
    <dgm:cxn modelId="{0C213CD9-FDD9-4DF2-9BFB-1F8E3E019EAA}" type="presOf" srcId="{884BCFBA-D3EB-43E6-8AFD-2C07ECF7C452}" destId="{C7F70522-EE77-4D4B-8397-A3B80AECBE12}" srcOrd="0" destOrd="0" presId="urn:microsoft.com/office/officeart/2005/8/layout/radial1"/>
    <dgm:cxn modelId="{605B70D9-BEA2-4BDB-93B0-D299C1424109}" type="presOf" srcId="{07ED5AA5-A975-4242-BFC0-3DC333939F57}" destId="{A1BFDEB5-60FB-4717-AD40-7B36096EF261}" srcOrd="0" destOrd="0" presId="urn:microsoft.com/office/officeart/2005/8/layout/radial1"/>
    <dgm:cxn modelId="{2BFA89DB-7626-43E3-82C8-B04757EC9CCD}" srcId="{15B80C6A-9E59-41D2-955C-683AE33E7034}" destId="{3D5AB733-2784-425B-8D2E-C7956CF69FB0}" srcOrd="20" destOrd="0" parTransId="{BDA782B0-88F5-4E79-BB54-55767BCED97B}" sibTransId="{7B023921-7FE9-469D-9C5A-D9770207D2E1}"/>
    <dgm:cxn modelId="{285EB6DD-79BF-4366-897E-1965089BD847}" srcId="{15B80C6A-9E59-41D2-955C-683AE33E7034}" destId="{D43353E5-BA0A-481C-BFEC-9FA9F6F7D62F}" srcOrd="27" destOrd="0" parTransId="{CF0251F1-4613-4C17-A47B-CD1B08CB91D4}" sibTransId="{7556F13A-3584-44F8-A250-F8A86EC6C379}"/>
    <dgm:cxn modelId="{A0B5FFDD-B7DB-4A55-BBFC-26AC74171741}" srcId="{15B80C6A-9E59-41D2-955C-683AE33E7034}" destId="{74118BA4-8DB7-42C6-8D7C-30FB24098F87}" srcOrd="31" destOrd="0" parTransId="{FFB528B1-7595-4AD0-82D0-EC7A6E8724E1}" sibTransId="{37C2AFC8-B260-4AB0-B1AF-2D2B383D792C}"/>
    <dgm:cxn modelId="{9F6BC8DE-7FFC-4A5D-A1D3-670A626ED50F}" type="presOf" srcId="{EC1B5BE5-66D9-4A27-B430-C33D8E9A6F46}" destId="{D8A6BBD7-EB72-486E-8FEA-3B4A1F3B8348}" srcOrd="0" destOrd="0" presId="urn:microsoft.com/office/officeart/2005/8/layout/radial1"/>
    <dgm:cxn modelId="{9377EBE0-3B6C-4366-8D8E-75BEDB1E1A8F}" type="presOf" srcId="{A3532373-7CDB-401F-A707-81BF5DEEC218}" destId="{903D0A3A-4919-4622-BCB5-3C507F57C512}" srcOrd="0" destOrd="0" presId="urn:microsoft.com/office/officeart/2005/8/layout/radial1"/>
    <dgm:cxn modelId="{2B2986E3-2831-41A8-8EEA-3C193B9DCB45}" type="presOf" srcId="{96CD07E6-DDC3-484B-94DB-90362A52F0CD}" destId="{E09C1F30-7BDC-42AC-89E9-F5B6E6CF5B6F}" srcOrd="0" destOrd="0" presId="urn:microsoft.com/office/officeart/2005/8/layout/radial1"/>
    <dgm:cxn modelId="{41D6C6E3-6D41-465A-80E1-2C90289CB8BC}" type="presOf" srcId="{8ECFD059-A6CA-4CA2-B5FF-D964A636B682}" destId="{4AA97ABF-0936-4D8E-9B6D-FC69975AF92E}" srcOrd="0" destOrd="0" presId="urn:microsoft.com/office/officeart/2005/8/layout/radial1"/>
    <dgm:cxn modelId="{77E037E5-AB28-4DB2-8F53-94081CFF550E}" type="presOf" srcId="{BD54C6D0-9C5C-44D6-B7B4-C46C1AE03B1C}" destId="{3922D095-7945-4814-9EFC-0A83A7FF142A}" srcOrd="0" destOrd="0" presId="urn:microsoft.com/office/officeart/2005/8/layout/radial1"/>
    <dgm:cxn modelId="{D8F06DE7-DA52-4FE0-A460-47C9A249644C}" type="presOf" srcId="{95715429-E8FF-4C92-BFBC-D20C58C0419C}" destId="{A393C3CC-0837-4E3C-936F-7CBF3591A5D2}"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85DB90EB-A86B-48B6-91CA-B77F9A7F70F1}" type="presOf" srcId="{1DCE59F0-BB21-41C9-8B9F-7EB8485042DE}" destId="{1C9F06DE-FD90-4BC7-AB11-AC60C9069D9F}" srcOrd="0" destOrd="0" presId="urn:microsoft.com/office/officeart/2005/8/layout/radial1"/>
    <dgm:cxn modelId="{60CD23EC-F58A-44C8-8092-19CF5EA7772D}" type="presOf" srcId="{9C1792D8-FCA0-4A21-9F81-C351ADF2D568}" destId="{1A4A2F82-E8B7-41CD-AB92-3C0616A693CC}" srcOrd="0"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82FA8CF3-1635-478B-9A6A-D5C2ACF63805}" type="presOf" srcId="{FA72D2C6-EA58-40B0-AC47-F4BF0CD26A11}" destId="{C810449F-6A0D-4018-842E-F2E9D5504347}" srcOrd="0" destOrd="0" presId="urn:microsoft.com/office/officeart/2005/8/layout/radial1"/>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D67A6AF8-E695-4054-A819-3CF25D00F145}" srcId="{F9C65B41-0DBC-4B37-985A-2EDCF7C43356}" destId="{47957F1C-13B9-414E-934D-28BC1EA3E9C1}" srcOrd="1" destOrd="0" parTransId="{10C72BE8-8BD2-40F7-A23C-DAD03F5E3211}" sibTransId="{6D36F0F7-7E7D-4285-A524-494D7B237DCB}"/>
    <dgm:cxn modelId="{6D311DF9-D03C-4976-9E34-257B33C30F4C}" srcId="{15B80C6A-9E59-41D2-955C-683AE33E7034}" destId="{6B55717E-9F94-44D0-B7BD-6EF283DF8B80}" srcOrd="19" destOrd="0" parTransId="{04CF6605-1F5D-4908-BB6D-1C1E9F14CA1F}" sibTransId="{9AF6060C-BADD-43B8-9B65-6871F63E412B}"/>
    <dgm:cxn modelId="{F60327FA-CFFC-405E-ACCD-C0A038E8F66F}" type="presOf" srcId="{026E000B-6BE5-49BF-85A4-D10C6690C25C}" destId="{783D0075-B6CE-4AEE-B0CB-D07D5D32831F}" srcOrd="0" destOrd="0" presId="urn:microsoft.com/office/officeart/2005/8/layout/radial1"/>
    <dgm:cxn modelId="{2E649CFF-0DE5-4584-BE12-B0E3DB207B60}" type="presOf" srcId="{9ADC859B-6DDF-4CA8-A060-687B67966CBA}" destId="{2D82C6A0-0FE7-4396-A9E0-64593FB52CED}"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05603FEC-53C6-481E-96E3-A0B709B68667}" type="presParOf" srcId="{D2D93E0F-C872-45A7-94D8-D860E56F5AD0}" destId="{73FEBD32-F663-4CDA-BC8B-D97834769A52}" srcOrd="5" destOrd="0" presId="urn:microsoft.com/office/officeart/2005/8/layout/radial1"/>
    <dgm:cxn modelId="{30F9CE4F-C770-4579-A1EC-59065EA1D608}" type="presParOf" srcId="{73FEBD32-F663-4CDA-BC8B-D97834769A52}" destId="{A6148140-6FE1-4079-BA4C-070FDB4AE3ED}" srcOrd="0" destOrd="0" presId="urn:microsoft.com/office/officeart/2005/8/layout/radial1"/>
    <dgm:cxn modelId="{3C59D586-1B8D-480D-9AF8-B711B6B8B234}" type="presParOf" srcId="{D2D93E0F-C872-45A7-94D8-D860E56F5AD0}" destId="{1A4A2F82-E8B7-41CD-AB92-3C0616A693CC}" srcOrd="6" destOrd="0" presId="urn:microsoft.com/office/officeart/2005/8/layout/radial1"/>
    <dgm:cxn modelId="{6D6FA409-94B6-4296-AC63-3CEE51FB0545}" type="presParOf" srcId="{D2D93E0F-C872-45A7-94D8-D860E56F5AD0}" destId="{836C9B17-A5AA-42F0-B016-4783E1ECD2F1}" srcOrd="7" destOrd="0" presId="urn:microsoft.com/office/officeart/2005/8/layout/radial1"/>
    <dgm:cxn modelId="{1FBED4B9-F761-4C29-BA84-3C06FCEEC093}" type="presParOf" srcId="{836C9B17-A5AA-42F0-B016-4783E1ECD2F1}" destId="{478924F2-4E3A-40FC-9211-BEACADDB2513}" srcOrd="0" destOrd="0" presId="urn:microsoft.com/office/officeart/2005/8/layout/radial1"/>
    <dgm:cxn modelId="{1D8719F9-73F1-4F15-ABE4-9E7B74A23517}" type="presParOf" srcId="{D2D93E0F-C872-45A7-94D8-D860E56F5AD0}" destId="{4D910E47-170C-48AF-A877-6EAA267C4E91}" srcOrd="8" destOrd="0" presId="urn:microsoft.com/office/officeart/2005/8/layout/radial1"/>
    <dgm:cxn modelId="{A3B0335F-B4D6-4B53-A152-A1CDDCFE6C97}" type="presParOf" srcId="{D2D93E0F-C872-45A7-94D8-D860E56F5AD0}" destId="{47E4EE6C-A751-4310-9916-51B2EBFC76F3}" srcOrd="9" destOrd="0" presId="urn:microsoft.com/office/officeart/2005/8/layout/radial1"/>
    <dgm:cxn modelId="{DE26134D-20FB-4ACF-9633-359348A69202}" type="presParOf" srcId="{47E4EE6C-A751-4310-9916-51B2EBFC76F3}" destId="{6C9A58AD-1CEC-4843-B564-AA391BC10A43}" srcOrd="0" destOrd="0" presId="urn:microsoft.com/office/officeart/2005/8/layout/radial1"/>
    <dgm:cxn modelId="{6EE6896D-98E0-493B-A26D-F78AC432BF0D}" type="presParOf" srcId="{D2D93E0F-C872-45A7-94D8-D860E56F5AD0}" destId="{06056410-4872-4751-A986-334CF4B5051A}" srcOrd="10" destOrd="0" presId="urn:microsoft.com/office/officeart/2005/8/layout/radial1"/>
    <dgm:cxn modelId="{6AFF09E1-9A35-4E56-B3E3-4877E2A91516}" type="presParOf" srcId="{D2D93E0F-C872-45A7-94D8-D860E56F5AD0}" destId="{815E440D-CC34-4650-B561-E9A43EAD7FBB}" srcOrd="11" destOrd="0" presId="urn:microsoft.com/office/officeart/2005/8/layout/radial1"/>
    <dgm:cxn modelId="{974D0DE6-2A56-4ABD-A51D-9ED58AF92976}" type="presParOf" srcId="{815E440D-CC34-4650-B561-E9A43EAD7FBB}" destId="{AF57725B-003A-416D-B65F-0DD4484A6436}" srcOrd="0" destOrd="0" presId="urn:microsoft.com/office/officeart/2005/8/layout/radial1"/>
    <dgm:cxn modelId="{372A6A5F-0050-43AE-AC6D-64C499ED52A5}" type="presParOf" srcId="{D2D93E0F-C872-45A7-94D8-D860E56F5AD0}" destId="{A6B42102-24E2-41AF-A58F-09CBA962FCE1}" srcOrd="12" destOrd="0" presId="urn:microsoft.com/office/officeart/2005/8/layout/radial1"/>
    <dgm:cxn modelId="{DD206A9B-B992-41FE-BDCC-4A732D52A5B3}" type="presParOf" srcId="{D2D93E0F-C872-45A7-94D8-D860E56F5AD0}" destId="{E88F32FA-22D0-440D-9B21-C66BC8CFC306}" srcOrd="13" destOrd="0" presId="urn:microsoft.com/office/officeart/2005/8/layout/radial1"/>
    <dgm:cxn modelId="{6B096875-4147-47B4-AF00-39136F1FF915}" type="presParOf" srcId="{E88F32FA-22D0-440D-9B21-C66BC8CFC306}" destId="{78F89464-B270-4374-B023-78A77DD92913}" srcOrd="0" destOrd="0" presId="urn:microsoft.com/office/officeart/2005/8/layout/radial1"/>
    <dgm:cxn modelId="{E1E73A96-EB14-4407-89D7-F9247A6DBCFC}" type="presParOf" srcId="{D2D93E0F-C872-45A7-94D8-D860E56F5AD0}" destId="{FBE3BF6A-5DFC-46E3-9951-8D88C6FFE22D}" srcOrd="14" destOrd="0" presId="urn:microsoft.com/office/officeart/2005/8/layout/radial1"/>
    <dgm:cxn modelId="{F000FFC1-4237-411B-AD63-8F5A334DE853}" type="presParOf" srcId="{D2D93E0F-C872-45A7-94D8-D860E56F5AD0}" destId="{C7F70522-EE77-4D4B-8397-A3B80AECBE12}" srcOrd="15" destOrd="0" presId="urn:microsoft.com/office/officeart/2005/8/layout/radial1"/>
    <dgm:cxn modelId="{953E8126-12B8-426B-9A27-4BE7058CC504}" type="presParOf" srcId="{C7F70522-EE77-4D4B-8397-A3B80AECBE12}" destId="{76D427AC-EA00-4688-ACB9-D7E722F16297}" srcOrd="0" destOrd="0" presId="urn:microsoft.com/office/officeart/2005/8/layout/radial1"/>
    <dgm:cxn modelId="{74597BC2-01F1-4812-B2F3-D09733EA7478}" type="presParOf" srcId="{D2D93E0F-C872-45A7-94D8-D860E56F5AD0}" destId="{923E6010-5B28-48BB-9882-681153722E89}" srcOrd="16" destOrd="0" presId="urn:microsoft.com/office/officeart/2005/8/layout/radial1"/>
    <dgm:cxn modelId="{31548FB0-D239-4913-B009-12339959AB4A}" type="presParOf" srcId="{D2D93E0F-C872-45A7-94D8-D860E56F5AD0}" destId="{79A8C456-A92E-4BED-8395-358DEB0E3630}" srcOrd="17" destOrd="0" presId="urn:microsoft.com/office/officeart/2005/8/layout/radial1"/>
    <dgm:cxn modelId="{F7B82FA0-85C6-482E-8E98-8A6D9660852E}" type="presParOf" srcId="{79A8C456-A92E-4BED-8395-358DEB0E3630}" destId="{7DF56249-F959-4E43-ACD2-C2DC504148A0}" srcOrd="0" destOrd="0" presId="urn:microsoft.com/office/officeart/2005/8/layout/radial1"/>
    <dgm:cxn modelId="{BBB1B6DD-9E62-4C0F-8AB1-938F48DE7F4D}" type="presParOf" srcId="{D2D93E0F-C872-45A7-94D8-D860E56F5AD0}" destId="{3D108617-970C-4299-9DC1-3B509F8B73C6}" srcOrd="18" destOrd="0" presId="urn:microsoft.com/office/officeart/2005/8/layout/radial1"/>
    <dgm:cxn modelId="{949DF7C9-3463-4906-93DE-54F32EE6D9B2}" type="presParOf" srcId="{D2D93E0F-C872-45A7-94D8-D860E56F5AD0}" destId="{A393C3CC-0837-4E3C-936F-7CBF3591A5D2}" srcOrd="19" destOrd="0" presId="urn:microsoft.com/office/officeart/2005/8/layout/radial1"/>
    <dgm:cxn modelId="{382BC2CC-12E7-435B-8A17-F5E8C3F412C8}" type="presParOf" srcId="{A393C3CC-0837-4E3C-936F-7CBF3591A5D2}" destId="{F90BCB43-B4EA-4395-8ADF-517B2FBF65C9}" srcOrd="0" destOrd="0" presId="urn:microsoft.com/office/officeart/2005/8/layout/radial1"/>
    <dgm:cxn modelId="{28096BA2-20DD-4217-9AEF-5D00578A2F45}" type="presParOf" srcId="{D2D93E0F-C872-45A7-94D8-D860E56F5AD0}" destId="{2AE29B72-74C9-46A7-8D29-28AC526DB85D}" srcOrd="20" destOrd="0" presId="urn:microsoft.com/office/officeart/2005/8/layout/radial1"/>
    <dgm:cxn modelId="{B3919476-3978-44D5-A568-DB7B90377F04}" type="presParOf" srcId="{D2D93E0F-C872-45A7-94D8-D860E56F5AD0}" destId="{B921926D-16D6-4AAC-A2CC-7F0BDE2A6B2E}" srcOrd="21" destOrd="0" presId="urn:microsoft.com/office/officeart/2005/8/layout/radial1"/>
    <dgm:cxn modelId="{12668D4E-C305-48C9-BFD1-D485D6255D45}" type="presParOf" srcId="{B921926D-16D6-4AAC-A2CC-7F0BDE2A6B2E}" destId="{F49890C4-A7A0-4941-946A-DD5E7BDB8C34}" srcOrd="0" destOrd="0" presId="urn:microsoft.com/office/officeart/2005/8/layout/radial1"/>
    <dgm:cxn modelId="{ED2B583C-5083-4B3C-B013-051A68D0DE93}" type="presParOf" srcId="{D2D93E0F-C872-45A7-94D8-D860E56F5AD0}" destId="{B8F08AE9-097B-4824-A930-28D45E5ECC3B}" srcOrd="22" destOrd="0" presId="urn:microsoft.com/office/officeart/2005/8/layout/radial1"/>
    <dgm:cxn modelId="{D2D9F8D9-AE4D-410C-A87D-F4DF1EDB1F79}" type="presParOf" srcId="{D2D93E0F-C872-45A7-94D8-D860E56F5AD0}" destId="{68F02C9D-710F-4522-B5E0-CCF4BB5C030C}" srcOrd="23" destOrd="0" presId="urn:microsoft.com/office/officeart/2005/8/layout/radial1"/>
    <dgm:cxn modelId="{93236888-38AA-4013-9F80-CA23EF3416FC}" type="presParOf" srcId="{68F02C9D-710F-4522-B5E0-CCF4BB5C030C}" destId="{6FA0E5A0-017B-454C-9890-4D223B4C1CC0}" srcOrd="0" destOrd="0" presId="urn:microsoft.com/office/officeart/2005/8/layout/radial1"/>
    <dgm:cxn modelId="{023CCDFC-41E1-4925-A624-22C7629E133D}" type="presParOf" srcId="{D2D93E0F-C872-45A7-94D8-D860E56F5AD0}" destId="{16D4599A-C2AD-41B8-B5ED-F4A42182D652}" srcOrd="24" destOrd="0" presId="urn:microsoft.com/office/officeart/2005/8/layout/radial1"/>
    <dgm:cxn modelId="{6147B941-F0E0-402D-A772-BCE10C241F66}" type="presParOf" srcId="{D2D93E0F-C872-45A7-94D8-D860E56F5AD0}" destId="{78BBF29E-E46A-41DA-9EF7-E3E6F6B28608}" srcOrd="25" destOrd="0" presId="urn:microsoft.com/office/officeart/2005/8/layout/radial1"/>
    <dgm:cxn modelId="{0D9B621A-0328-4CA3-BDD7-B30601076E34}" type="presParOf" srcId="{78BBF29E-E46A-41DA-9EF7-E3E6F6B28608}" destId="{022BF151-41B7-42CB-A41E-971F722239A1}" srcOrd="0" destOrd="0" presId="urn:microsoft.com/office/officeart/2005/8/layout/radial1"/>
    <dgm:cxn modelId="{977EC597-1C44-4F1B-A8D0-A3BC9533AF0D}" type="presParOf" srcId="{D2D93E0F-C872-45A7-94D8-D860E56F5AD0}" destId="{22725321-6122-4949-9037-BFAAF4B97DF6}" srcOrd="26" destOrd="0" presId="urn:microsoft.com/office/officeart/2005/8/layout/radial1"/>
    <dgm:cxn modelId="{912D026F-6C52-4683-A30A-B403D55B5204}" type="presParOf" srcId="{D2D93E0F-C872-45A7-94D8-D860E56F5AD0}" destId="{C810449F-6A0D-4018-842E-F2E9D5504347}" srcOrd="27" destOrd="0" presId="urn:microsoft.com/office/officeart/2005/8/layout/radial1"/>
    <dgm:cxn modelId="{C7FC1E2D-C9DD-48E6-AC9E-C0AC9733440A}" type="presParOf" srcId="{C810449F-6A0D-4018-842E-F2E9D5504347}" destId="{EC25E7FD-40A0-4871-956E-58D5C37C3EF7}" srcOrd="0" destOrd="0" presId="urn:microsoft.com/office/officeart/2005/8/layout/radial1"/>
    <dgm:cxn modelId="{B95002A1-058E-462A-9F3F-C5DAB0F135BD}" type="presParOf" srcId="{D2D93E0F-C872-45A7-94D8-D860E56F5AD0}" destId="{5C770FFA-D380-403F-9618-91C6C0813909}" srcOrd="28" destOrd="0" presId="urn:microsoft.com/office/officeart/2005/8/layout/radial1"/>
    <dgm:cxn modelId="{9B318835-4F84-43DF-A0B3-57306C4424BC}" type="presParOf" srcId="{D2D93E0F-C872-45A7-94D8-D860E56F5AD0}" destId="{3922D095-7945-4814-9EFC-0A83A7FF142A}" srcOrd="29" destOrd="0" presId="urn:microsoft.com/office/officeart/2005/8/layout/radial1"/>
    <dgm:cxn modelId="{30A933DD-2BF0-4F7B-864A-954B25E9429E}" type="presParOf" srcId="{3922D095-7945-4814-9EFC-0A83A7FF142A}" destId="{E79BBD58-AE8C-4456-90D3-14ED4A63CC2B}" srcOrd="0" destOrd="0" presId="urn:microsoft.com/office/officeart/2005/8/layout/radial1"/>
    <dgm:cxn modelId="{81F1F67B-5D16-460F-AB04-1E4F33E1A297}" type="presParOf" srcId="{D2D93E0F-C872-45A7-94D8-D860E56F5AD0}" destId="{AE6410F8-DCDD-4292-AB87-1BE1D8074A4B}" srcOrd="30" destOrd="0" presId="urn:microsoft.com/office/officeart/2005/8/layout/radial1"/>
    <dgm:cxn modelId="{02AC4E86-FFCA-4ACA-99EB-E6B9DA52AB90}" type="presParOf" srcId="{D2D93E0F-C872-45A7-94D8-D860E56F5AD0}" destId="{D71471F7-DFB6-442F-B810-077EB4D0A139}" srcOrd="31" destOrd="0" presId="urn:microsoft.com/office/officeart/2005/8/layout/radial1"/>
    <dgm:cxn modelId="{B25A0100-6790-44B7-AACA-AB203B4135AF}" type="presParOf" srcId="{D71471F7-DFB6-442F-B810-077EB4D0A139}" destId="{85664DEE-5250-4AFC-9305-BE1C63037C85}" srcOrd="0" destOrd="0" presId="urn:microsoft.com/office/officeart/2005/8/layout/radial1"/>
    <dgm:cxn modelId="{627456A2-45B3-45DF-8C01-780CF13BA80E}" type="presParOf" srcId="{D2D93E0F-C872-45A7-94D8-D860E56F5AD0}" destId="{F6637CF7-A8EE-4E3C-8D88-97F5A6B1FBE1}" srcOrd="32" destOrd="0" presId="urn:microsoft.com/office/officeart/2005/8/layout/radial1"/>
    <dgm:cxn modelId="{DDCB92CA-BB18-4381-AA41-F7DB3045166B}" type="presParOf" srcId="{D2D93E0F-C872-45A7-94D8-D860E56F5AD0}" destId="{8A211DC4-54F4-4DFD-815E-97F97D1A01AD}" srcOrd="33" destOrd="0" presId="urn:microsoft.com/office/officeart/2005/8/layout/radial1"/>
    <dgm:cxn modelId="{3ABCB723-011D-49F2-B804-05CC0FDEC62A}" type="presParOf" srcId="{8A211DC4-54F4-4DFD-815E-97F97D1A01AD}" destId="{1D3A3683-FB18-48BF-AA1B-94BB7E3AD06A}" srcOrd="0" destOrd="0" presId="urn:microsoft.com/office/officeart/2005/8/layout/radial1"/>
    <dgm:cxn modelId="{88EFBCC0-41DB-4D00-90CD-2C20AE89D727}" type="presParOf" srcId="{D2D93E0F-C872-45A7-94D8-D860E56F5AD0}" destId="{8C523F30-BD04-4EDB-BFB0-B3D614274678}" srcOrd="34" destOrd="0" presId="urn:microsoft.com/office/officeart/2005/8/layout/radial1"/>
    <dgm:cxn modelId="{DED89F93-AAE1-483B-BC9A-FE2F374A6B46}" type="presParOf" srcId="{D2D93E0F-C872-45A7-94D8-D860E56F5AD0}" destId="{1C9F06DE-FD90-4BC7-AB11-AC60C9069D9F}" srcOrd="35" destOrd="0" presId="urn:microsoft.com/office/officeart/2005/8/layout/radial1"/>
    <dgm:cxn modelId="{25AA8CD8-FC86-42C1-AE38-F3E9534B2972}" type="presParOf" srcId="{1C9F06DE-FD90-4BC7-AB11-AC60C9069D9F}" destId="{B67A74DD-CA9D-4BD6-AE80-159FD2999944}" srcOrd="0" destOrd="0" presId="urn:microsoft.com/office/officeart/2005/8/layout/radial1"/>
    <dgm:cxn modelId="{3B311F1A-EFC9-48F1-8B96-31759B1EF8CE}" type="presParOf" srcId="{D2D93E0F-C872-45A7-94D8-D860E56F5AD0}" destId="{903D0A3A-4919-4622-BCB5-3C507F57C512}" srcOrd="36" destOrd="0" presId="urn:microsoft.com/office/officeart/2005/8/layout/radial1"/>
    <dgm:cxn modelId="{BD0AD0EA-1A93-4041-8E3C-12FED75EAD1A}" type="presParOf" srcId="{D2D93E0F-C872-45A7-94D8-D860E56F5AD0}" destId="{E03BD50D-4EEC-4F37-A2FF-6F64766EB246}" srcOrd="37" destOrd="0" presId="urn:microsoft.com/office/officeart/2005/8/layout/radial1"/>
    <dgm:cxn modelId="{DF5D836C-CA2C-4814-9912-5A61515995E4}" type="presParOf" srcId="{E03BD50D-4EEC-4F37-A2FF-6F64766EB246}" destId="{A850B247-A5F8-4077-B573-16A1847C15A3}" srcOrd="0" destOrd="0" presId="urn:microsoft.com/office/officeart/2005/8/layout/radial1"/>
    <dgm:cxn modelId="{35419484-DE80-4BA7-8D53-B3A73FA351F9}" type="presParOf" srcId="{D2D93E0F-C872-45A7-94D8-D860E56F5AD0}" destId="{536A3729-F1F4-492A-8640-44FF9AC45BF5}" srcOrd="38" destOrd="0" presId="urn:microsoft.com/office/officeart/2005/8/layout/radial1"/>
    <dgm:cxn modelId="{39D57169-4E9A-4E0A-A46F-8E07D36F12DF}" type="presParOf" srcId="{D2D93E0F-C872-45A7-94D8-D860E56F5AD0}" destId="{232AE4E3-F8AB-406E-8CFE-02F7F21F7DE6}" srcOrd="39" destOrd="0" presId="urn:microsoft.com/office/officeart/2005/8/layout/radial1"/>
    <dgm:cxn modelId="{6650814A-DAF7-41EA-8168-0CE52517B085}" type="presParOf" srcId="{232AE4E3-F8AB-406E-8CFE-02F7F21F7DE6}" destId="{3427F308-B107-46A6-803A-1B6C0EE722AB}" srcOrd="0" destOrd="0" presId="urn:microsoft.com/office/officeart/2005/8/layout/radial1"/>
    <dgm:cxn modelId="{D3F8E015-CA09-42E5-B77A-B7491D81B410}" type="presParOf" srcId="{D2D93E0F-C872-45A7-94D8-D860E56F5AD0}" destId="{C779EAE4-8156-46B0-B2D3-9C7FF47F77EF}" srcOrd="40" destOrd="0" presId="urn:microsoft.com/office/officeart/2005/8/layout/radial1"/>
    <dgm:cxn modelId="{EE960449-35EA-4D0C-8858-4C7B206EF757}" type="presParOf" srcId="{D2D93E0F-C872-45A7-94D8-D860E56F5AD0}" destId="{93FB4FBA-81A7-425B-92FC-1EB8B52DF9C1}" srcOrd="41" destOrd="0" presId="urn:microsoft.com/office/officeart/2005/8/layout/radial1"/>
    <dgm:cxn modelId="{EC697B96-1FB1-44FA-8212-656988E75AAD}" type="presParOf" srcId="{93FB4FBA-81A7-425B-92FC-1EB8B52DF9C1}" destId="{5575C4DE-1B6A-48B9-941D-5D59376AA4B3}" srcOrd="0" destOrd="0" presId="urn:microsoft.com/office/officeart/2005/8/layout/radial1"/>
    <dgm:cxn modelId="{FF4FBBBC-CADA-4729-B7A2-0B708A5AD1EB}" type="presParOf" srcId="{D2D93E0F-C872-45A7-94D8-D860E56F5AD0}" destId="{4E152E50-E5EC-458F-A097-88BF1BBE3A19}" srcOrd="42" destOrd="0" presId="urn:microsoft.com/office/officeart/2005/8/layout/radial1"/>
    <dgm:cxn modelId="{8BB5BAE0-E493-4B20-9332-FA76D4FC3C4B}" type="presParOf" srcId="{D2D93E0F-C872-45A7-94D8-D860E56F5AD0}" destId="{E09C1F30-7BDC-42AC-89E9-F5B6E6CF5B6F}" srcOrd="43" destOrd="0" presId="urn:microsoft.com/office/officeart/2005/8/layout/radial1"/>
    <dgm:cxn modelId="{5009912B-193A-4668-BC78-89CCD14E5AC3}" type="presParOf" srcId="{E09C1F30-7BDC-42AC-89E9-F5B6E6CF5B6F}" destId="{F0A9FDC0-4278-4454-B24A-DCCC5E5CA2ED}" srcOrd="0" destOrd="0" presId="urn:microsoft.com/office/officeart/2005/8/layout/radial1"/>
    <dgm:cxn modelId="{90328AAB-A261-4661-8404-12011A0A8E8A}" type="presParOf" srcId="{D2D93E0F-C872-45A7-94D8-D860E56F5AD0}" destId="{40B87684-9A1D-448B-89EA-D2F01CF4C0C2}" srcOrd="44" destOrd="0" presId="urn:microsoft.com/office/officeart/2005/8/layout/radial1"/>
    <dgm:cxn modelId="{5C60FDEA-AC1A-42F7-B7E3-4700AA848C3A}" type="presParOf" srcId="{D2D93E0F-C872-45A7-94D8-D860E56F5AD0}" destId="{76AF40D6-9948-4DDE-AC63-4F7C1BCD0A7C}" srcOrd="45" destOrd="0" presId="urn:microsoft.com/office/officeart/2005/8/layout/radial1"/>
    <dgm:cxn modelId="{3D4E414A-AB74-4680-B90E-DB3203E69BEA}" type="presParOf" srcId="{76AF40D6-9948-4DDE-AC63-4F7C1BCD0A7C}" destId="{A63373E3-F52D-4A1F-9F44-CC63EA1019C0}" srcOrd="0" destOrd="0" presId="urn:microsoft.com/office/officeart/2005/8/layout/radial1"/>
    <dgm:cxn modelId="{DDE015C0-EBE4-4C77-BBE1-2468D67C1C48}" type="presParOf" srcId="{D2D93E0F-C872-45A7-94D8-D860E56F5AD0}" destId="{70031E0E-C9FD-4113-94FD-5C36B72C82A3}" srcOrd="46" destOrd="0" presId="urn:microsoft.com/office/officeart/2005/8/layout/radial1"/>
    <dgm:cxn modelId="{84FA15C9-1832-4DAC-8630-2582DC0A5EA2}" type="presParOf" srcId="{D2D93E0F-C872-45A7-94D8-D860E56F5AD0}" destId="{CD5F35AE-0105-43E0-82F4-A4E5AB4397C2}" srcOrd="47" destOrd="0" presId="urn:microsoft.com/office/officeart/2005/8/layout/radial1"/>
    <dgm:cxn modelId="{5767B626-07E5-4D3E-8F2F-A2EEE3263963}" type="presParOf" srcId="{CD5F35AE-0105-43E0-82F4-A4E5AB4397C2}" destId="{E3168CBA-F7B3-453A-875A-554D3683C8A3}" srcOrd="0" destOrd="0" presId="urn:microsoft.com/office/officeart/2005/8/layout/radial1"/>
    <dgm:cxn modelId="{632FB9A9-2F95-4868-BBD3-477B85DD62EE}" type="presParOf" srcId="{D2D93E0F-C872-45A7-94D8-D860E56F5AD0}" destId="{8128E8D3-E94E-4BD4-9DF2-1D7C241E7F16}" srcOrd="48" destOrd="0" presId="urn:microsoft.com/office/officeart/2005/8/layout/radial1"/>
    <dgm:cxn modelId="{167077B1-11E9-4D95-97E9-7E570D627137}" type="presParOf" srcId="{D2D93E0F-C872-45A7-94D8-D860E56F5AD0}" destId="{37EA7414-7386-4F77-A01A-D744D37A2E38}" srcOrd="49" destOrd="0" presId="urn:microsoft.com/office/officeart/2005/8/layout/radial1"/>
    <dgm:cxn modelId="{305BB681-A0FD-4AC6-82BC-82B61CBF1BB1}" type="presParOf" srcId="{37EA7414-7386-4F77-A01A-D744D37A2E38}" destId="{68B78739-2C4F-482C-B4AE-CEB6C2DD1132}" srcOrd="0" destOrd="0" presId="urn:microsoft.com/office/officeart/2005/8/layout/radial1"/>
    <dgm:cxn modelId="{880FC1B7-AB38-4224-A7FD-E4512FF80A23}" type="presParOf" srcId="{D2D93E0F-C872-45A7-94D8-D860E56F5AD0}" destId="{D8A6BBD7-EB72-486E-8FEA-3B4A1F3B8348}" srcOrd="50" destOrd="0" presId="urn:microsoft.com/office/officeart/2005/8/layout/radial1"/>
    <dgm:cxn modelId="{A90CFCE1-E963-43C0-B8DD-5572221B7887}" type="presParOf" srcId="{D2D93E0F-C872-45A7-94D8-D860E56F5AD0}" destId="{2D82C6A0-0FE7-4396-A9E0-64593FB52CED}" srcOrd="51" destOrd="0" presId="urn:microsoft.com/office/officeart/2005/8/layout/radial1"/>
    <dgm:cxn modelId="{FDBC2200-5386-4C79-A094-CE12E06C1C6B}" type="presParOf" srcId="{2D82C6A0-0FE7-4396-A9E0-64593FB52CED}" destId="{37FD13A8-768C-4B92-8874-C8DDBE16447F}" srcOrd="0" destOrd="0" presId="urn:microsoft.com/office/officeart/2005/8/layout/radial1"/>
    <dgm:cxn modelId="{1390AC83-F487-4A23-B8E5-35A315C48766}" type="presParOf" srcId="{D2D93E0F-C872-45A7-94D8-D860E56F5AD0}" destId="{0E491ACB-3286-4059-946B-F67CAE483B5C}" srcOrd="52" destOrd="0" presId="urn:microsoft.com/office/officeart/2005/8/layout/radial1"/>
    <dgm:cxn modelId="{9BBD7BD1-044A-41B4-8E76-91010102B2F9}" type="presParOf" srcId="{D2D93E0F-C872-45A7-94D8-D860E56F5AD0}" destId="{83CD96C1-BEAC-4B46-8937-A99B86DEC655}" srcOrd="53"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54" destOrd="0" presId="urn:microsoft.com/office/officeart/2005/8/layout/radial1"/>
    <dgm:cxn modelId="{3DECA0CE-E16E-44DE-9F1A-442010131E76}" type="presParOf" srcId="{D2D93E0F-C872-45A7-94D8-D860E56F5AD0}" destId="{87FC7244-ED99-44B1-BAB8-474D1280B8D6}" srcOrd="55"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56" destOrd="0" presId="urn:microsoft.com/office/officeart/2005/8/layout/radial1"/>
    <dgm:cxn modelId="{1726F071-8AB3-4D28-95F0-99D44040FD27}" type="presParOf" srcId="{D2D93E0F-C872-45A7-94D8-D860E56F5AD0}" destId="{7F1DD669-516C-47AA-A5F6-05F269EC1137}" srcOrd="57"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58" destOrd="0" presId="urn:microsoft.com/office/officeart/2005/8/layout/radial1"/>
    <dgm:cxn modelId="{254070AC-D701-4264-93C2-044A55530FD2}" type="presParOf" srcId="{D2D93E0F-C872-45A7-94D8-D860E56F5AD0}" destId="{2D5D9CAB-1970-47B9-8006-E33E10831367}" srcOrd="59"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60" destOrd="0" presId="urn:microsoft.com/office/officeart/2005/8/layout/radial1"/>
    <dgm:cxn modelId="{086285E9-028B-437F-8902-F3FA95BA09A5}" type="presParOf" srcId="{D2D93E0F-C872-45A7-94D8-D860E56F5AD0}" destId="{64FC6A03-B5D4-4A22-B20B-2118B6899117}" srcOrd="61"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62" destOrd="0" presId="urn:microsoft.com/office/officeart/2005/8/layout/radial1"/>
    <dgm:cxn modelId="{1F95381C-A548-4C65-87E9-C4C0AF39968D}" type="presParOf" srcId="{D2D93E0F-C872-45A7-94D8-D860E56F5AD0}" destId="{26B27CCC-CB44-445C-BA50-3C98A55328BF}" srcOrd="63"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64" destOrd="0" presId="urn:microsoft.com/office/officeart/2005/8/layout/radial1"/>
    <dgm:cxn modelId="{ECB6B0EE-B5C3-4F93-A04B-0E9836A625EB}" type="presParOf" srcId="{D2D93E0F-C872-45A7-94D8-D860E56F5AD0}" destId="{F996D747-DE6E-4197-A08B-1EF2119715DE}" srcOrd="65"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66" destOrd="0" presId="urn:microsoft.com/office/officeart/2005/8/layout/radial1"/>
    <dgm:cxn modelId="{0C52641B-C546-41BD-84CF-1B81E6F16DEB}" type="presParOf" srcId="{D2D93E0F-C872-45A7-94D8-D860E56F5AD0}" destId="{E7F0F295-B601-4AB8-A0BD-633CF78DBDE1}" srcOrd="67"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6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9C1792D8-FCA0-4A21-9F81-C351ADF2D56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Service</a:t>
          </a:r>
        </a:p>
      </dgm:t>
    </dgm:pt>
    <dgm:pt modelId="{0160A7F3-397E-484C-9104-A33706ED7FD3}" type="parTrans" cxnId="{3C1CCDD7-73F8-47BC-BAF0-D4DA5D8C231F}">
      <dgm:prSet/>
      <dgm:spPr/>
      <dgm:t>
        <a:bodyPr/>
        <a:lstStyle/>
        <a:p>
          <a:endParaRPr lang="en-US"/>
        </a:p>
      </dgm:t>
    </dgm:pt>
    <dgm:pt modelId="{0AF06072-A86A-49AF-AE38-E2354390F92D}" type="sibTrans" cxnId="{3C1CCDD7-73F8-47BC-BAF0-D4DA5D8C231F}">
      <dgm:prSet/>
      <dgm:spPr/>
      <dgm:t>
        <a:bodyPr/>
        <a:lstStyle/>
        <a:p>
          <a:endParaRPr lang="en-US"/>
        </a:p>
      </dgm:t>
    </dgm:pt>
    <dgm:pt modelId="{6F12D66F-21ED-4689-BA0C-B38879103193}">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5E5166CA-002D-475E-A0C1-8B652ECBF079}" type="parTrans" cxnId="{8E463FB2-A67D-43D1-8F82-F050916F8CAD}">
      <dgm:prSet/>
      <dgm:spPr/>
      <dgm:t>
        <a:bodyPr/>
        <a:lstStyle/>
        <a:p>
          <a:endParaRPr lang="en-US"/>
        </a:p>
      </dgm:t>
    </dgm:pt>
    <dgm:pt modelId="{F1472E30-C1CE-4D27-B043-C16D50EE3042}" type="sibTrans" cxnId="{8E463FB2-A67D-43D1-8F82-F050916F8CAD}">
      <dgm:prSet/>
      <dgm:spPr/>
      <dgm:t>
        <a:bodyPr/>
        <a:lstStyle/>
        <a:p>
          <a:endParaRPr lang="en-US"/>
        </a:p>
      </dgm:t>
    </dgm:pt>
    <dgm:pt modelId="{C3150483-CE22-49FC-9088-B8282C557A93}">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874A1DBD-7E7A-42BD-A93F-620ECA800385}" type="parTrans" cxnId="{F07207BE-33EA-46EF-9549-85D59A5FFCF9}">
      <dgm:prSet/>
      <dgm:spPr/>
      <dgm:t>
        <a:bodyPr/>
        <a:lstStyle/>
        <a:p>
          <a:endParaRPr lang="en-US"/>
        </a:p>
      </dgm:t>
    </dgm:pt>
    <dgm:pt modelId="{64B1569B-D8B2-4E98-AF46-026BF344CAE8}" type="sibTrans" cxnId="{F07207BE-33EA-46EF-9549-85D59A5FFCF9}">
      <dgm:prSet/>
      <dgm:spPr/>
      <dgm:t>
        <a:bodyPr/>
        <a:lstStyle/>
        <a:p>
          <a:endParaRPr lang="en-US"/>
        </a:p>
      </dgm:t>
    </dgm:pt>
    <dgm:pt modelId="{BABBBC56-3D17-4365-A0FD-E5766201859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957C51B8-A5C4-4F97-9311-FB3DB6960AEE}" type="parTrans" cxnId="{109FA437-C5CD-4C11-87F5-ABFD45A962A8}">
      <dgm:prSet/>
      <dgm:spPr/>
      <dgm:t>
        <a:bodyPr/>
        <a:lstStyle/>
        <a:p>
          <a:endParaRPr lang="en-US"/>
        </a:p>
      </dgm:t>
    </dgm:pt>
    <dgm:pt modelId="{A6F150FA-34F1-40D3-BC8D-9DB4A88F7474}" type="sibTrans" cxnId="{109FA437-C5CD-4C11-87F5-ABFD45A962A8}">
      <dgm:prSet/>
      <dgm:spPr/>
      <dgm:t>
        <a:bodyPr/>
        <a:lstStyle/>
        <a:p>
          <a:endParaRPr lang="en-US"/>
        </a:p>
      </dgm:t>
    </dgm:pt>
    <dgm:pt modelId="{59D14260-0072-4ADD-B22D-661018119553}">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1081B67D-74D9-49C3-A9E3-B57C5BF20605}" type="parTrans" cxnId="{CFF6BBD2-5BE9-42A4-856A-2B3E48EFD566}">
      <dgm:prSet/>
      <dgm:spPr/>
      <dgm:t>
        <a:bodyPr/>
        <a:lstStyle/>
        <a:p>
          <a:endParaRPr lang="en-US"/>
        </a:p>
      </dgm:t>
    </dgm:pt>
    <dgm:pt modelId="{581C03DB-0C06-42B7-ADBD-16A1AB94E13D}" type="sibTrans" cxnId="{CFF6BBD2-5BE9-42A4-856A-2B3E48EFD566}">
      <dgm:prSet/>
      <dgm:spPr/>
      <dgm:t>
        <a:bodyPr/>
        <a:lstStyle/>
        <a:p>
          <a:endParaRPr lang="en-US"/>
        </a:p>
      </dgm:t>
    </dgm:pt>
    <dgm:pt modelId="{EEDBEBFE-EE26-463A-9948-F8820347C30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F2EFD891-F3C5-49DD-8C09-B1F925E47182}" type="parTrans" cxnId="{5A6161B0-E254-42BE-AC61-2B1CB8CC73A2}">
      <dgm:prSet/>
      <dgm:spPr/>
      <dgm:t>
        <a:bodyPr/>
        <a:lstStyle/>
        <a:p>
          <a:endParaRPr lang="en-US"/>
        </a:p>
      </dgm:t>
    </dgm:pt>
    <dgm:pt modelId="{2EAA56C8-026D-433E-8D44-ED941A7A0A11}" type="sibTrans" cxnId="{5A6161B0-E254-42BE-AC61-2B1CB8CC73A2}">
      <dgm:prSet/>
      <dgm:spPr/>
      <dgm:t>
        <a:bodyPr/>
        <a:lstStyle/>
        <a:p>
          <a:endParaRPr lang="en-US"/>
        </a:p>
      </dgm:t>
    </dgm:pt>
    <dgm:pt modelId="{47016502-3894-4328-B2A8-FFC6D3774F9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FA72D2C6-EA58-40B0-AC47-F4BF0CD26A11}" type="parTrans" cxnId="{EA818E7D-F0A2-4ADA-9931-9FDFFFA666F3}">
      <dgm:prSet/>
      <dgm:spPr/>
      <dgm:t>
        <a:bodyPr/>
        <a:lstStyle/>
        <a:p>
          <a:endParaRPr lang="en-US"/>
        </a:p>
      </dgm:t>
    </dgm:pt>
    <dgm:pt modelId="{5E73F90B-306B-4C8C-80B3-F82D24696BD2}" type="sibTrans" cxnId="{EA818E7D-F0A2-4ADA-9931-9FDFFFA666F3}">
      <dgm:prSet/>
      <dgm:spPr/>
      <dgm:t>
        <a:bodyPr/>
        <a:lstStyle/>
        <a:p>
          <a:endParaRPr lang="en-US"/>
        </a:p>
      </dgm:t>
    </dgm:pt>
    <dgm:pt modelId="{BB823F23-3D6A-46F5-A1C5-B255697C202A}">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BD54C6D0-9C5C-44D6-B7B4-C46C1AE03B1C}" type="parTrans" cxnId="{345029AB-15C6-4FA0-A16A-75BD7DC32EF3}">
      <dgm:prSet/>
      <dgm:spPr/>
      <dgm:t>
        <a:bodyPr/>
        <a:lstStyle/>
        <a:p>
          <a:endParaRPr lang="en-US"/>
        </a:p>
      </dgm:t>
    </dgm:pt>
    <dgm:pt modelId="{82D99B31-8CAC-4244-B70C-9D0292C3D9A9}" type="sibTrans" cxnId="{345029AB-15C6-4FA0-A16A-75BD7DC32EF3}">
      <dgm:prSet/>
      <dgm:spPr/>
      <dgm:t>
        <a:bodyPr/>
        <a:lstStyle/>
        <a:p>
          <a:endParaRPr lang="en-US"/>
        </a:p>
      </dgm:t>
    </dgm:pt>
    <dgm:pt modelId="{F00599AF-7C81-403C-944C-0B14593F7CB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4759E1C1-7461-4E0D-BC2B-53895862C76D}" type="parTrans" cxnId="{0EA260D6-7D5A-4C12-B74C-5D9867560030}">
      <dgm:prSet/>
      <dgm:spPr/>
      <dgm:t>
        <a:bodyPr/>
        <a:lstStyle/>
        <a:p>
          <a:endParaRPr lang="en-US"/>
        </a:p>
      </dgm:t>
    </dgm:pt>
    <dgm:pt modelId="{7244289C-1286-4976-8CEF-2DE028A7F48F}" type="sibTrans" cxnId="{0EA260D6-7D5A-4C12-B74C-5D9867560030}">
      <dgm:prSet/>
      <dgm:spPr/>
      <dgm:t>
        <a:bodyPr/>
        <a:lstStyle/>
        <a:p>
          <a:endParaRPr lang="en-US"/>
        </a:p>
      </dgm:t>
    </dgm:pt>
    <dgm:pt modelId="{565FD26E-1ED5-4FAF-B4DC-715D39309F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8C9938F9-D4F1-4D04-A584-C6A000E244B0}" type="parTrans" cxnId="{DE5CA7BB-ED5A-4A9D-846F-149A64D88722}">
      <dgm:prSet/>
      <dgm:spPr/>
      <dgm:t>
        <a:bodyPr/>
        <a:lstStyle/>
        <a:p>
          <a:endParaRPr lang="en-US"/>
        </a:p>
      </dgm:t>
    </dgm:pt>
    <dgm:pt modelId="{9BB05C72-F8A5-4863-A6C3-88BB0C8FB843}" type="sibTrans" cxnId="{DE5CA7BB-ED5A-4A9D-846F-149A64D88722}">
      <dgm:prSet/>
      <dgm:spPr/>
      <dgm:t>
        <a:bodyPr/>
        <a:lstStyle/>
        <a:p>
          <a:endParaRPr lang="en-US"/>
        </a:p>
      </dgm:t>
    </dgm:pt>
    <dgm:pt modelId="{A3532373-7CDB-401F-A707-81BF5DEEC21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1DCE59F0-BB21-41C9-8B9F-7EB8485042DE}" type="parTrans" cxnId="{D8BE5BB4-5069-428B-824A-57CEC750FFBC}">
      <dgm:prSet/>
      <dgm:spPr/>
      <dgm:t>
        <a:bodyPr/>
        <a:lstStyle/>
        <a:p>
          <a:endParaRPr lang="en-US"/>
        </a:p>
      </dgm:t>
    </dgm:pt>
    <dgm:pt modelId="{7C2F7823-21E2-4C69-B0BC-7E810455BAB1}" type="sibTrans" cxnId="{D8BE5BB4-5069-428B-824A-57CEC750FFBC}">
      <dgm:prSet/>
      <dgm:spPr/>
      <dgm:t>
        <a:bodyPr/>
        <a:lstStyle/>
        <a:p>
          <a:endParaRPr lang="en-US"/>
        </a:p>
      </dgm:t>
    </dgm:pt>
    <dgm:pt modelId="{FE8D670D-2D8F-46BA-8863-2E9142A6E26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BFCCBFD0-2DF8-440D-8BE6-5F16E39424AE}" type="parTrans" cxnId="{69333656-3D4F-4A30-A2C9-F357A7DAC9BE}">
      <dgm:prSet/>
      <dgm:spPr/>
      <dgm:t>
        <a:bodyPr/>
        <a:lstStyle/>
        <a:p>
          <a:endParaRPr lang="en-US"/>
        </a:p>
      </dgm:t>
    </dgm:pt>
    <dgm:pt modelId="{D671D400-B7E0-49AF-B112-34442FFAC848}" type="sibTrans" cxnId="{69333656-3D4F-4A30-A2C9-F357A7DAC9BE}">
      <dgm:prSet/>
      <dgm:spPr/>
      <dgm:t>
        <a:bodyPr/>
        <a:lstStyle/>
        <a:p>
          <a:endParaRPr lang="en-US"/>
        </a:p>
      </dgm:t>
    </dgm:pt>
    <dgm:pt modelId="{6B55717E-9F94-44D0-B7BD-6EF283DF8B80}">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04CF6605-1F5D-4908-BB6D-1C1E9F14CA1F}" type="parTrans" cxnId="{6D311DF9-D03C-4976-9E34-257B33C30F4C}">
      <dgm:prSet/>
      <dgm:spPr/>
      <dgm:t>
        <a:bodyPr/>
        <a:lstStyle/>
        <a:p>
          <a:endParaRPr lang="en-US"/>
        </a:p>
      </dgm:t>
    </dgm:pt>
    <dgm:pt modelId="{9AF6060C-BADD-43B8-9B65-6871F63E412B}" type="sibTrans" cxnId="{6D311DF9-D03C-4976-9E34-257B33C30F4C}">
      <dgm:prSet/>
      <dgm:spPr/>
      <dgm:t>
        <a:bodyPr/>
        <a:lstStyle/>
        <a:p>
          <a:endParaRPr lang="en-US"/>
        </a:p>
      </dgm:t>
    </dgm:pt>
    <dgm:pt modelId="{3D5AB733-2784-425B-8D2E-C7956CF69FB0}">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BDA782B0-88F5-4E79-BB54-55767BCED97B}" type="parTrans" cxnId="{2BFA89DB-7626-43E3-82C8-B04757EC9CCD}">
      <dgm:prSet/>
      <dgm:spPr/>
      <dgm:t>
        <a:bodyPr/>
        <a:lstStyle/>
        <a:p>
          <a:endParaRPr lang="en-US"/>
        </a:p>
      </dgm:t>
    </dgm:pt>
    <dgm:pt modelId="{7B023921-7FE9-469D-9C5A-D9770207D2E1}" type="sibTrans" cxnId="{2BFA89DB-7626-43E3-82C8-B04757EC9CCD}">
      <dgm:prSet/>
      <dgm:spPr/>
      <dgm:t>
        <a:bodyPr/>
        <a:lstStyle/>
        <a:p>
          <a:endParaRPr lang="en-US"/>
        </a:p>
      </dgm:t>
    </dgm:pt>
    <dgm:pt modelId="{A2AFF5E2-63DD-4D60-9161-1D828CC3504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96CD07E6-DDC3-484B-94DB-90362A52F0CD}" type="parTrans" cxnId="{751CEEB5-7A1F-4EC1-92E0-95D1AD72719B}">
      <dgm:prSet/>
      <dgm:spPr/>
      <dgm:t>
        <a:bodyPr/>
        <a:lstStyle/>
        <a:p>
          <a:endParaRPr lang="en-US"/>
        </a:p>
      </dgm:t>
    </dgm:pt>
    <dgm:pt modelId="{567A1D12-FA7E-4B42-AEE6-0E30B30A31B5}" type="sibTrans" cxnId="{751CEEB5-7A1F-4EC1-92E0-95D1AD72719B}">
      <dgm:prSet/>
      <dgm:spPr/>
      <dgm:t>
        <a:bodyPr/>
        <a:lstStyle/>
        <a:p>
          <a:endParaRPr lang="en-US"/>
        </a:p>
      </dgm:t>
    </dgm:pt>
    <dgm:pt modelId="{31D25C9A-7F36-49B2-A0E5-9D03EE565634}">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551A389E-39F2-4DD7-AA2E-E51166B3A326}" type="parTrans" cxnId="{C007C306-1FBE-4DCB-BE42-3A2A32350008}">
      <dgm:prSet/>
      <dgm:spPr/>
      <dgm:t>
        <a:bodyPr/>
        <a:lstStyle/>
        <a:p>
          <a:endParaRPr lang="en-US"/>
        </a:p>
      </dgm:t>
    </dgm:pt>
    <dgm:pt modelId="{CB247660-847E-45CC-AF2B-391BDFAE8558}" type="sibTrans" cxnId="{C007C306-1FBE-4DCB-BE42-3A2A32350008}">
      <dgm:prSet/>
      <dgm:spPr/>
      <dgm:t>
        <a:bodyPr/>
        <a:lstStyle/>
        <a:p>
          <a:endParaRPr lang="en-US"/>
        </a:p>
      </dgm:t>
    </dgm:pt>
    <dgm:pt modelId="{72DC067C-3A66-4983-9644-FE1C6F61A034}">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56FD6012-4621-4ADF-A6EF-4A6AB4B5F4CC}" type="parTrans" cxnId="{C65B15B8-5835-4B95-844E-D60A4ABAACDC}">
      <dgm:prSet/>
      <dgm:spPr/>
      <dgm:t>
        <a:bodyPr/>
        <a:lstStyle/>
        <a:p>
          <a:endParaRPr lang="en-US"/>
        </a:p>
      </dgm:t>
    </dgm:pt>
    <dgm:pt modelId="{3F9C4960-CE63-4C14-8832-0FE83B5756F9}" type="sibTrans" cxnId="{C65B15B8-5835-4B95-844E-D60A4ABAACDC}">
      <dgm:prSet/>
      <dgm:spPr/>
      <dgm:t>
        <a:bodyPr/>
        <a:lstStyle/>
        <a:p>
          <a:endParaRPr lang="en-US"/>
        </a:p>
      </dgm:t>
    </dgm:pt>
    <dgm:pt modelId="{EC1B5BE5-66D9-4A27-B430-C33D8E9A6F46}">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06B268BE-5628-4786-9930-F4157C19003B}" type="parTrans" cxnId="{3A874AB6-63E5-431E-A39C-C7235E044A96}">
      <dgm:prSet/>
      <dgm:spPr/>
      <dgm:t>
        <a:bodyPr/>
        <a:lstStyle/>
        <a:p>
          <a:endParaRPr lang="en-US"/>
        </a:p>
      </dgm:t>
    </dgm:pt>
    <dgm:pt modelId="{5EC889E7-C29F-49F3-971B-856DE902D731}" type="sibTrans" cxnId="{3A874AB6-63E5-431E-A39C-C7235E044A96}">
      <dgm:prSet/>
      <dgm:spPr/>
      <dgm:t>
        <a:bodyPr/>
        <a:lstStyle/>
        <a:p>
          <a:endParaRPr lang="en-US"/>
        </a:p>
      </dgm:t>
    </dgm:pt>
    <dgm:pt modelId="{B7677065-3CAB-4440-A9C5-BF1BA3F45C1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9ADC859B-6DDF-4CA8-A060-687B67966CBA}" type="parTrans" cxnId="{6AECE10F-68B2-44AC-B8BB-8125BD2152B2}">
      <dgm:prSet/>
      <dgm:spPr/>
      <dgm:t>
        <a:bodyPr/>
        <a:lstStyle/>
        <a:p>
          <a:endParaRPr lang="en-US"/>
        </a:p>
      </dgm:t>
    </dgm:pt>
    <dgm:pt modelId="{88EB8C30-5679-40E2-9142-BFC358F7CBF9}" type="sibTrans" cxnId="{6AECE10F-68B2-44AC-B8BB-8125BD2152B2}">
      <dgm:prSet/>
      <dgm:spPr/>
      <dgm:t>
        <a:bodyPr/>
        <a:lstStyle/>
        <a:p>
          <a:endParaRPr lang="en-US"/>
        </a:p>
      </dgm:t>
    </dgm:pt>
    <dgm:pt modelId="{47957F1C-13B9-414E-934D-28BC1EA3E9C1}">
      <dgm:prSet phldrT="[Text]"/>
      <dgm:spPr>
        <a:ln>
          <a:noFill/>
        </a:ln>
        <a:effectLst/>
        <a:scene3d>
          <a:camera prst="orthographicFront">
            <a:rot lat="0" lon="0" rev="0"/>
          </a:camera>
          <a:lightRig rig="contrasting" dir="t">
            <a:rot lat="0" lon="0" rev="7800000"/>
          </a:lightRig>
        </a:scene3d>
        <a:sp3d>
          <a:bevelT w="139700" h="139700"/>
        </a:sp3d>
      </dgm:spPr>
      <dgm:t>
        <a:bodyPr/>
        <a:lstStyle/>
        <a:p>
          <a:endParaRPr lang="en-US"/>
        </a:p>
      </dgm:t>
    </dgm:pt>
    <dgm:pt modelId="{10C72BE8-8BD2-40F7-A23C-DAD03F5E3211}" type="parTrans" cxnId="{D67A6AF8-E695-4054-A819-3CF25D00F145}">
      <dgm:prSet/>
      <dgm:spPr/>
      <dgm:t>
        <a:bodyPr/>
        <a:lstStyle/>
        <a:p>
          <a:endParaRPr lang="en-US"/>
        </a:p>
      </dgm:t>
    </dgm:pt>
    <dgm:pt modelId="{6D36F0F7-7E7D-4285-A524-494D7B237DCB}" type="sibTrans" cxnId="{D67A6AF8-E695-4054-A819-3CF25D00F145}">
      <dgm:prSet/>
      <dgm:spPr/>
      <dgm:t>
        <a:bodyPr/>
        <a:lstStyle/>
        <a:p>
          <a:endParaRPr lang="en-US"/>
        </a:p>
      </dgm:t>
    </dgm:pt>
    <dgm:pt modelId="{A814F7AA-7B55-4328-A252-8860B8A73965}">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884BCFBA-D3EB-43E6-8AFD-2C07ECF7C452}" type="parTrans" cxnId="{A564531B-CE11-4062-AF56-F41DAA8E29DB}">
      <dgm:prSet/>
      <dgm:spPr/>
      <dgm:t>
        <a:bodyPr/>
        <a:lstStyle/>
        <a:p>
          <a:endParaRPr lang="en-US"/>
        </a:p>
      </dgm:t>
    </dgm:pt>
    <dgm:pt modelId="{2424CCCE-4621-4EA2-8394-1BA3C2E96254}" type="sibTrans" cxnId="{A564531B-CE11-4062-AF56-F41DAA8E29DB}">
      <dgm:prSet/>
      <dgm:spPr/>
      <dgm:t>
        <a:bodyPr/>
        <a:lstStyle/>
        <a:p>
          <a:endParaRPr lang="en-US"/>
        </a:p>
      </dgm:t>
    </dgm:pt>
    <dgm:pt modelId="{DDD5A7D7-20D4-4589-8F38-8617A667849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F1581AE5-DA9A-445B-84DA-961D89F6814D}" type="parTrans" cxnId="{20E2AAD6-75AD-4A9E-970C-106B4221486B}">
      <dgm:prSet/>
      <dgm:spPr/>
      <dgm:t>
        <a:bodyPr/>
        <a:lstStyle/>
        <a:p>
          <a:endParaRPr lang="en-US"/>
        </a:p>
      </dgm:t>
    </dgm:pt>
    <dgm:pt modelId="{8B7B91DC-C4DD-4A4F-B078-A7BFD0947C8E}" type="sibTrans" cxnId="{20E2AAD6-75AD-4A9E-970C-106B4221486B}">
      <dgm:prSet/>
      <dgm:spPr/>
      <dgm:t>
        <a:bodyPr/>
        <a:lstStyle/>
        <a:p>
          <a:endParaRPr lang="en-US"/>
        </a:p>
      </dgm:t>
    </dgm:pt>
    <dgm:pt modelId="{76BDBCE8-2E6F-49C8-8F62-1DF7F1DF6C5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95715429-E8FF-4C92-BFBC-D20C58C0419C}" type="parTrans" cxnId="{E5B3EF9E-2D57-41E3-8D6B-6FEC26FC43E1}">
      <dgm:prSet/>
      <dgm:spPr/>
      <dgm:t>
        <a:bodyPr/>
        <a:lstStyle/>
        <a:p>
          <a:endParaRPr lang="en-US"/>
        </a:p>
      </dgm:t>
    </dgm:pt>
    <dgm:pt modelId="{37286CA8-578A-44C3-82DB-68CAA32AB00F}" type="sibTrans" cxnId="{E5B3EF9E-2D57-41E3-8D6B-6FEC26FC43E1}">
      <dgm:prSet/>
      <dgm:spPr/>
      <dgm:t>
        <a:bodyPr/>
        <a:lstStyle/>
        <a:p>
          <a:endParaRPr lang="en-US"/>
        </a:p>
      </dgm:t>
    </dgm:pt>
    <dgm:pt modelId="{9DF82647-2259-42C7-AEC4-07A7DCACE1C6}">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C082388E-FC51-4DB8-9536-4E17850F858E}" type="parTrans" cxnId="{621E378D-76A7-44C5-AAD0-D8B9591E3472}">
      <dgm:prSet/>
      <dgm:spPr/>
      <dgm:t>
        <a:bodyPr/>
        <a:lstStyle/>
        <a:p>
          <a:endParaRPr lang="en-US"/>
        </a:p>
      </dgm:t>
    </dgm:pt>
    <dgm:pt modelId="{D4BC1350-A1A3-45EA-A475-A42D8E869E06}" type="sibTrans" cxnId="{621E378D-76A7-44C5-AAD0-D8B9591E3472}">
      <dgm:prSet/>
      <dgm:spPr/>
      <dgm:t>
        <a:bodyPr/>
        <a:lstStyle/>
        <a:p>
          <a:endParaRPr lang="en-US"/>
        </a:p>
      </dgm:t>
    </dgm:pt>
    <dgm:pt modelId="{18E874FB-6299-42C8-80DB-CA087BE87A2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a:t>Service</a:t>
          </a:r>
          <a:endParaRPr lang="en-US" dirty="0"/>
        </a:p>
      </dgm:t>
    </dgm:pt>
    <dgm:pt modelId="{B6B32502-E559-4968-91CA-7DC707A1A0FC}" type="parTrans" cxnId="{4EA92C79-08E1-4FC4-A871-F49A9E96733E}">
      <dgm:prSet/>
      <dgm:spPr/>
      <dgm:t>
        <a:bodyPr/>
        <a:lstStyle/>
        <a:p>
          <a:endParaRPr lang="en-US"/>
        </a:p>
      </dgm:t>
    </dgm:pt>
    <dgm:pt modelId="{A55ACBCB-8783-4863-87DC-E5E758DD6B0A}" type="sibTrans" cxnId="{4EA92C79-08E1-4FC4-A871-F49A9E96733E}">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34"/>
      <dgm:spPr/>
    </dgm:pt>
    <dgm:pt modelId="{94E2B82B-A60C-4766-9AA8-3F4988969676}" type="pres">
      <dgm:prSet presAssocID="{026E000B-6BE5-49BF-85A4-D10C6690C25C}" presName="connTx" presStyleLbl="parChTrans1D2" presStyleIdx="0" presStyleCnt="34"/>
      <dgm:spPr/>
    </dgm:pt>
    <dgm:pt modelId="{A58597B1-1C6E-4EF7-8BBD-0B07987DE40B}" type="pres">
      <dgm:prSet presAssocID="{FF5D28DF-7936-447C-A88D-16BB681D817C}" presName="node" presStyleLbl="node1" presStyleIdx="0" presStyleCnt="34">
        <dgm:presLayoutVars>
          <dgm:bulletEnabled val="1"/>
        </dgm:presLayoutVars>
      </dgm:prSet>
      <dgm:spPr/>
    </dgm:pt>
    <dgm:pt modelId="{66F04E7B-7D60-4BFE-B55E-15664787ED0F}" type="pres">
      <dgm:prSet presAssocID="{85064B00-18EC-40ED-9D91-0EC129731E68}" presName="Name9" presStyleLbl="parChTrans1D2" presStyleIdx="1" presStyleCnt="34"/>
      <dgm:spPr/>
    </dgm:pt>
    <dgm:pt modelId="{64F68F79-AE46-4D99-84A3-FF6E96682EA3}" type="pres">
      <dgm:prSet presAssocID="{85064B00-18EC-40ED-9D91-0EC129731E68}" presName="connTx" presStyleLbl="parChTrans1D2" presStyleIdx="1" presStyleCnt="34"/>
      <dgm:spPr/>
    </dgm:pt>
    <dgm:pt modelId="{A1BFDEB5-60FB-4717-AD40-7B36096EF261}" type="pres">
      <dgm:prSet presAssocID="{07ED5AA5-A975-4242-BFC0-3DC333939F57}" presName="node" presStyleLbl="node1" presStyleIdx="1" presStyleCnt="34">
        <dgm:presLayoutVars>
          <dgm:bulletEnabled val="1"/>
        </dgm:presLayoutVars>
      </dgm:prSet>
      <dgm:spPr/>
    </dgm:pt>
    <dgm:pt modelId="{73FEBD32-F663-4CDA-BC8B-D97834769A52}" type="pres">
      <dgm:prSet presAssocID="{0160A7F3-397E-484C-9104-A33706ED7FD3}" presName="Name9" presStyleLbl="parChTrans1D2" presStyleIdx="2" presStyleCnt="34"/>
      <dgm:spPr/>
    </dgm:pt>
    <dgm:pt modelId="{A6148140-6FE1-4079-BA4C-070FDB4AE3ED}" type="pres">
      <dgm:prSet presAssocID="{0160A7F3-397E-484C-9104-A33706ED7FD3}" presName="connTx" presStyleLbl="parChTrans1D2" presStyleIdx="2" presStyleCnt="34"/>
      <dgm:spPr/>
    </dgm:pt>
    <dgm:pt modelId="{1A4A2F82-E8B7-41CD-AB92-3C0616A693CC}" type="pres">
      <dgm:prSet presAssocID="{9C1792D8-FCA0-4A21-9F81-C351ADF2D568}" presName="node" presStyleLbl="node1" presStyleIdx="2" presStyleCnt="34">
        <dgm:presLayoutVars>
          <dgm:bulletEnabled val="1"/>
        </dgm:presLayoutVars>
      </dgm:prSet>
      <dgm:spPr/>
    </dgm:pt>
    <dgm:pt modelId="{836C9B17-A5AA-42F0-B016-4783E1ECD2F1}" type="pres">
      <dgm:prSet presAssocID="{5E5166CA-002D-475E-A0C1-8B652ECBF079}" presName="Name9" presStyleLbl="parChTrans1D2" presStyleIdx="3" presStyleCnt="34"/>
      <dgm:spPr/>
    </dgm:pt>
    <dgm:pt modelId="{478924F2-4E3A-40FC-9211-BEACADDB2513}" type="pres">
      <dgm:prSet presAssocID="{5E5166CA-002D-475E-A0C1-8B652ECBF079}" presName="connTx" presStyleLbl="parChTrans1D2" presStyleIdx="3" presStyleCnt="34"/>
      <dgm:spPr/>
    </dgm:pt>
    <dgm:pt modelId="{4D910E47-170C-48AF-A877-6EAA267C4E91}" type="pres">
      <dgm:prSet presAssocID="{6F12D66F-21ED-4689-BA0C-B38879103193}" presName="node" presStyleLbl="node1" presStyleIdx="3" presStyleCnt="34">
        <dgm:presLayoutVars>
          <dgm:bulletEnabled val="1"/>
        </dgm:presLayoutVars>
      </dgm:prSet>
      <dgm:spPr/>
    </dgm:pt>
    <dgm:pt modelId="{47E4EE6C-A751-4310-9916-51B2EBFC76F3}" type="pres">
      <dgm:prSet presAssocID="{874A1DBD-7E7A-42BD-A93F-620ECA800385}" presName="Name9" presStyleLbl="parChTrans1D2" presStyleIdx="4" presStyleCnt="34"/>
      <dgm:spPr/>
    </dgm:pt>
    <dgm:pt modelId="{6C9A58AD-1CEC-4843-B564-AA391BC10A43}" type="pres">
      <dgm:prSet presAssocID="{874A1DBD-7E7A-42BD-A93F-620ECA800385}" presName="connTx" presStyleLbl="parChTrans1D2" presStyleIdx="4" presStyleCnt="34"/>
      <dgm:spPr/>
    </dgm:pt>
    <dgm:pt modelId="{06056410-4872-4751-A986-334CF4B5051A}" type="pres">
      <dgm:prSet presAssocID="{C3150483-CE22-49FC-9088-B8282C557A93}" presName="node" presStyleLbl="node1" presStyleIdx="4" presStyleCnt="34">
        <dgm:presLayoutVars>
          <dgm:bulletEnabled val="1"/>
        </dgm:presLayoutVars>
      </dgm:prSet>
      <dgm:spPr/>
    </dgm:pt>
    <dgm:pt modelId="{815E440D-CC34-4650-B561-E9A43EAD7FBB}" type="pres">
      <dgm:prSet presAssocID="{957C51B8-A5C4-4F97-9311-FB3DB6960AEE}" presName="Name9" presStyleLbl="parChTrans1D2" presStyleIdx="5" presStyleCnt="34"/>
      <dgm:spPr/>
    </dgm:pt>
    <dgm:pt modelId="{AF57725B-003A-416D-B65F-0DD4484A6436}" type="pres">
      <dgm:prSet presAssocID="{957C51B8-A5C4-4F97-9311-FB3DB6960AEE}" presName="connTx" presStyleLbl="parChTrans1D2" presStyleIdx="5" presStyleCnt="34"/>
      <dgm:spPr/>
    </dgm:pt>
    <dgm:pt modelId="{A6B42102-24E2-41AF-A58F-09CBA962FCE1}" type="pres">
      <dgm:prSet presAssocID="{BABBBC56-3D17-4365-A0FD-E5766201859C}" presName="node" presStyleLbl="node1" presStyleIdx="5" presStyleCnt="34">
        <dgm:presLayoutVars>
          <dgm:bulletEnabled val="1"/>
        </dgm:presLayoutVars>
      </dgm:prSet>
      <dgm:spPr/>
    </dgm:pt>
    <dgm:pt modelId="{E88F32FA-22D0-440D-9B21-C66BC8CFC306}" type="pres">
      <dgm:prSet presAssocID="{1081B67D-74D9-49C3-A9E3-B57C5BF20605}" presName="Name9" presStyleLbl="parChTrans1D2" presStyleIdx="6" presStyleCnt="34"/>
      <dgm:spPr/>
    </dgm:pt>
    <dgm:pt modelId="{78F89464-B270-4374-B023-78A77DD92913}" type="pres">
      <dgm:prSet presAssocID="{1081B67D-74D9-49C3-A9E3-B57C5BF20605}" presName="connTx" presStyleLbl="parChTrans1D2" presStyleIdx="6" presStyleCnt="34"/>
      <dgm:spPr/>
    </dgm:pt>
    <dgm:pt modelId="{FBE3BF6A-5DFC-46E3-9951-8D88C6FFE22D}" type="pres">
      <dgm:prSet presAssocID="{59D14260-0072-4ADD-B22D-661018119553}" presName="node" presStyleLbl="node1" presStyleIdx="6" presStyleCnt="34">
        <dgm:presLayoutVars>
          <dgm:bulletEnabled val="1"/>
        </dgm:presLayoutVars>
      </dgm:prSet>
      <dgm:spPr/>
    </dgm:pt>
    <dgm:pt modelId="{C7F70522-EE77-4D4B-8397-A3B80AECBE12}" type="pres">
      <dgm:prSet presAssocID="{884BCFBA-D3EB-43E6-8AFD-2C07ECF7C452}" presName="Name9" presStyleLbl="parChTrans1D2" presStyleIdx="7" presStyleCnt="34"/>
      <dgm:spPr/>
    </dgm:pt>
    <dgm:pt modelId="{76D427AC-EA00-4688-ACB9-D7E722F16297}" type="pres">
      <dgm:prSet presAssocID="{884BCFBA-D3EB-43E6-8AFD-2C07ECF7C452}" presName="connTx" presStyleLbl="parChTrans1D2" presStyleIdx="7" presStyleCnt="34"/>
      <dgm:spPr/>
    </dgm:pt>
    <dgm:pt modelId="{923E6010-5B28-48BB-9882-681153722E89}" type="pres">
      <dgm:prSet presAssocID="{A814F7AA-7B55-4328-A252-8860B8A73965}" presName="node" presStyleLbl="node1" presStyleIdx="7" presStyleCnt="34">
        <dgm:presLayoutVars>
          <dgm:bulletEnabled val="1"/>
        </dgm:presLayoutVars>
      </dgm:prSet>
      <dgm:spPr/>
    </dgm:pt>
    <dgm:pt modelId="{79A8C456-A92E-4BED-8395-358DEB0E3630}" type="pres">
      <dgm:prSet presAssocID="{F1581AE5-DA9A-445B-84DA-961D89F6814D}" presName="Name9" presStyleLbl="parChTrans1D2" presStyleIdx="8" presStyleCnt="34"/>
      <dgm:spPr/>
    </dgm:pt>
    <dgm:pt modelId="{7DF56249-F959-4E43-ACD2-C2DC504148A0}" type="pres">
      <dgm:prSet presAssocID="{F1581AE5-DA9A-445B-84DA-961D89F6814D}" presName="connTx" presStyleLbl="parChTrans1D2" presStyleIdx="8" presStyleCnt="34"/>
      <dgm:spPr/>
    </dgm:pt>
    <dgm:pt modelId="{3D108617-970C-4299-9DC1-3B509F8B73C6}" type="pres">
      <dgm:prSet presAssocID="{DDD5A7D7-20D4-4589-8F38-8617A667849F}" presName="node" presStyleLbl="node1" presStyleIdx="8" presStyleCnt="34">
        <dgm:presLayoutVars>
          <dgm:bulletEnabled val="1"/>
        </dgm:presLayoutVars>
      </dgm:prSet>
      <dgm:spPr/>
    </dgm:pt>
    <dgm:pt modelId="{A393C3CC-0837-4E3C-936F-7CBF3591A5D2}" type="pres">
      <dgm:prSet presAssocID="{95715429-E8FF-4C92-BFBC-D20C58C0419C}" presName="Name9" presStyleLbl="parChTrans1D2" presStyleIdx="9" presStyleCnt="34"/>
      <dgm:spPr/>
    </dgm:pt>
    <dgm:pt modelId="{F90BCB43-B4EA-4395-8ADF-517B2FBF65C9}" type="pres">
      <dgm:prSet presAssocID="{95715429-E8FF-4C92-BFBC-D20C58C0419C}" presName="connTx" presStyleLbl="parChTrans1D2" presStyleIdx="9" presStyleCnt="34"/>
      <dgm:spPr/>
    </dgm:pt>
    <dgm:pt modelId="{2AE29B72-74C9-46A7-8D29-28AC526DB85D}" type="pres">
      <dgm:prSet presAssocID="{76BDBCE8-2E6F-49C8-8F62-1DF7F1DF6C59}" presName="node" presStyleLbl="node1" presStyleIdx="9" presStyleCnt="34">
        <dgm:presLayoutVars>
          <dgm:bulletEnabled val="1"/>
        </dgm:presLayoutVars>
      </dgm:prSet>
      <dgm:spPr/>
    </dgm:pt>
    <dgm:pt modelId="{B921926D-16D6-4AAC-A2CC-7F0BDE2A6B2E}" type="pres">
      <dgm:prSet presAssocID="{C082388E-FC51-4DB8-9536-4E17850F858E}" presName="Name9" presStyleLbl="parChTrans1D2" presStyleIdx="10" presStyleCnt="34"/>
      <dgm:spPr/>
    </dgm:pt>
    <dgm:pt modelId="{F49890C4-A7A0-4941-946A-DD5E7BDB8C34}" type="pres">
      <dgm:prSet presAssocID="{C082388E-FC51-4DB8-9536-4E17850F858E}" presName="connTx" presStyleLbl="parChTrans1D2" presStyleIdx="10" presStyleCnt="34"/>
      <dgm:spPr/>
    </dgm:pt>
    <dgm:pt modelId="{B8F08AE9-097B-4824-A930-28D45E5ECC3B}" type="pres">
      <dgm:prSet presAssocID="{9DF82647-2259-42C7-AEC4-07A7DCACE1C6}" presName="node" presStyleLbl="node1" presStyleIdx="10" presStyleCnt="34">
        <dgm:presLayoutVars>
          <dgm:bulletEnabled val="1"/>
        </dgm:presLayoutVars>
      </dgm:prSet>
      <dgm:spPr/>
    </dgm:pt>
    <dgm:pt modelId="{68F02C9D-710F-4522-B5E0-CCF4BB5C030C}" type="pres">
      <dgm:prSet presAssocID="{B6B32502-E559-4968-91CA-7DC707A1A0FC}" presName="Name9" presStyleLbl="parChTrans1D2" presStyleIdx="11" presStyleCnt="34"/>
      <dgm:spPr/>
    </dgm:pt>
    <dgm:pt modelId="{6FA0E5A0-017B-454C-9890-4D223B4C1CC0}" type="pres">
      <dgm:prSet presAssocID="{B6B32502-E559-4968-91CA-7DC707A1A0FC}" presName="connTx" presStyleLbl="parChTrans1D2" presStyleIdx="11" presStyleCnt="34"/>
      <dgm:spPr/>
    </dgm:pt>
    <dgm:pt modelId="{16D4599A-C2AD-41B8-B5ED-F4A42182D652}" type="pres">
      <dgm:prSet presAssocID="{18E874FB-6299-42C8-80DB-CA087BE87A22}" presName="node" presStyleLbl="node1" presStyleIdx="11" presStyleCnt="34">
        <dgm:presLayoutVars>
          <dgm:bulletEnabled val="1"/>
        </dgm:presLayoutVars>
      </dgm:prSet>
      <dgm:spPr/>
    </dgm:pt>
    <dgm:pt modelId="{78BBF29E-E46A-41DA-9EF7-E3E6F6B28608}" type="pres">
      <dgm:prSet presAssocID="{F2EFD891-F3C5-49DD-8C09-B1F925E47182}" presName="Name9" presStyleLbl="parChTrans1D2" presStyleIdx="12" presStyleCnt="34"/>
      <dgm:spPr/>
    </dgm:pt>
    <dgm:pt modelId="{022BF151-41B7-42CB-A41E-971F722239A1}" type="pres">
      <dgm:prSet presAssocID="{F2EFD891-F3C5-49DD-8C09-B1F925E47182}" presName="connTx" presStyleLbl="parChTrans1D2" presStyleIdx="12" presStyleCnt="34"/>
      <dgm:spPr/>
    </dgm:pt>
    <dgm:pt modelId="{22725321-6122-4949-9037-BFAAF4B97DF6}" type="pres">
      <dgm:prSet presAssocID="{EEDBEBFE-EE26-463A-9948-F8820347C30C}" presName="node" presStyleLbl="node1" presStyleIdx="12" presStyleCnt="34">
        <dgm:presLayoutVars>
          <dgm:bulletEnabled val="1"/>
        </dgm:presLayoutVars>
      </dgm:prSet>
      <dgm:spPr/>
    </dgm:pt>
    <dgm:pt modelId="{C810449F-6A0D-4018-842E-F2E9D5504347}" type="pres">
      <dgm:prSet presAssocID="{FA72D2C6-EA58-40B0-AC47-F4BF0CD26A11}" presName="Name9" presStyleLbl="parChTrans1D2" presStyleIdx="13" presStyleCnt="34"/>
      <dgm:spPr/>
    </dgm:pt>
    <dgm:pt modelId="{EC25E7FD-40A0-4871-956E-58D5C37C3EF7}" type="pres">
      <dgm:prSet presAssocID="{FA72D2C6-EA58-40B0-AC47-F4BF0CD26A11}" presName="connTx" presStyleLbl="parChTrans1D2" presStyleIdx="13" presStyleCnt="34"/>
      <dgm:spPr/>
    </dgm:pt>
    <dgm:pt modelId="{5C770FFA-D380-403F-9618-91C6C0813909}" type="pres">
      <dgm:prSet presAssocID="{47016502-3894-4328-B2A8-FFC6D3774F9B}" presName="node" presStyleLbl="node1" presStyleIdx="13" presStyleCnt="34">
        <dgm:presLayoutVars>
          <dgm:bulletEnabled val="1"/>
        </dgm:presLayoutVars>
      </dgm:prSet>
      <dgm:spPr/>
    </dgm:pt>
    <dgm:pt modelId="{3922D095-7945-4814-9EFC-0A83A7FF142A}" type="pres">
      <dgm:prSet presAssocID="{BD54C6D0-9C5C-44D6-B7B4-C46C1AE03B1C}" presName="Name9" presStyleLbl="parChTrans1D2" presStyleIdx="14" presStyleCnt="34"/>
      <dgm:spPr/>
    </dgm:pt>
    <dgm:pt modelId="{E79BBD58-AE8C-4456-90D3-14ED4A63CC2B}" type="pres">
      <dgm:prSet presAssocID="{BD54C6D0-9C5C-44D6-B7B4-C46C1AE03B1C}" presName="connTx" presStyleLbl="parChTrans1D2" presStyleIdx="14" presStyleCnt="34"/>
      <dgm:spPr/>
    </dgm:pt>
    <dgm:pt modelId="{AE6410F8-DCDD-4292-AB87-1BE1D8074A4B}" type="pres">
      <dgm:prSet presAssocID="{BB823F23-3D6A-46F5-A1C5-B255697C202A}" presName="node" presStyleLbl="node1" presStyleIdx="14" presStyleCnt="34">
        <dgm:presLayoutVars>
          <dgm:bulletEnabled val="1"/>
        </dgm:presLayoutVars>
      </dgm:prSet>
      <dgm:spPr/>
    </dgm:pt>
    <dgm:pt modelId="{D71471F7-DFB6-442F-B810-077EB4D0A139}" type="pres">
      <dgm:prSet presAssocID="{4759E1C1-7461-4E0D-BC2B-53895862C76D}" presName="Name9" presStyleLbl="parChTrans1D2" presStyleIdx="15" presStyleCnt="34"/>
      <dgm:spPr/>
    </dgm:pt>
    <dgm:pt modelId="{85664DEE-5250-4AFC-9305-BE1C63037C85}" type="pres">
      <dgm:prSet presAssocID="{4759E1C1-7461-4E0D-BC2B-53895862C76D}" presName="connTx" presStyleLbl="parChTrans1D2" presStyleIdx="15" presStyleCnt="34"/>
      <dgm:spPr/>
    </dgm:pt>
    <dgm:pt modelId="{F6637CF7-A8EE-4E3C-8D88-97F5A6B1FBE1}" type="pres">
      <dgm:prSet presAssocID="{F00599AF-7C81-403C-944C-0B14593F7CBC}" presName="node" presStyleLbl="node1" presStyleIdx="15" presStyleCnt="34">
        <dgm:presLayoutVars>
          <dgm:bulletEnabled val="1"/>
        </dgm:presLayoutVars>
      </dgm:prSet>
      <dgm:spPr/>
    </dgm:pt>
    <dgm:pt modelId="{8A211DC4-54F4-4DFD-815E-97F97D1A01AD}" type="pres">
      <dgm:prSet presAssocID="{8C9938F9-D4F1-4D04-A584-C6A000E244B0}" presName="Name9" presStyleLbl="parChTrans1D2" presStyleIdx="16" presStyleCnt="34"/>
      <dgm:spPr/>
    </dgm:pt>
    <dgm:pt modelId="{1D3A3683-FB18-48BF-AA1B-94BB7E3AD06A}" type="pres">
      <dgm:prSet presAssocID="{8C9938F9-D4F1-4D04-A584-C6A000E244B0}" presName="connTx" presStyleLbl="parChTrans1D2" presStyleIdx="16" presStyleCnt="34"/>
      <dgm:spPr/>
    </dgm:pt>
    <dgm:pt modelId="{8C523F30-BD04-4EDB-BFB0-B3D614274678}" type="pres">
      <dgm:prSet presAssocID="{565FD26E-1ED5-4FAF-B4DC-715D39309F7B}" presName="node" presStyleLbl="node1" presStyleIdx="16" presStyleCnt="34">
        <dgm:presLayoutVars>
          <dgm:bulletEnabled val="1"/>
        </dgm:presLayoutVars>
      </dgm:prSet>
      <dgm:spPr/>
    </dgm:pt>
    <dgm:pt modelId="{1C9F06DE-FD90-4BC7-AB11-AC60C9069D9F}" type="pres">
      <dgm:prSet presAssocID="{1DCE59F0-BB21-41C9-8B9F-7EB8485042DE}" presName="Name9" presStyleLbl="parChTrans1D2" presStyleIdx="17" presStyleCnt="34"/>
      <dgm:spPr/>
    </dgm:pt>
    <dgm:pt modelId="{B67A74DD-CA9D-4BD6-AE80-159FD2999944}" type="pres">
      <dgm:prSet presAssocID="{1DCE59F0-BB21-41C9-8B9F-7EB8485042DE}" presName="connTx" presStyleLbl="parChTrans1D2" presStyleIdx="17" presStyleCnt="34"/>
      <dgm:spPr/>
    </dgm:pt>
    <dgm:pt modelId="{903D0A3A-4919-4622-BCB5-3C507F57C512}" type="pres">
      <dgm:prSet presAssocID="{A3532373-7CDB-401F-A707-81BF5DEEC218}" presName="node" presStyleLbl="node1" presStyleIdx="17" presStyleCnt="34">
        <dgm:presLayoutVars>
          <dgm:bulletEnabled val="1"/>
        </dgm:presLayoutVars>
      </dgm:prSet>
      <dgm:spPr/>
    </dgm:pt>
    <dgm:pt modelId="{E03BD50D-4EEC-4F37-A2FF-6F64766EB246}" type="pres">
      <dgm:prSet presAssocID="{BFCCBFD0-2DF8-440D-8BE6-5F16E39424AE}" presName="Name9" presStyleLbl="parChTrans1D2" presStyleIdx="18" presStyleCnt="34"/>
      <dgm:spPr/>
    </dgm:pt>
    <dgm:pt modelId="{A850B247-A5F8-4077-B573-16A1847C15A3}" type="pres">
      <dgm:prSet presAssocID="{BFCCBFD0-2DF8-440D-8BE6-5F16E39424AE}" presName="connTx" presStyleLbl="parChTrans1D2" presStyleIdx="18" presStyleCnt="34"/>
      <dgm:spPr/>
    </dgm:pt>
    <dgm:pt modelId="{536A3729-F1F4-492A-8640-44FF9AC45BF5}" type="pres">
      <dgm:prSet presAssocID="{FE8D670D-2D8F-46BA-8863-2E9142A6E262}" presName="node" presStyleLbl="node1" presStyleIdx="18" presStyleCnt="34">
        <dgm:presLayoutVars>
          <dgm:bulletEnabled val="1"/>
        </dgm:presLayoutVars>
      </dgm:prSet>
      <dgm:spPr/>
    </dgm:pt>
    <dgm:pt modelId="{232AE4E3-F8AB-406E-8CFE-02F7F21F7DE6}" type="pres">
      <dgm:prSet presAssocID="{04CF6605-1F5D-4908-BB6D-1C1E9F14CA1F}" presName="Name9" presStyleLbl="parChTrans1D2" presStyleIdx="19" presStyleCnt="34"/>
      <dgm:spPr/>
    </dgm:pt>
    <dgm:pt modelId="{3427F308-B107-46A6-803A-1B6C0EE722AB}" type="pres">
      <dgm:prSet presAssocID="{04CF6605-1F5D-4908-BB6D-1C1E9F14CA1F}" presName="connTx" presStyleLbl="parChTrans1D2" presStyleIdx="19" presStyleCnt="34"/>
      <dgm:spPr/>
    </dgm:pt>
    <dgm:pt modelId="{C779EAE4-8156-46B0-B2D3-9C7FF47F77EF}" type="pres">
      <dgm:prSet presAssocID="{6B55717E-9F94-44D0-B7BD-6EF283DF8B80}" presName="node" presStyleLbl="node1" presStyleIdx="19" presStyleCnt="34">
        <dgm:presLayoutVars>
          <dgm:bulletEnabled val="1"/>
        </dgm:presLayoutVars>
      </dgm:prSet>
      <dgm:spPr/>
    </dgm:pt>
    <dgm:pt modelId="{93FB4FBA-81A7-425B-92FC-1EB8B52DF9C1}" type="pres">
      <dgm:prSet presAssocID="{BDA782B0-88F5-4E79-BB54-55767BCED97B}" presName="Name9" presStyleLbl="parChTrans1D2" presStyleIdx="20" presStyleCnt="34"/>
      <dgm:spPr/>
    </dgm:pt>
    <dgm:pt modelId="{5575C4DE-1B6A-48B9-941D-5D59376AA4B3}" type="pres">
      <dgm:prSet presAssocID="{BDA782B0-88F5-4E79-BB54-55767BCED97B}" presName="connTx" presStyleLbl="parChTrans1D2" presStyleIdx="20" presStyleCnt="34"/>
      <dgm:spPr/>
    </dgm:pt>
    <dgm:pt modelId="{4E152E50-E5EC-458F-A097-88BF1BBE3A19}" type="pres">
      <dgm:prSet presAssocID="{3D5AB733-2784-425B-8D2E-C7956CF69FB0}" presName="node" presStyleLbl="node1" presStyleIdx="20" presStyleCnt="34">
        <dgm:presLayoutVars>
          <dgm:bulletEnabled val="1"/>
        </dgm:presLayoutVars>
      </dgm:prSet>
      <dgm:spPr/>
    </dgm:pt>
    <dgm:pt modelId="{E09C1F30-7BDC-42AC-89E9-F5B6E6CF5B6F}" type="pres">
      <dgm:prSet presAssocID="{96CD07E6-DDC3-484B-94DB-90362A52F0CD}" presName="Name9" presStyleLbl="parChTrans1D2" presStyleIdx="21" presStyleCnt="34"/>
      <dgm:spPr/>
    </dgm:pt>
    <dgm:pt modelId="{F0A9FDC0-4278-4454-B24A-DCCC5E5CA2ED}" type="pres">
      <dgm:prSet presAssocID="{96CD07E6-DDC3-484B-94DB-90362A52F0CD}" presName="connTx" presStyleLbl="parChTrans1D2" presStyleIdx="21" presStyleCnt="34"/>
      <dgm:spPr/>
    </dgm:pt>
    <dgm:pt modelId="{40B87684-9A1D-448B-89EA-D2F01CF4C0C2}" type="pres">
      <dgm:prSet presAssocID="{A2AFF5E2-63DD-4D60-9161-1D828CC35047}" presName="node" presStyleLbl="node1" presStyleIdx="21" presStyleCnt="34">
        <dgm:presLayoutVars>
          <dgm:bulletEnabled val="1"/>
        </dgm:presLayoutVars>
      </dgm:prSet>
      <dgm:spPr/>
    </dgm:pt>
    <dgm:pt modelId="{76AF40D6-9948-4DDE-AC63-4F7C1BCD0A7C}" type="pres">
      <dgm:prSet presAssocID="{551A389E-39F2-4DD7-AA2E-E51166B3A326}" presName="Name9" presStyleLbl="parChTrans1D2" presStyleIdx="22" presStyleCnt="34"/>
      <dgm:spPr/>
    </dgm:pt>
    <dgm:pt modelId="{A63373E3-F52D-4A1F-9F44-CC63EA1019C0}" type="pres">
      <dgm:prSet presAssocID="{551A389E-39F2-4DD7-AA2E-E51166B3A326}" presName="connTx" presStyleLbl="parChTrans1D2" presStyleIdx="22" presStyleCnt="34"/>
      <dgm:spPr/>
    </dgm:pt>
    <dgm:pt modelId="{70031E0E-C9FD-4113-94FD-5C36B72C82A3}" type="pres">
      <dgm:prSet presAssocID="{31D25C9A-7F36-49B2-A0E5-9D03EE565634}" presName="node" presStyleLbl="node1" presStyleIdx="22" presStyleCnt="34">
        <dgm:presLayoutVars>
          <dgm:bulletEnabled val="1"/>
        </dgm:presLayoutVars>
      </dgm:prSet>
      <dgm:spPr/>
    </dgm:pt>
    <dgm:pt modelId="{CD5F35AE-0105-43E0-82F4-A4E5AB4397C2}" type="pres">
      <dgm:prSet presAssocID="{56FD6012-4621-4ADF-A6EF-4A6AB4B5F4CC}" presName="Name9" presStyleLbl="parChTrans1D2" presStyleIdx="23" presStyleCnt="34"/>
      <dgm:spPr/>
    </dgm:pt>
    <dgm:pt modelId="{E3168CBA-F7B3-453A-875A-554D3683C8A3}" type="pres">
      <dgm:prSet presAssocID="{56FD6012-4621-4ADF-A6EF-4A6AB4B5F4CC}" presName="connTx" presStyleLbl="parChTrans1D2" presStyleIdx="23" presStyleCnt="34"/>
      <dgm:spPr/>
    </dgm:pt>
    <dgm:pt modelId="{8128E8D3-E94E-4BD4-9DF2-1D7C241E7F16}" type="pres">
      <dgm:prSet presAssocID="{72DC067C-3A66-4983-9644-FE1C6F61A034}" presName="node" presStyleLbl="node1" presStyleIdx="23" presStyleCnt="34">
        <dgm:presLayoutVars>
          <dgm:bulletEnabled val="1"/>
        </dgm:presLayoutVars>
      </dgm:prSet>
      <dgm:spPr/>
    </dgm:pt>
    <dgm:pt modelId="{37EA7414-7386-4F77-A01A-D744D37A2E38}" type="pres">
      <dgm:prSet presAssocID="{06B268BE-5628-4786-9930-F4157C19003B}" presName="Name9" presStyleLbl="parChTrans1D2" presStyleIdx="24" presStyleCnt="34"/>
      <dgm:spPr/>
    </dgm:pt>
    <dgm:pt modelId="{68B78739-2C4F-482C-B4AE-CEB6C2DD1132}" type="pres">
      <dgm:prSet presAssocID="{06B268BE-5628-4786-9930-F4157C19003B}" presName="connTx" presStyleLbl="parChTrans1D2" presStyleIdx="24" presStyleCnt="34"/>
      <dgm:spPr/>
    </dgm:pt>
    <dgm:pt modelId="{D8A6BBD7-EB72-486E-8FEA-3B4A1F3B8348}" type="pres">
      <dgm:prSet presAssocID="{EC1B5BE5-66D9-4A27-B430-C33D8E9A6F46}" presName="node" presStyleLbl="node1" presStyleIdx="24" presStyleCnt="34">
        <dgm:presLayoutVars>
          <dgm:bulletEnabled val="1"/>
        </dgm:presLayoutVars>
      </dgm:prSet>
      <dgm:spPr/>
    </dgm:pt>
    <dgm:pt modelId="{2D82C6A0-0FE7-4396-A9E0-64593FB52CED}" type="pres">
      <dgm:prSet presAssocID="{9ADC859B-6DDF-4CA8-A060-687B67966CBA}" presName="Name9" presStyleLbl="parChTrans1D2" presStyleIdx="25" presStyleCnt="34"/>
      <dgm:spPr/>
    </dgm:pt>
    <dgm:pt modelId="{37FD13A8-768C-4B92-8874-C8DDBE16447F}" type="pres">
      <dgm:prSet presAssocID="{9ADC859B-6DDF-4CA8-A060-687B67966CBA}" presName="connTx" presStyleLbl="parChTrans1D2" presStyleIdx="25" presStyleCnt="34"/>
      <dgm:spPr/>
    </dgm:pt>
    <dgm:pt modelId="{0E491ACB-3286-4059-946B-F67CAE483B5C}" type="pres">
      <dgm:prSet presAssocID="{B7677065-3CAB-4440-A9C5-BF1BA3F45C1B}" presName="node" presStyleLbl="node1" presStyleIdx="25" presStyleCnt="34">
        <dgm:presLayoutVars>
          <dgm:bulletEnabled val="1"/>
        </dgm:presLayoutVars>
      </dgm:prSet>
      <dgm:spPr/>
    </dgm:pt>
    <dgm:pt modelId="{83CD96C1-BEAC-4B46-8937-A99B86DEC655}" type="pres">
      <dgm:prSet presAssocID="{DBB4969A-654F-4113-AD70-3817DC7DFF61}" presName="Name9" presStyleLbl="parChTrans1D2" presStyleIdx="26" presStyleCnt="34"/>
      <dgm:spPr/>
    </dgm:pt>
    <dgm:pt modelId="{4A34DA59-98A3-44AC-92E8-C21055989B59}" type="pres">
      <dgm:prSet presAssocID="{DBB4969A-654F-4113-AD70-3817DC7DFF61}" presName="connTx" presStyleLbl="parChTrans1D2" presStyleIdx="26" presStyleCnt="34"/>
      <dgm:spPr/>
    </dgm:pt>
    <dgm:pt modelId="{3D8E4D8B-06A0-4D86-B69C-8A1CD79E4D22}" type="pres">
      <dgm:prSet presAssocID="{CCDF6F60-E11B-4BD5-9110-56E20D58C178}" presName="node" presStyleLbl="node1" presStyleIdx="26" presStyleCnt="34">
        <dgm:presLayoutVars>
          <dgm:bulletEnabled val="1"/>
        </dgm:presLayoutVars>
      </dgm:prSet>
      <dgm:spPr/>
    </dgm:pt>
    <dgm:pt modelId="{87FC7244-ED99-44B1-BAB8-474D1280B8D6}" type="pres">
      <dgm:prSet presAssocID="{CF0251F1-4613-4C17-A47B-CD1B08CB91D4}" presName="Name9" presStyleLbl="parChTrans1D2" presStyleIdx="27" presStyleCnt="34"/>
      <dgm:spPr/>
    </dgm:pt>
    <dgm:pt modelId="{01BC5104-AA39-49B4-8C6A-8584B42BBD5E}" type="pres">
      <dgm:prSet presAssocID="{CF0251F1-4613-4C17-A47B-CD1B08CB91D4}" presName="connTx" presStyleLbl="parChTrans1D2" presStyleIdx="27" presStyleCnt="34"/>
      <dgm:spPr/>
    </dgm:pt>
    <dgm:pt modelId="{5AFF3107-E42E-4013-AB4D-1F9B97B591B8}" type="pres">
      <dgm:prSet presAssocID="{D43353E5-BA0A-481C-BFEC-9FA9F6F7D62F}" presName="node" presStyleLbl="node1" presStyleIdx="27" presStyleCnt="34">
        <dgm:presLayoutVars>
          <dgm:bulletEnabled val="1"/>
        </dgm:presLayoutVars>
      </dgm:prSet>
      <dgm:spPr/>
    </dgm:pt>
    <dgm:pt modelId="{7F1DD669-516C-47AA-A5F6-05F269EC1137}" type="pres">
      <dgm:prSet presAssocID="{64710643-9049-442C-89B9-6C80272A409A}" presName="Name9" presStyleLbl="parChTrans1D2" presStyleIdx="28" presStyleCnt="34"/>
      <dgm:spPr/>
    </dgm:pt>
    <dgm:pt modelId="{F3155AB8-C8B4-4EA7-B6F2-AEC53080E456}" type="pres">
      <dgm:prSet presAssocID="{64710643-9049-442C-89B9-6C80272A409A}" presName="connTx" presStyleLbl="parChTrans1D2" presStyleIdx="28" presStyleCnt="34"/>
      <dgm:spPr/>
    </dgm:pt>
    <dgm:pt modelId="{6A75BBC2-165F-400E-82B3-DB9A2B4F2AD6}" type="pres">
      <dgm:prSet presAssocID="{197A9583-D40B-4D70-82AF-531A99A1F87B}" presName="node" presStyleLbl="node1" presStyleIdx="28" presStyleCnt="34">
        <dgm:presLayoutVars>
          <dgm:bulletEnabled val="1"/>
        </dgm:presLayoutVars>
      </dgm:prSet>
      <dgm:spPr/>
    </dgm:pt>
    <dgm:pt modelId="{2D5D9CAB-1970-47B9-8006-E33E10831367}" type="pres">
      <dgm:prSet presAssocID="{2AF5FC97-F9DE-46C7-8C94-2A95D8CA92FE}" presName="Name9" presStyleLbl="parChTrans1D2" presStyleIdx="29" presStyleCnt="34"/>
      <dgm:spPr/>
    </dgm:pt>
    <dgm:pt modelId="{3F61C049-9C15-4EEA-A3B0-29EDFF1FD0AF}" type="pres">
      <dgm:prSet presAssocID="{2AF5FC97-F9DE-46C7-8C94-2A95D8CA92FE}" presName="connTx" presStyleLbl="parChTrans1D2" presStyleIdx="29" presStyleCnt="34"/>
      <dgm:spPr/>
    </dgm:pt>
    <dgm:pt modelId="{487C23B6-5029-4C51-A551-70BAA20872B1}" type="pres">
      <dgm:prSet presAssocID="{745F461A-6326-4843-8DEB-40601DFFC2D7}" presName="node" presStyleLbl="node1" presStyleIdx="29" presStyleCnt="34">
        <dgm:presLayoutVars>
          <dgm:bulletEnabled val="1"/>
        </dgm:presLayoutVars>
      </dgm:prSet>
      <dgm:spPr/>
    </dgm:pt>
    <dgm:pt modelId="{64FC6A03-B5D4-4A22-B20B-2118B6899117}" type="pres">
      <dgm:prSet presAssocID="{A82BE9B6-F638-483F-967B-9E2A96DBBCDE}" presName="Name9" presStyleLbl="parChTrans1D2" presStyleIdx="30" presStyleCnt="34"/>
      <dgm:spPr/>
    </dgm:pt>
    <dgm:pt modelId="{E4110175-4E3A-4A3A-AA70-B221EF710E47}" type="pres">
      <dgm:prSet presAssocID="{A82BE9B6-F638-483F-967B-9E2A96DBBCDE}" presName="connTx" presStyleLbl="parChTrans1D2" presStyleIdx="30" presStyleCnt="34"/>
      <dgm:spPr/>
    </dgm:pt>
    <dgm:pt modelId="{4AA97ABF-0936-4D8E-9B6D-FC69975AF92E}" type="pres">
      <dgm:prSet presAssocID="{8ECFD059-A6CA-4CA2-B5FF-D964A636B682}" presName="node" presStyleLbl="node1" presStyleIdx="30" presStyleCnt="34">
        <dgm:presLayoutVars>
          <dgm:bulletEnabled val="1"/>
        </dgm:presLayoutVars>
      </dgm:prSet>
      <dgm:spPr/>
    </dgm:pt>
    <dgm:pt modelId="{26B27CCC-CB44-445C-BA50-3C98A55328BF}" type="pres">
      <dgm:prSet presAssocID="{FFB528B1-7595-4AD0-82D0-EC7A6E8724E1}" presName="Name9" presStyleLbl="parChTrans1D2" presStyleIdx="31" presStyleCnt="34"/>
      <dgm:spPr/>
    </dgm:pt>
    <dgm:pt modelId="{2FC5198E-277B-4B5F-B86D-B123353915D8}" type="pres">
      <dgm:prSet presAssocID="{FFB528B1-7595-4AD0-82D0-EC7A6E8724E1}" presName="connTx" presStyleLbl="parChTrans1D2" presStyleIdx="31" presStyleCnt="34"/>
      <dgm:spPr/>
    </dgm:pt>
    <dgm:pt modelId="{3BFE2E03-2734-4EBD-ABE4-6235405015F3}" type="pres">
      <dgm:prSet presAssocID="{74118BA4-8DB7-42C6-8D7C-30FB24098F87}" presName="node" presStyleLbl="node1" presStyleIdx="31" presStyleCnt="34">
        <dgm:presLayoutVars>
          <dgm:bulletEnabled val="1"/>
        </dgm:presLayoutVars>
      </dgm:prSet>
      <dgm:spPr/>
    </dgm:pt>
    <dgm:pt modelId="{F996D747-DE6E-4197-A08B-1EF2119715DE}" type="pres">
      <dgm:prSet presAssocID="{A8D397FD-CB72-457B-9034-2CCCBD18E583}" presName="Name9" presStyleLbl="parChTrans1D2" presStyleIdx="32" presStyleCnt="34"/>
      <dgm:spPr/>
    </dgm:pt>
    <dgm:pt modelId="{37C7917D-F875-48F6-8334-CE1352042F4A}" type="pres">
      <dgm:prSet presAssocID="{A8D397FD-CB72-457B-9034-2CCCBD18E583}" presName="connTx" presStyleLbl="parChTrans1D2" presStyleIdx="32" presStyleCnt="34"/>
      <dgm:spPr/>
    </dgm:pt>
    <dgm:pt modelId="{D7C2235A-3FA7-49B8-92C0-AA3A0FA8B824}" type="pres">
      <dgm:prSet presAssocID="{49DD124B-9FB0-4C26-9EFA-F796565D933E}" presName="node" presStyleLbl="node1" presStyleIdx="32" presStyleCnt="34">
        <dgm:presLayoutVars>
          <dgm:bulletEnabled val="1"/>
        </dgm:presLayoutVars>
      </dgm:prSet>
      <dgm:spPr/>
    </dgm:pt>
    <dgm:pt modelId="{E7F0F295-B601-4AB8-A0BD-633CF78DBDE1}" type="pres">
      <dgm:prSet presAssocID="{F77786B2-7DC2-4F71-9604-C6DA862B59C4}" presName="Name9" presStyleLbl="parChTrans1D2" presStyleIdx="33" presStyleCnt="34"/>
      <dgm:spPr/>
    </dgm:pt>
    <dgm:pt modelId="{3CA7F3B9-BAE5-4367-B533-F3EF64FB2719}" type="pres">
      <dgm:prSet presAssocID="{F77786B2-7DC2-4F71-9604-C6DA862B59C4}" presName="connTx" presStyleLbl="parChTrans1D2" presStyleIdx="33" presStyleCnt="34"/>
      <dgm:spPr/>
    </dgm:pt>
    <dgm:pt modelId="{A7C5F9C9-6177-4EA8-9BC0-7E155C9C05B0}" type="pres">
      <dgm:prSet presAssocID="{67017C4C-451D-4933-AC2D-B5645C0FE8E9}" presName="node" presStyleLbl="node1" presStyleIdx="33" presStyleCnt="34">
        <dgm:presLayoutVars>
          <dgm:bulletEnabled val="1"/>
        </dgm:presLayoutVars>
      </dgm:prSet>
      <dgm:spPr/>
    </dgm:pt>
  </dgm:ptLst>
  <dgm:cxnLst>
    <dgm:cxn modelId="{416C5506-3D7D-43DF-842D-11E2307DBF82}" srcId="{15B80C6A-9E59-41D2-955C-683AE33E7034}" destId="{49DD124B-9FB0-4C26-9EFA-F796565D933E}" srcOrd="32" destOrd="0" parTransId="{A8D397FD-CB72-457B-9034-2CCCBD18E583}" sibTransId="{8C7604E2-4157-4222-BB39-255674C25B6B}"/>
    <dgm:cxn modelId="{C007C306-1FBE-4DCB-BE42-3A2A32350008}" srcId="{15B80C6A-9E59-41D2-955C-683AE33E7034}" destId="{31D25C9A-7F36-49B2-A0E5-9D03EE565634}" srcOrd="22" destOrd="0" parTransId="{551A389E-39F2-4DD7-AA2E-E51166B3A326}" sibTransId="{CB247660-847E-45CC-AF2B-391BDFAE8558}"/>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6"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2518450F-37CC-4460-B573-6920E7170731}" type="presOf" srcId="{BB823F23-3D6A-46F5-A1C5-B255697C202A}" destId="{AE6410F8-DCDD-4292-AB87-1BE1D8074A4B}" srcOrd="0" destOrd="0" presId="urn:microsoft.com/office/officeart/2005/8/layout/radial1"/>
    <dgm:cxn modelId="{6AECE10F-68B2-44AC-B8BB-8125BD2152B2}" srcId="{15B80C6A-9E59-41D2-955C-683AE33E7034}" destId="{B7677065-3CAB-4440-A9C5-BF1BA3F45C1B}" srcOrd="25" destOrd="0" parTransId="{9ADC859B-6DDF-4CA8-A060-687B67966CBA}" sibTransId="{88EB8C30-5679-40E2-9142-BFC358F7CBF9}"/>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30" destOrd="0" parTransId="{A82BE9B6-F638-483F-967B-9E2A96DBBCDE}" sibTransId="{EFD95F2A-26BF-4A1E-9318-ECC3622B9790}"/>
    <dgm:cxn modelId="{C111FA1A-59EE-4B5D-8ED4-27FD5C66E618}" type="presOf" srcId="{BABBBC56-3D17-4365-A0FD-E5766201859C}" destId="{A6B42102-24E2-41AF-A58F-09CBA962FCE1}" srcOrd="0" destOrd="0" presId="urn:microsoft.com/office/officeart/2005/8/layout/radial1"/>
    <dgm:cxn modelId="{7AC3601B-495B-4AEB-AB58-3D5384864EA8}" type="presOf" srcId="{95715429-E8FF-4C92-BFBC-D20C58C0419C}" destId="{F90BCB43-B4EA-4395-8ADF-517B2FBF65C9}" srcOrd="1" destOrd="0" presId="urn:microsoft.com/office/officeart/2005/8/layout/radial1"/>
    <dgm:cxn modelId="{A564531B-CE11-4062-AF56-F41DAA8E29DB}" srcId="{15B80C6A-9E59-41D2-955C-683AE33E7034}" destId="{A814F7AA-7B55-4328-A252-8860B8A73965}" srcOrd="7" destOrd="0" parTransId="{884BCFBA-D3EB-43E6-8AFD-2C07ECF7C452}" sibTransId="{2424CCCE-4621-4EA2-8394-1BA3C2E96254}"/>
    <dgm:cxn modelId="{96FA4920-C623-404D-A9D4-CB507B884114}" type="presOf" srcId="{F00599AF-7C81-403C-944C-0B14593F7CBC}" destId="{F6637CF7-A8EE-4E3C-8D88-97F5A6B1FBE1}" srcOrd="0" destOrd="0" presId="urn:microsoft.com/office/officeart/2005/8/layout/radial1"/>
    <dgm:cxn modelId="{22FF5220-296B-4C13-8CCA-4F630F5B3586}" type="presOf" srcId="{C082388E-FC51-4DB8-9536-4E17850F858E}" destId="{B921926D-16D6-4AAC-A2CC-7F0BDE2A6B2E}" srcOrd="0" destOrd="0" presId="urn:microsoft.com/office/officeart/2005/8/layout/radial1"/>
    <dgm:cxn modelId="{DFBD8A20-9090-4F72-A6AA-128F777047CF}" type="presOf" srcId="{A814F7AA-7B55-4328-A252-8860B8A73965}" destId="{923E6010-5B28-48BB-9882-681153722E89}" srcOrd="0" destOrd="0" presId="urn:microsoft.com/office/officeart/2005/8/layout/radial1"/>
    <dgm:cxn modelId="{0FD6E422-30D5-490E-A244-548BE57D2692}" type="presOf" srcId="{2AF5FC97-F9DE-46C7-8C94-2A95D8CA92FE}" destId="{3F61C049-9C15-4EEA-A3B0-29EDFF1FD0AF}" srcOrd="1" destOrd="0" presId="urn:microsoft.com/office/officeart/2005/8/layout/radial1"/>
    <dgm:cxn modelId="{9A6CE823-F97F-41F7-917A-E03B5B48E841}" type="presOf" srcId="{DDD5A7D7-20D4-4589-8F38-8617A667849F}" destId="{3D108617-970C-4299-9DC1-3B509F8B73C6}" srcOrd="0" destOrd="0" presId="urn:microsoft.com/office/officeart/2005/8/layout/radial1"/>
    <dgm:cxn modelId="{11ED3C2A-CD53-486F-9E53-F97613B6E220}" type="presOf" srcId="{565FD26E-1ED5-4FAF-B4DC-715D39309F7B}" destId="{8C523F30-BD04-4EDB-BFB0-B3D614274678}" srcOrd="0" destOrd="0" presId="urn:microsoft.com/office/officeart/2005/8/layout/radial1"/>
    <dgm:cxn modelId="{C50D3B2B-0222-4CE2-8E20-D1952C11DCE1}" type="presOf" srcId="{B6B32502-E559-4968-91CA-7DC707A1A0FC}" destId="{6FA0E5A0-017B-454C-9890-4D223B4C1CC0}" srcOrd="1" destOrd="0" presId="urn:microsoft.com/office/officeart/2005/8/layout/radial1"/>
    <dgm:cxn modelId="{301BDB2D-7699-454A-A53A-C22EC55044D9}" type="presOf" srcId="{F1581AE5-DA9A-445B-84DA-961D89F6814D}" destId="{79A8C456-A92E-4BED-8395-358DEB0E3630}" srcOrd="0" destOrd="0" presId="urn:microsoft.com/office/officeart/2005/8/layout/radial1"/>
    <dgm:cxn modelId="{B010D62F-7F5F-492E-93F6-063A01DC1A85}" type="presOf" srcId="{551A389E-39F2-4DD7-AA2E-E51166B3A326}" destId="{A63373E3-F52D-4A1F-9F44-CC63EA1019C0}" srcOrd="1" destOrd="0" presId="urn:microsoft.com/office/officeart/2005/8/layout/radial1"/>
    <dgm:cxn modelId="{792A0A31-F777-4E3F-BD9C-0B03F3EFF3B4}" type="presOf" srcId="{1081B67D-74D9-49C3-A9E3-B57C5BF20605}" destId="{E88F32FA-22D0-440D-9B21-C66BC8CFC306}" srcOrd="0" destOrd="0" presId="urn:microsoft.com/office/officeart/2005/8/layout/radial1"/>
    <dgm:cxn modelId="{84A96534-373F-478B-821E-98C5FB05839F}" type="presOf" srcId="{EEDBEBFE-EE26-463A-9948-F8820347C30C}" destId="{22725321-6122-4949-9037-BFAAF4B97DF6}" srcOrd="0"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63F16C37-2CE7-4ECA-B1F4-D8A6E6F39759}" type="presOf" srcId="{F2EFD891-F3C5-49DD-8C09-B1F925E47182}" destId="{022BF151-41B7-42CB-A41E-971F722239A1}" srcOrd="1" destOrd="0" presId="urn:microsoft.com/office/officeart/2005/8/layout/radial1"/>
    <dgm:cxn modelId="{109FA437-C5CD-4C11-87F5-ABFD45A962A8}" srcId="{15B80C6A-9E59-41D2-955C-683AE33E7034}" destId="{BABBBC56-3D17-4365-A0FD-E5766201859C}" srcOrd="5" destOrd="0" parTransId="{957C51B8-A5C4-4F97-9311-FB3DB6960AEE}" sibTransId="{A6F150FA-34F1-40D3-BC8D-9DB4A88F7474}"/>
    <dgm:cxn modelId="{F901B139-4246-4893-AD32-9863BA8142B3}" type="presOf" srcId="{6B55717E-9F94-44D0-B7BD-6EF283DF8B80}" destId="{C779EAE4-8156-46B0-B2D3-9C7FF47F77EF}"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3BAC6C3B-92D4-49A8-854A-A9EEC3AA0B38}" type="presOf" srcId="{56FD6012-4621-4ADF-A6EF-4A6AB4B5F4CC}" destId="{CD5F35AE-0105-43E0-82F4-A4E5AB4397C2}" srcOrd="0" destOrd="0" presId="urn:microsoft.com/office/officeart/2005/8/layout/radial1"/>
    <dgm:cxn modelId="{E5832B3C-B1FF-43CD-84AB-36FAF4E90316}" type="presOf" srcId="{6F12D66F-21ED-4689-BA0C-B38879103193}" destId="{4D910E47-170C-48AF-A877-6EAA267C4E91}" srcOrd="0" destOrd="0" presId="urn:microsoft.com/office/officeart/2005/8/layout/radial1"/>
    <dgm:cxn modelId="{9A5D733C-092B-43B5-B013-A8D90ED03934}" type="presOf" srcId="{59D14260-0072-4ADD-B22D-661018119553}" destId="{FBE3BF6A-5DFC-46E3-9951-8D88C6FFE22D}" srcOrd="0" destOrd="0" presId="urn:microsoft.com/office/officeart/2005/8/layout/radial1"/>
    <dgm:cxn modelId="{C3E5EB3C-F259-4D5D-BBE4-381FE2F13B64}" type="presOf" srcId="{8C9938F9-D4F1-4D04-A584-C6A000E244B0}" destId="{8A211DC4-54F4-4DFD-815E-97F97D1A01AD}" srcOrd="0" destOrd="0" presId="urn:microsoft.com/office/officeart/2005/8/layout/radial1"/>
    <dgm:cxn modelId="{21CD1240-677F-4ADE-85DD-C85C4E3DF2EA}" type="presOf" srcId="{BD54C6D0-9C5C-44D6-B7B4-C46C1AE03B1C}" destId="{E79BBD58-AE8C-4456-90D3-14ED4A63CC2B}" srcOrd="1" destOrd="0" presId="urn:microsoft.com/office/officeart/2005/8/layout/radial1"/>
    <dgm:cxn modelId="{CACB945B-8CDD-4619-97EE-2060706AEBC1}" type="presOf" srcId="{F77786B2-7DC2-4F71-9604-C6DA862B59C4}" destId="{3CA7F3B9-BAE5-4367-B533-F3EF64FB2719}" srcOrd="1" destOrd="0" presId="urn:microsoft.com/office/officeart/2005/8/layout/radial1"/>
    <dgm:cxn modelId="{7A2B785C-97FA-4D34-BC53-DD78CD2459BD}" type="presOf" srcId="{BDA782B0-88F5-4E79-BB54-55767BCED97B}" destId="{93FB4FBA-81A7-425B-92FC-1EB8B52DF9C1}" srcOrd="0"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C30F7A5D-DF40-4C7D-B509-349D20917158}" type="presOf" srcId="{A2AFF5E2-63DD-4D60-9161-1D828CC35047}" destId="{40B87684-9A1D-448B-89EA-D2F01CF4C0C2}" srcOrd="0" destOrd="0" presId="urn:microsoft.com/office/officeart/2005/8/layout/radial1"/>
    <dgm:cxn modelId="{850D8B41-4D4A-4224-A307-AAB1A1B4D215}" type="presOf" srcId="{B6B32502-E559-4968-91CA-7DC707A1A0FC}" destId="{68F02C9D-710F-4522-B5E0-CCF4BB5C030C}" srcOrd="0" destOrd="0" presId="urn:microsoft.com/office/officeart/2005/8/layout/radial1"/>
    <dgm:cxn modelId="{40372A62-CA65-4324-8C84-88E17274FD60}" type="presOf" srcId="{1081B67D-74D9-49C3-A9E3-B57C5BF20605}" destId="{78F89464-B270-4374-B023-78A77DD92913}" srcOrd="1"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3081B345-75FA-44EC-B7E7-94C90E30B63A}" type="presOf" srcId="{06B268BE-5628-4786-9930-F4157C19003B}" destId="{68B78739-2C4F-482C-B4AE-CEB6C2DD1132}" srcOrd="1" destOrd="0" presId="urn:microsoft.com/office/officeart/2005/8/layout/radial1"/>
    <dgm:cxn modelId="{E2082246-15A1-49BE-966F-223687A0EDC7}" type="presOf" srcId="{04CF6605-1F5D-4908-BB6D-1C1E9F14CA1F}" destId="{232AE4E3-F8AB-406E-8CFE-02F7F21F7DE6}" srcOrd="0" destOrd="0" presId="urn:microsoft.com/office/officeart/2005/8/layout/radial1"/>
    <dgm:cxn modelId="{EEEF7146-5ADA-4156-B203-74AAE01DE842}" type="presOf" srcId="{BFCCBFD0-2DF8-440D-8BE6-5F16E39424AE}" destId="{A850B247-A5F8-4077-B573-16A1847C15A3}" srcOrd="1"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31CCDB48-5CE9-4C73-A82B-74B2B1FEA0E9}" type="presOf" srcId="{BFCCBFD0-2DF8-440D-8BE6-5F16E39424AE}" destId="{E03BD50D-4EEC-4F37-A2FF-6F64766EB246}" srcOrd="0" destOrd="0" presId="urn:microsoft.com/office/officeart/2005/8/layout/radial1"/>
    <dgm:cxn modelId="{01D1C06A-1940-4D37-BD71-5D455CC8246B}" type="presOf" srcId="{957C51B8-A5C4-4F97-9311-FB3DB6960AEE}" destId="{AF57725B-003A-416D-B65F-0DD4484A6436}" srcOrd="1" destOrd="0" presId="urn:microsoft.com/office/officeart/2005/8/layout/radial1"/>
    <dgm:cxn modelId="{2FB33C4D-1742-4D01-A53F-6ADF0225B5F9}" type="presOf" srcId="{1DCE59F0-BB21-41C9-8B9F-7EB8485042DE}" destId="{B67A74DD-CA9D-4BD6-AE80-159FD2999944}" srcOrd="1" destOrd="0" presId="urn:microsoft.com/office/officeart/2005/8/layout/radial1"/>
    <dgm:cxn modelId="{CFF8BB4F-821E-47BE-9E4E-82C3B0874C67}" type="presOf" srcId="{551A389E-39F2-4DD7-AA2E-E51166B3A326}" destId="{76AF40D6-9948-4DDE-AC63-4F7C1BCD0A7C}" srcOrd="0"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3D85F152-02DB-4857-800E-295D23F3BBEE}" type="presOf" srcId="{47016502-3894-4328-B2A8-FFC6D3774F9B}" destId="{5C770FFA-D380-403F-9618-91C6C0813909}" srcOrd="0" destOrd="0" presId="urn:microsoft.com/office/officeart/2005/8/layout/radial1"/>
    <dgm:cxn modelId="{442ED574-1F74-49F5-9623-13FEB667E449}" type="presOf" srcId="{874A1DBD-7E7A-42BD-A93F-620ECA800385}" destId="{6C9A58AD-1CEC-4843-B564-AA391BC10A43}" srcOrd="1" destOrd="0" presId="urn:microsoft.com/office/officeart/2005/8/layout/radial1"/>
    <dgm:cxn modelId="{F3C54355-E2CB-4CAC-8898-F5040AB07CA8}" type="presOf" srcId="{F1581AE5-DA9A-445B-84DA-961D89F6814D}" destId="{7DF56249-F959-4E43-ACD2-C2DC504148A0}"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19D4DA75-D615-40AE-8159-116DA19F094C}" type="presOf" srcId="{96CD07E6-DDC3-484B-94DB-90362A52F0CD}" destId="{F0A9FDC0-4278-4454-B24A-DCCC5E5CA2ED}" srcOrd="1" destOrd="0" presId="urn:microsoft.com/office/officeart/2005/8/layout/radial1"/>
    <dgm:cxn modelId="{69333656-3D4F-4A30-A2C9-F357A7DAC9BE}" srcId="{15B80C6A-9E59-41D2-955C-683AE33E7034}" destId="{FE8D670D-2D8F-46BA-8863-2E9142A6E262}" srcOrd="18" destOrd="0" parTransId="{BFCCBFD0-2DF8-440D-8BE6-5F16E39424AE}" sibTransId="{D671D400-B7E0-49AF-B112-34442FFAC848}"/>
    <dgm:cxn modelId="{E35FC878-1DBA-462D-B7E8-37AFB7919E46}" type="presOf" srcId="{FF5D28DF-7936-447C-A88D-16BB681D817C}" destId="{A58597B1-1C6E-4EF7-8BBD-0B07987DE40B}" srcOrd="0" destOrd="0" presId="urn:microsoft.com/office/officeart/2005/8/layout/radial1"/>
    <dgm:cxn modelId="{4EA92C79-08E1-4FC4-A871-F49A9E96733E}" srcId="{15B80C6A-9E59-41D2-955C-683AE33E7034}" destId="{18E874FB-6299-42C8-80DB-CA087BE87A22}" srcOrd="11" destOrd="0" parTransId="{B6B32502-E559-4968-91CA-7DC707A1A0FC}" sibTransId="{A55ACBCB-8783-4863-87DC-E5E758DD6B0A}"/>
    <dgm:cxn modelId="{CCA73779-D2C3-4101-BEEB-ED4A64AB25BC}" type="presOf" srcId="{8C9938F9-D4F1-4D04-A584-C6A000E244B0}" destId="{1D3A3683-FB18-48BF-AA1B-94BB7E3AD06A}" srcOrd="1" destOrd="0" presId="urn:microsoft.com/office/officeart/2005/8/layout/radial1"/>
    <dgm:cxn modelId="{89CB177C-B6FB-41D6-862B-5AC678D73C34}" type="presOf" srcId="{B7677065-3CAB-4440-A9C5-BF1BA3F45C1B}" destId="{0E491ACB-3286-4059-946B-F67CAE483B5C}" srcOrd="0" destOrd="0" presId="urn:microsoft.com/office/officeart/2005/8/layout/radial1"/>
    <dgm:cxn modelId="{EA818E7D-F0A2-4ADA-9931-9FDFFFA666F3}" srcId="{15B80C6A-9E59-41D2-955C-683AE33E7034}" destId="{47016502-3894-4328-B2A8-FFC6D3774F9B}" srcOrd="13" destOrd="0" parTransId="{FA72D2C6-EA58-40B0-AC47-F4BF0CD26A11}" sibTransId="{5E73F90B-306B-4C8C-80B3-F82D24696BD2}"/>
    <dgm:cxn modelId="{EC6ABF7E-6629-42D2-B812-7C091D84E7EE}" type="presOf" srcId="{3D5AB733-2784-425B-8D2E-C7956CF69FB0}" destId="{4E152E50-E5EC-458F-A097-88BF1BBE3A19}" srcOrd="0" destOrd="0" presId="urn:microsoft.com/office/officeart/2005/8/layout/radial1"/>
    <dgm:cxn modelId="{55B58C8B-819D-48E9-8562-A58EAA19CDC0}" type="presOf" srcId="{72DC067C-3A66-4983-9644-FE1C6F61A034}" destId="{8128E8D3-E94E-4BD4-9DF2-1D7C241E7F16}" srcOrd="0" destOrd="0" presId="urn:microsoft.com/office/officeart/2005/8/layout/radial1"/>
    <dgm:cxn modelId="{781AC38C-3168-47CF-9D23-F3265907D23F}" type="presOf" srcId="{9ADC859B-6DDF-4CA8-A060-687B67966CBA}" destId="{37FD13A8-768C-4B92-8874-C8DDBE16447F}" srcOrd="1" destOrd="0" presId="urn:microsoft.com/office/officeart/2005/8/layout/radial1"/>
    <dgm:cxn modelId="{621E378D-76A7-44C5-AAD0-D8B9591E3472}" srcId="{15B80C6A-9E59-41D2-955C-683AE33E7034}" destId="{9DF82647-2259-42C7-AEC4-07A7DCACE1C6}" srcOrd="10" destOrd="0" parTransId="{C082388E-FC51-4DB8-9536-4E17850F858E}" sibTransId="{D4BC1350-A1A3-45EA-A475-A42D8E869E06}"/>
    <dgm:cxn modelId="{1143B692-FDF5-43EF-86AB-4908C4D87242}" type="presOf" srcId="{18E874FB-6299-42C8-80DB-CA087BE87A22}" destId="{16D4599A-C2AD-41B8-B5ED-F4A42182D652}"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28" destOrd="0" parTransId="{64710643-9049-442C-89B9-6C80272A409A}" sibTransId="{43D12324-A49D-4FE0-94D7-02860A56EE54}"/>
    <dgm:cxn modelId="{E8D48597-1CD8-4C2F-9646-3BC0594DD532}" type="presOf" srcId="{0160A7F3-397E-484C-9104-A33706ED7FD3}" destId="{73FEBD32-F663-4CDA-BC8B-D97834769A52}" srcOrd="0" destOrd="0" presId="urn:microsoft.com/office/officeart/2005/8/layout/radial1"/>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33"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315BE89A-3F3A-4BB9-97FC-91DF848C3AFA}" type="presOf" srcId="{BDA782B0-88F5-4E79-BB54-55767BCED97B}" destId="{5575C4DE-1B6A-48B9-941D-5D59376AA4B3}" srcOrd="1" destOrd="0" presId="urn:microsoft.com/office/officeart/2005/8/layout/radial1"/>
    <dgm:cxn modelId="{E0ABE59D-3055-4A2C-A082-D96266E2C123}" type="presOf" srcId="{06B268BE-5628-4786-9930-F4157C19003B}" destId="{37EA7414-7386-4F77-A01A-D744D37A2E38}" srcOrd="0" destOrd="0" presId="urn:microsoft.com/office/officeart/2005/8/layout/radial1"/>
    <dgm:cxn modelId="{E5B3EF9E-2D57-41E3-8D6B-6FEC26FC43E1}" srcId="{15B80C6A-9E59-41D2-955C-683AE33E7034}" destId="{76BDBCE8-2E6F-49C8-8F62-1DF7F1DF6C59}" srcOrd="9" destOrd="0" parTransId="{95715429-E8FF-4C92-BFBC-D20C58C0419C}" sibTransId="{37286CA8-578A-44C3-82DB-68CAA32AB00F}"/>
    <dgm:cxn modelId="{2276A09F-0034-46A0-A8E0-608E859BE09E}" type="presOf" srcId="{884BCFBA-D3EB-43E6-8AFD-2C07ECF7C452}" destId="{76D427AC-EA00-4688-ACB9-D7E722F16297}" srcOrd="1" destOrd="0" presId="urn:microsoft.com/office/officeart/2005/8/layout/radial1"/>
    <dgm:cxn modelId="{EAF9A89F-0CAA-48C3-A69C-B15530D32DB0}" type="presOf" srcId="{31D25C9A-7F36-49B2-A0E5-9D03EE565634}" destId="{70031E0E-C9FD-4113-94FD-5C36B72C82A3}" srcOrd="0" destOrd="0" presId="urn:microsoft.com/office/officeart/2005/8/layout/radial1"/>
    <dgm:cxn modelId="{040716A0-1A5F-4114-8991-D4F6CD135C7D}" type="presOf" srcId="{FE8D670D-2D8F-46BA-8863-2E9142A6E262}" destId="{536A3729-F1F4-492A-8640-44FF9AC45BF5}"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3E7BCA2-0306-4F76-864E-6BB18944D873}" type="presOf" srcId="{C3150483-CE22-49FC-9088-B8282C557A93}" destId="{06056410-4872-4751-A986-334CF4B5051A}" srcOrd="0" destOrd="0" presId="urn:microsoft.com/office/officeart/2005/8/layout/radial1"/>
    <dgm:cxn modelId="{91EA44A4-B8A1-4C75-997E-0EE3F42BDFCF}" type="presOf" srcId="{F2EFD891-F3C5-49DD-8C09-B1F925E47182}" destId="{78BBF29E-E46A-41DA-9EF7-E3E6F6B28608}" srcOrd="0" destOrd="0" presId="urn:microsoft.com/office/officeart/2005/8/layout/radial1"/>
    <dgm:cxn modelId="{989782A4-EB4B-4D95-A26C-B0FF90A8E89D}" type="presOf" srcId="{5E5166CA-002D-475E-A0C1-8B652ECBF079}" destId="{836C9B17-A5AA-42F0-B016-4783E1ECD2F1}" srcOrd="0" destOrd="0" presId="urn:microsoft.com/office/officeart/2005/8/layout/radial1"/>
    <dgm:cxn modelId="{A021D0A4-9902-4406-9CDC-8F1CFAB38A7C}" type="presOf" srcId="{9DF82647-2259-42C7-AEC4-07A7DCACE1C6}" destId="{B8F08AE9-097B-4824-A930-28D45E5ECC3B}" srcOrd="0" destOrd="0" presId="urn:microsoft.com/office/officeart/2005/8/layout/radial1"/>
    <dgm:cxn modelId="{C5BA67A8-B840-4878-84B9-7E7E19DB9AA9}" type="presOf" srcId="{56FD6012-4621-4ADF-A6EF-4A6AB4B5F4CC}" destId="{E3168CBA-F7B3-453A-875A-554D3683C8A3}" srcOrd="1"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345029AB-15C6-4FA0-A16A-75BD7DC32EF3}" srcId="{15B80C6A-9E59-41D2-955C-683AE33E7034}" destId="{BB823F23-3D6A-46F5-A1C5-B255697C202A}" srcOrd="14" destOrd="0" parTransId="{BD54C6D0-9C5C-44D6-B7B4-C46C1AE03B1C}" sibTransId="{82D99B31-8CAC-4244-B70C-9D0292C3D9A9}"/>
    <dgm:cxn modelId="{C51594AB-5202-4A2E-BB08-BE6C98A7CA31}" type="presOf" srcId="{4759E1C1-7461-4E0D-BC2B-53895862C76D}" destId="{85664DEE-5250-4AFC-9305-BE1C63037C85}" srcOrd="1"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2322CEAF-52C4-4190-9A57-126A39D201F9}" type="presOf" srcId="{957C51B8-A5C4-4F97-9311-FB3DB6960AEE}" destId="{815E440D-CC34-4650-B561-E9A43EAD7FBB}" srcOrd="0" destOrd="0" presId="urn:microsoft.com/office/officeart/2005/8/layout/radial1"/>
    <dgm:cxn modelId="{5A6161B0-E254-42BE-AC61-2B1CB8CC73A2}" srcId="{15B80C6A-9E59-41D2-955C-683AE33E7034}" destId="{EEDBEBFE-EE26-463A-9948-F8820347C30C}" srcOrd="12" destOrd="0" parTransId="{F2EFD891-F3C5-49DD-8C09-B1F925E47182}" sibTransId="{2EAA56C8-026D-433E-8D44-ED941A7A0A11}"/>
    <dgm:cxn modelId="{DF8B66B1-8EB8-4F00-88CD-5735BCC60AB5}" type="presOf" srcId="{76BDBCE8-2E6F-49C8-8F62-1DF7F1DF6C59}" destId="{2AE29B72-74C9-46A7-8D29-28AC526DB85D}" srcOrd="0" destOrd="0" presId="urn:microsoft.com/office/officeart/2005/8/layout/radial1"/>
    <dgm:cxn modelId="{8E463FB2-A67D-43D1-8F82-F050916F8CAD}" srcId="{15B80C6A-9E59-41D2-955C-683AE33E7034}" destId="{6F12D66F-21ED-4689-BA0C-B38879103193}" srcOrd="3" destOrd="0" parTransId="{5E5166CA-002D-475E-A0C1-8B652ECBF079}" sibTransId="{F1472E30-C1CE-4D27-B043-C16D50EE3042}"/>
    <dgm:cxn modelId="{D8BE5BB4-5069-428B-824A-57CEC750FFBC}" srcId="{15B80C6A-9E59-41D2-955C-683AE33E7034}" destId="{A3532373-7CDB-401F-A707-81BF5DEEC218}" srcOrd="17" destOrd="0" parTransId="{1DCE59F0-BB21-41C9-8B9F-7EB8485042DE}" sibTransId="{7C2F7823-21E2-4C69-B0BC-7E810455BAB1}"/>
    <dgm:cxn modelId="{38BE5CB4-A103-41A8-A42E-B98D024F9580}" type="presOf" srcId="{04CF6605-1F5D-4908-BB6D-1C1E9F14CA1F}" destId="{3427F308-B107-46A6-803A-1B6C0EE722AB}" srcOrd="1" destOrd="0" presId="urn:microsoft.com/office/officeart/2005/8/layout/radial1"/>
    <dgm:cxn modelId="{751CEEB5-7A1F-4EC1-92E0-95D1AD72719B}" srcId="{15B80C6A-9E59-41D2-955C-683AE33E7034}" destId="{A2AFF5E2-63DD-4D60-9161-1D828CC35047}" srcOrd="21" destOrd="0" parTransId="{96CD07E6-DDC3-484B-94DB-90362A52F0CD}" sibTransId="{567A1D12-FA7E-4B42-AEE6-0E30B30A31B5}"/>
    <dgm:cxn modelId="{3A874AB6-63E5-431E-A39C-C7235E044A96}" srcId="{15B80C6A-9E59-41D2-955C-683AE33E7034}" destId="{EC1B5BE5-66D9-4A27-B430-C33D8E9A6F46}" srcOrd="24" destOrd="0" parTransId="{06B268BE-5628-4786-9930-F4157C19003B}" sibTransId="{5EC889E7-C29F-49F3-971B-856DE902D731}"/>
    <dgm:cxn modelId="{84F7F1B6-88D0-45BD-86F3-FB47C20A77BC}" srcId="{15B80C6A-9E59-41D2-955C-683AE33E7034}" destId="{07ED5AA5-A975-4242-BFC0-3DC333939F57}" srcOrd="1" destOrd="0" parTransId="{85064B00-18EC-40ED-9D91-0EC129731E68}" sibTransId="{6D621C3C-8BCC-46C6-893D-ED324D91C254}"/>
    <dgm:cxn modelId="{C65B15B8-5835-4B95-844E-D60A4ABAACDC}" srcId="{15B80C6A-9E59-41D2-955C-683AE33E7034}" destId="{72DC067C-3A66-4983-9644-FE1C6F61A034}" srcOrd="23" destOrd="0" parTransId="{56FD6012-4621-4ADF-A6EF-4A6AB4B5F4CC}" sibTransId="{3F9C4960-CE63-4C14-8832-0FE83B5756F9}"/>
    <dgm:cxn modelId="{7CE84EBB-FCDA-476E-A7AE-6701DB445795}" type="presOf" srcId="{15B80C6A-9E59-41D2-955C-683AE33E7034}" destId="{6C5C82A2-2595-410C-AA90-31200B0BD846}" srcOrd="0" destOrd="0" presId="urn:microsoft.com/office/officeart/2005/8/layout/radial1"/>
    <dgm:cxn modelId="{DE5CA7BB-ED5A-4A9D-846F-149A64D88722}" srcId="{15B80C6A-9E59-41D2-955C-683AE33E7034}" destId="{565FD26E-1ED5-4FAF-B4DC-715D39309F7B}" srcOrd="16" destOrd="0" parTransId="{8C9938F9-D4F1-4D04-A584-C6A000E244B0}" sibTransId="{9BB05C72-F8A5-4863-A6C3-88BB0C8FB843}"/>
    <dgm:cxn modelId="{F07207BE-33EA-46EF-9549-85D59A5FFCF9}" srcId="{15B80C6A-9E59-41D2-955C-683AE33E7034}" destId="{C3150483-CE22-49FC-9088-B8282C557A93}" srcOrd="4" destOrd="0" parTransId="{874A1DBD-7E7A-42BD-A93F-620ECA800385}" sibTransId="{64B1569B-D8B2-4E98-AF46-026BF344CAE8}"/>
    <dgm:cxn modelId="{5D9833BE-A45A-42E1-9232-A52BFF48C3C9}" type="presOf" srcId="{4759E1C1-7461-4E0D-BC2B-53895862C76D}" destId="{D71471F7-DFB6-442F-B810-077EB4D0A139}"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B32884C9-DA74-408C-B0DF-67F54FF9B98D}" type="presOf" srcId="{FA72D2C6-EA58-40B0-AC47-F4BF0CD26A11}" destId="{EC25E7FD-40A0-4871-956E-58D5C37C3EF7}" srcOrd="1"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DB9653D1-4AE8-4CB6-8F3D-DE64310923CF}" type="presOf" srcId="{5E5166CA-002D-475E-A0C1-8B652ECBF079}" destId="{478924F2-4E3A-40FC-9211-BEACADDB2513}" srcOrd="1" destOrd="0" presId="urn:microsoft.com/office/officeart/2005/8/layout/radial1"/>
    <dgm:cxn modelId="{CFF6BBD2-5BE9-42A4-856A-2B3E48EFD566}" srcId="{15B80C6A-9E59-41D2-955C-683AE33E7034}" destId="{59D14260-0072-4ADD-B22D-661018119553}" srcOrd="6" destOrd="0" parTransId="{1081B67D-74D9-49C3-A9E3-B57C5BF20605}" sibTransId="{581C03DB-0C06-42B7-ADBD-16A1AB94E13D}"/>
    <dgm:cxn modelId="{2E851BD4-5AF8-4B0E-8B37-7C12A1CED242}" type="presOf" srcId="{874A1DBD-7E7A-42BD-A93F-620ECA800385}" destId="{47E4EE6C-A751-4310-9916-51B2EBFC76F3}" srcOrd="0" destOrd="0" presId="urn:microsoft.com/office/officeart/2005/8/layout/radial1"/>
    <dgm:cxn modelId="{0EA260D6-7D5A-4C12-B74C-5D9867560030}" srcId="{15B80C6A-9E59-41D2-955C-683AE33E7034}" destId="{F00599AF-7C81-403C-944C-0B14593F7CBC}" srcOrd="15" destOrd="0" parTransId="{4759E1C1-7461-4E0D-BC2B-53895862C76D}" sibTransId="{7244289C-1286-4976-8CEF-2DE028A7F48F}"/>
    <dgm:cxn modelId="{20E2AAD6-75AD-4A9E-970C-106B4221486B}" srcId="{15B80C6A-9E59-41D2-955C-683AE33E7034}" destId="{DDD5A7D7-20D4-4589-8F38-8617A667849F}" srcOrd="8" destOrd="0" parTransId="{F1581AE5-DA9A-445B-84DA-961D89F6814D}" sibTransId="{8B7B91DC-C4DD-4A4F-B078-A7BFD0947C8E}"/>
    <dgm:cxn modelId="{54143FD7-76C6-442F-AEC2-5CF8174CD38F}" type="presOf" srcId="{C082388E-FC51-4DB8-9536-4E17850F858E}" destId="{F49890C4-A7A0-4941-946A-DD5E7BDB8C34}" srcOrd="1" destOrd="0" presId="urn:microsoft.com/office/officeart/2005/8/layout/radial1"/>
    <dgm:cxn modelId="{02B06AD7-BCFE-4237-86D9-58D5AC1B25DE}" type="presOf" srcId="{0160A7F3-397E-484C-9104-A33706ED7FD3}" destId="{A6148140-6FE1-4079-BA4C-070FDB4AE3ED}" srcOrd="1" destOrd="0" presId="urn:microsoft.com/office/officeart/2005/8/layout/radial1"/>
    <dgm:cxn modelId="{AC4EB8D7-AE7E-4C23-A13A-25391E2331F3}" srcId="{15B80C6A-9E59-41D2-955C-683AE33E7034}" destId="{745F461A-6326-4843-8DEB-40601DFFC2D7}" srcOrd="29" destOrd="0" parTransId="{2AF5FC97-F9DE-46C7-8C94-2A95D8CA92FE}" sibTransId="{3C8530B4-9899-4764-BED0-0F486E35CB03}"/>
    <dgm:cxn modelId="{3C1CCDD7-73F8-47BC-BAF0-D4DA5D8C231F}" srcId="{15B80C6A-9E59-41D2-955C-683AE33E7034}" destId="{9C1792D8-FCA0-4A21-9F81-C351ADF2D568}" srcOrd="2" destOrd="0" parTransId="{0160A7F3-397E-484C-9104-A33706ED7FD3}" sibTransId="{0AF06072-A86A-49AF-AE38-E2354390F92D}"/>
    <dgm:cxn modelId="{0C213CD9-FDD9-4DF2-9BFB-1F8E3E019EAA}" type="presOf" srcId="{884BCFBA-D3EB-43E6-8AFD-2C07ECF7C452}" destId="{C7F70522-EE77-4D4B-8397-A3B80AECBE12}" srcOrd="0" destOrd="0" presId="urn:microsoft.com/office/officeart/2005/8/layout/radial1"/>
    <dgm:cxn modelId="{605B70D9-BEA2-4BDB-93B0-D299C1424109}" type="presOf" srcId="{07ED5AA5-A975-4242-BFC0-3DC333939F57}" destId="{A1BFDEB5-60FB-4717-AD40-7B36096EF261}" srcOrd="0" destOrd="0" presId="urn:microsoft.com/office/officeart/2005/8/layout/radial1"/>
    <dgm:cxn modelId="{2BFA89DB-7626-43E3-82C8-B04757EC9CCD}" srcId="{15B80C6A-9E59-41D2-955C-683AE33E7034}" destId="{3D5AB733-2784-425B-8D2E-C7956CF69FB0}" srcOrd="20" destOrd="0" parTransId="{BDA782B0-88F5-4E79-BB54-55767BCED97B}" sibTransId="{7B023921-7FE9-469D-9C5A-D9770207D2E1}"/>
    <dgm:cxn modelId="{285EB6DD-79BF-4366-897E-1965089BD847}" srcId="{15B80C6A-9E59-41D2-955C-683AE33E7034}" destId="{D43353E5-BA0A-481C-BFEC-9FA9F6F7D62F}" srcOrd="27" destOrd="0" parTransId="{CF0251F1-4613-4C17-A47B-CD1B08CB91D4}" sibTransId="{7556F13A-3584-44F8-A250-F8A86EC6C379}"/>
    <dgm:cxn modelId="{A0B5FFDD-B7DB-4A55-BBFC-26AC74171741}" srcId="{15B80C6A-9E59-41D2-955C-683AE33E7034}" destId="{74118BA4-8DB7-42C6-8D7C-30FB24098F87}" srcOrd="31" destOrd="0" parTransId="{FFB528B1-7595-4AD0-82D0-EC7A6E8724E1}" sibTransId="{37C2AFC8-B260-4AB0-B1AF-2D2B383D792C}"/>
    <dgm:cxn modelId="{9F6BC8DE-7FFC-4A5D-A1D3-670A626ED50F}" type="presOf" srcId="{EC1B5BE5-66D9-4A27-B430-C33D8E9A6F46}" destId="{D8A6BBD7-EB72-486E-8FEA-3B4A1F3B8348}" srcOrd="0" destOrd="0" presId="urn:microsoft.com/office/officeart/2005/8/layout/radial1"/>
    <dgm:cxn modelId="{9377EBE0-3B6C-4366-8D8E-75BEDB1E1A8F}" type="presOf" srcId="{A3532373-7CDB-401F-A707-81BF5DEEC218}" destId="{903D0A3A-4919-4622-BCB5-3C507F57C512}" srcOrd="0" destOrd="0" presId="urn:microsoft.com/office/officeart/2005/8/layout/radial1"/>
    <dgm:cxn modelId="{2B2986E3-2831-41A8-8EEA-3C193B9DCB45}" type="presOf" srcId="{96CD07E6-DDC3-484B-94DB-90362A52F0CD}" destId="{E09C1F30-7BDC-42AC-89E9-F5B6E6CF5B6F}" srcOrd="0" destOrd="0" presId="urn:microsoft.com/office/officeart/2005/8/layout/radial1"/>
    <dgm:cxn modelId="{41D6C6E3-6D41-465A-80E1-2C90289CB8BC}" type="presOf" srcId="{8ECFD059-A6CA-4CA2-B5FF-D964A636B682}" destId="{4AA97ABF-0936-4D8E-9B6D-FC69975AF92E}" srcOrd="0" destOrd="0" presId="urn:microsoft.com/office/officeart/2005/8/layout/radial1"/>
    <dgm:cxn modelId="{77E037E5-AB28-4DB2-8F53-94081CFF550E}" type="presOf" srcId="{BD54C6D0-9C5C-44D6-B7B4-C46C1AE03B1C}" destId="{3922D095-7945-4814-9EFC-0A83A7FF142A}" srcOrd="0" destOrd="0" presId="urn:microsoft.com/office/officeart/2005/8/layout/radial1"/>
    <dgm:cxn modelId="{D8F06DE7-DA52-4FE0-A460-47C9A249644C}" type="presOf" srcId="{95715429-E8FF-4C92-BFBC-D20C58C0419C}" destId="{A393C3CC-0837-4E3C-936F-7CBF3591A5D2}"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85DB90EB-A86B-48B6-91CA-B77F9A7F70F1}" type="presOf" srcId="{1DCE59F0-BB21-41C9-8B9F-7EB8485042DE}" destId="{1C9F06DE-FD90-4BC7-AB11-AC60C9069D9F}" srcOrd="0" destOrd="0" presId="urn:microsoft.com/office/officeart/2005/8/layout/radial1"/>
    <dgm:cxn modelId="{60CD23EC-F58A-44C8-8092-19CF5EA7772D}" type="presOf" srcId="{9C1792D8-FCA0-4A21-9F81-C351ADF2D568}" destId="{1A4A2F82-E8B7-41CD-AB92-3C0616A693CC}" srcOrd="0"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82FA8CF3-1635-478B-9A6A-D5C2ACF63805}" type="presOf" srcId="{FA72D2C6-EA58-40B0-AC47-F4BF0CD26A11}" destId="{C810449F-6A0D-4018-842E-F2E9D5504347}" srcOrd="0" destOrd="0" presId="urn:microsoft.com/office/officeart/2005/8/layout/radial1"/>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D67A6AF8-E695-4054-A819-3CF25D00F145}" srcId="{F9C65B41-0DBC-4B37-985A-2EDCF7C43356}" destId="{47957F1C-13B9-414E-934D-28BC1EA3E9C1}" srcOrd="1" destOrd="0" parTransId="{10C72BE8-8BD2-40F7-A23C-DAD03F5E3211}" sibTransId="{6D36F0F7-7E7D-4285-A524-494D7B237DCB}"/>
    <dgm:cxn modelId="{6D311DF9-D03C-4976-9E34-257B33C30F4C}" srcId="{15B80C6A-9E59-41D2-955C-683AE33E7034}" destId="{6B55717E-9F94-44D0-B7BD-6EF283DF8B80}" srcOrd="19" destOrd="0" parTransId="{04CF6605-1F5D-4908-BB6D-1C1E9F14CA1F}" sibTransId="{9AF6060C-BADD-43B8-9B65-6871F63E412B}"/>
    <dgm:cxn modelId="{F60327FA-CFFC-405E-ACCD-C0A038E8F66F}" type="presOf" srcId="{026E000B-6BE5-49BF-85A4-D10C6690C25C}" destId="{783D0075-B6CE-4AEE-B0CB-D07D5D32831F}" srcOrd="0" destOrd="0" presId="urn:microsoft.com/office/officeart/2005/8/layout/radial1"/>
    <dgm:cxn modelId="{2E649CFF-0DE5-4584-BE12-B0E3DB207B60}" type="presOf" srcId="{9ADC859B-6DDF-4CA8-A060-687B67966CBA}" destId="{2D82C6A0-0FE7-4396-A9E0-64593FB52CED}"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05603FEC-53C6-481E-96E3-A0B709B68667}" type="presParOf" srcId="{D2D93E0F-C872-45A7-94D8-D860E56F5AD0}" destId="{73FEBD32-F663-4CDA-BC8B-D97834769A52}" srcOrd="5" destOrd="0" presId="urn:microsoft.com/office/officeart/2005/8/layout/radial1"/>
    <dgm:cxn modelId="{30F9CE4F-C770-4579-A1EC-59065EA1D608}" type="presParOf" srcId="{73FEBD32-F663-4CDA-BC8B-D97834769A52}" destId="{A6148140-6FE1-4079-BA4C-070FDB4AE3ED}" srcOrd="0" destOrd="0" presId="urn:microsoft.com/office/officeart/2005/8/layout/radial1"/>
    <dgm:cxn modelId="{3C59D586-1B8D-480D-9AF8-B711B6B8B234}" type="presParOf" srcId="{D2D93E0F-C872-45A7-94D8-D860E56F5AD0}" destId="{1A4A2F82-E8B7-41CD-AB92-3C0616A693CC}" srcOrd="6" destOrd="0" presId="urn:microsoft.com/office/officeart/2005/8/layout/radial1"/>
    <dgm:cxn modelId="{6D6FA409-94B6-4296-AC63-3CEE51FB0545}" type="presParOf" srcId="{D2D93E0F-C872-45A7-94D8-D860E56F5AD0}" destId="{836C9B17-A5AA-42F0-B016-4783E1ECD2F1}" srcOrd="7" destOrd="0" presId="urn:microsoft.com/office/officeart/2005/8/layout/radial1"/>
    <dgm:cxn modelId="{1FBED4B9-F761-4C29-BA84-3C06FCEEC093}" type="presParOf" srcId="{836C9B17-A5AA-42F0-B016-4783E1ECD2F1}" destId="{478924F2-4E3A-40FC-9211-BEACADDB2513}" srcOrd="0" destOrd="0" presId="urn:microsoft.com/office/officeart/2005/8/layout/radial1"/>
    <dgm:cxn modelId="{1D8719F9-73F1-4F15-ABE4-9E7B74A23517}" type="presParOf" srcId="{D2D93E0F-C872-45A7-94D8-D860E56F5AD0}" destId="{4D910E47-170C-48AF-A877-6EAA267C4E91}" srcOrd="8" destOrd="0" presId="urn:microsoft.com/office/officeart/2005/8/layout/radial1"/>
    <dgm:cxn modelId="{A3B0335F-B4D6-4B53-A152-A1CDDCFE6C97}" type="presParOf" srcId="{D2D93E0F-C872-45A7-94D8-D860E56F5AD0}" destId="{47E4EE6C-A751-4310-9916-51B2EBFC76F3}" srcOrd="9" destOrd="0" presId="urn:microsoft.com/office/officeart/2005/8/layout/radial1"/>
    <dgm:cxn modelId="{DE26134D-20FB-4ACF-9633-359348A69202}" type="presParOf" srcId="{47E4EE6C-A751-4310-9916-51B2EBFC76F3}" destId="{6C9A58AD-1CEC-4843-B564-AA391BC10A43}" srcOrd="0" destOrd="0" presId="urn:microsoft.com/office/officeart/2005/8/layout/radial1"/>
    <dgm:cxn modelId="{6EE6896D-98E0-493B-A26D-F78AC432BF0D}" type="presParOf" srcId="{D2D93E0F-C872-45A7-94D8-D860E56F5AD0}" destId="{06056410-4872-4751-A986-334CF4B5051A}" srcOrd="10" destOrd="0" presId="urn:microsoft.com/office/officeart/2005/8/layout/radial1"/>
    <dgm:cxn modelId="{6AFF09E1-9A35-4E56-B3E3-4877E2A91516}" type="presParOf" srcId="{D2D93E0F-C872-45A7-94D8-D860E56F5AD0}" destId="{815E440D-CC34-4650-B561-E9A43EAD7FBB}" srcOrd="11" destOrd="0" presId="urn:microsoft.com/office/officeart/2005/8/layout/radial1"/>
    <dgm:cxn modelId="{974D0DE6-2A56-4ABD-A51D-9ED58AF92976}" type="presParOf" srcId="{815E440D-CC34-4650-B561-E9A43EAD7FBB}" destId="{AF57725B-003A-416D-B65F-0DD4484A6436}" srcOrd="0" destOrd="0" presId="urn:microsoft.com/office/officeart/2005/8/layout/radial1"/>
    <dgm:cxn modelId="{372A6A5F-0050-43AE-AC6D-64C499ED52A5}" type="presParOf" srcId="{D2D93E0F-C872-45A7-94D8-D860E56F5AD0}" destId="{A6B42102-24E2-41AF-A58F-09CBA962FCE1}" srcOrd="12" destOrd="0" presId="urn:microsoft.com/office/officeart/2005/8/layout/radial1"/>
    <dgm:cxn modelId="{DD206A9B-B992-41FE-BDCC-4A732D52A5B3}" type="presParOf" srcId="{D2D93E0F-C872-45A7-94D8-D860E56F5AD0}" destId="{E88F32FA-22D0-440D-9B21-C66BC8CFC306}" srcOrd="13" destOrd="0" presId="urn:microsoft.com/office/officeart/2005/8/layout/radial1"/>
    <dgm:cxn modelId="{6B096875-4147-47B4-AF00-39136F1FF915}" type="presParOf" srcId="{E88F32FA-22D0-440D-9B21-C66BC8CFC306}" destId="{78F89464-B270-4374-B023-78A77DD92913}" srcOrd="0" destOrd="0" presId="urn:microsoft.com/office/officeart/2005/8/layout/radial1"/>
    <dgm:cxn modelId="{E1E73A96-EB14-4407-89D7-F9247A6DBCFC}" type="presParOf" srcId="{D2D93E0F-C872-45A7-94D8-D860E56F5AD0}" destId="{FBE3BF6A-5DFC-46E3-9951-8D88C6FFE22D}" srcOrd="14" destOrd="0" presId="urn:microsoft.com/office/officeart/2005/8/layout/radial1"/>
    <dgm:cxn modelId="{F000FFC1-4237-411B-AD63-8F5A334DE853}" type="presParOf" srcId="{D2D93E0F-C872-45A7-94D8-D860E56F5AD0}" destId="{C7F70522-EE77-4D4B-8397-A3B80AECBE12}" srcOrd="15" destOrd="0" presId="urn:microsoft.com/office/officeart/2005/8/layout/radial1"/>
    <dgm:cxn modelId="{953E8126-12B8-426B-9A27-4BE7058CC504}" type="presParOf" srcId="{C7F70522-EE77-4D4B-8397-A3B80AECBE12}" destId="{76D427AC-EA00-4688-ACB9-D7E722F16297}" srcOrd="0" destOrd="0" presId="urn:microsoft.com/office/officeart/2005/8/layout/radial1"/>
    <dgm:cxn modelId="{74597BC2-01F1-4812-B2F3-D09733EA7478}" type="presParOf" srcId="{D2D93E0F-C872-45A7-94D8-D860E56F5AD0}" destId="{923E6010-5B28-48BB-9882-681153722E89}" srcOrd="16" destOrd="0" presId="urn:microsoft.com/office/officeart/2005/8/layout/radial1"/>
    <dgm:cxn modelId="{31548FB0-D239-4913-B009-12339959AB4A}" type="presParOf" srcId="{D2D93E0F-C872-45A7-94D8-D860E56F5AD0}" destId="{79A8C456-A92E-4BED-8395-358DEB0E3630}" srcOrd="17" destOrd="0" presId="urn:microsoft.com/office/officeart/2005/8/layout/radial1"/>
    <dgm:cxn modelId="{F7B82FA0-85C6-482E-8E98-8A6D9660852E}" type="presParOf" srcId="{79A8C456-A92E-4BED-8395-358DEB0E3630}" destId="{7DF56249-F959-4E43-ACD2-C2DC504148A0}" srcOrd="0" destOrd="0" presId="urn:microsoft.com/office/officeart/2005/8/layout/radial1"/>
    <dgm:cxn modelId="{BBB1B6DD-9E62-4C0F-8AB1-938F48DE7F4D}" type="presParOf" srcId="{D2D93E0F-C872-45A7-94D8-D860E56F5AD0}" destId="{3D108617-970C-4299-9DC1-3B509F8B73C6}" srcOrd="18" destOrd="0" presId="urn:microsoft.com/office/officeart/2005/8/layout/radial1"/>
    <dgm:cxn modelId="{949DF7C9-3463-4906-93DE-54F32EE6D9B2}" type="presParOf" srcId="{D2D93E0F-C872-45A7-94D8-D860E56F5AD0}" destId="{A393C3CC-0837-4E3C-936F-7CBF3591A5D2}" srcOrd="19" destOrd="0" presId="urn:microsoft.com/office/officeart/2005/8/layout/radial1"/>
    <dgm:cxn modelId="{382BC2CC-12E7-435B-8A17-F5E8C3F412C8}" type="presParOf" srcId="{A393C3CC-0837-4E3C-936F-7CBF3591A5D2}" destId="{F90BCB43-B4EA-4395-8ADF-517B2FBF65C9}" srcOrd="0" destOrd="0" presId="urn:microsoft.com/office/officeart/2005/8/layout/radial1"/>
    <dgm:cxn modelId="{28096BA2-20DD-4217-9AEF-5D00578A2F45}" type="presParOf" srcId="{D2D93E0F-C872-45A7-94D8-D860E56F5AD0}" destId="{2AE29B72-74C9-46A7-8D29-28AC526DB85D}" srcOrd="20" destOrd="0" presId="urn:microsoft.com/office/officeart/2005/8/layout/radial1"/>
    <dgm:cxn modelId="{B3919476-3978-44D5-A568-DB7B90377F04}" type="presParOf" srcId="{D2D93E0F-C872-45A7-94D8-D860E56F5AD0}" destId="{B921926D-16D6-4AAC-A2CC-7F0BDE2A6B2E}" srcOrd="21" destOrd="0" presId="urn:microsoft.com/office/officeart/2005/8/layout/radial1"/>
    <dgm:cxn modelId="{12668D4E-C305-48C9-BFD1-D485D6255D45}" type="presParOf" srcId="{B921926D-16D6-4AAC-A2CC-7F0BDE2A6B2E}" destId="{F49890C4-A7A0-4941-946A-DD5E7BDB8C34}" srcOrd="0" destOrd="0" presId="urn:microsoft.com/office/officeart/2005/8/layout/radial1"/>
    <dgm:cxn modelId="{ED2B583C-5083-4B3C-B013-051A68D0DE93}" type="presParOf" srcId="{D2D93E0F-C872-45A7-94D8-D860E56F5AD0}" destId="{B8F08AE9-097B-4824-A930-28D45E5ECC3B}" srcOrd="22" destOrd="0" presId="urn:microsoft.com/office/officeart/2005/8/layout/radial1"/>
    <dgm:cxn modelId="{D2D9F8D9-AE4D-410C-A87D-F4DF1EDB1F79}" type="presParOf" srcId="{D2D93E0F-C872-45A7-94D8-D860E56F5AD0}" destId="{68F02C9D-710F-4522-B5E0-CCF4BB5C030C}" srcOrd="23" destOrd="0" presId="urn:microsoft.com/office/officeart/2005/8/layout/radial1"/>
    <dgm:cxn modelId="{93236888-38AA-4013-9F80-CA23EF3416FC}" type="presParOf" srcId="{68F02C9D-710F-4522-B5E0-CCF4BB5C030C}" destId="{6FA0E5A0-017B-454C-9890-4D223B4C1CC0}" srcOrd="0" destOrd="0" presId="urn:microsoft.com/office/officeart/2005/8/layout/radial1"/>
    <dgm:cxn modelId="{023CCDFC-41E1-4925-A624-22C7629E133D}" type="presParOf" srcId="{D2D93E0F-C872-45A7-94D8-D860E56F5AD0}" destId="{16D4599A-C2AD-41B8-B5ED-F4A42182D652}" srcOrd="24" destOrd="0" presId="urn:microsoft.com/office/officeart/2005/8/layout/radial1"/>
    <dgm:cxn modelId="{6147B941-F0E0-402D-A772-BCE10C241F66}" type="presParOf" srcId="{D2D93E0F-C872-45A7-94D8-D860E56F5AD0}" destId="{78BBF29E-E46A-41DA-9EF7-E3E6F6B28608}" srcOrd="25" destOrd="0" presId="urn:microsoft.com/office/officeart/2005/8/layout/radial1"/>
    <dgm:cxn modelId="{0D9B621A-0328-4CA3-BDD7-B30601076E34}" type="presParOf" srcId="{78BBF29E-E46A-41DA-9EF7-E3E6F6B28608}" destId="{022BF151-41B7-42CB-A41E-971F722239A1}" srcOrd="0" destOrd="0" presId="urn:microsoft.com/office/officeart/2005/8/layout/radial1"/>
    <dgm:cxn modelId="{977EC597-1C44-4F1B-A8D0-A3BC9533AF0D}" type="presParOf" srcId="{D2D93E0F-C872-45A7-94D8-D860E56F5AD0}" destId="{22725321-6122-4949-9037-BFAAF4B97DF6}" srcOrd="26" destOrd="0" presId="urn:microsoft.com/office/officeart/2005/8/layout/radial1"/>
    <dgm:cxn modelId="{912D026F-6C52-4683-A30A-B403D55B5204}" type="presParOf" srcId="{D2D93E0F-C872-45A7-94D8-D860E56F5AD0}" destId="{C810449F-6A0D-4018-842E-F2E9D5504347}" srcOrd="27" destOrd="0" presId="urn:microsoft.com/office/officeart/2005/8/layout/radial1"/>
    <dgm:cxn modelId="{C7FC1E2D-C9DD-48E6-AC9E-C0AC9733440A}" type="presParOf" srcId="{C810449F-6A0D-4018-842E-F2E9D5504347}" destId="{EC25E7FD-40A0-4871-956E-58D5C37C3EF7}" srcOrd="0" destOrd="0" presId="urn:microsoft.com/office/officeart/2005/8/layout/radial1"/>
    <dgm:cxn modelId="{B95002A1-058E-462A-9F3F-C5DAB0F135BD}" type="presParOf" srcId="{D2D93E0F-C872-45A7-94D8-D860E56F5AD0}" destId="{5C770FFA-D380-403F-9618-91C6C0813909}" srcOrd="28" destOrd="0" presId="urn:microsoft.com/office/officeart/2005/8/layout/radial1"/>
    <dgm:cxn modelId="{9B318835-4F84-43DF-A0B3-57306C4424BC}" type="presParOf" srcId="{D2D93E0F-C872-45A7-94D8-D860E56F5AD0}" destId="{3922D095-7945-4814-9EFC-0A83A7FF142A}" srcOrd="29" destOrd="0" presId="urn:microsoft.com/office/officeart/2005/8/layout/radial1"/>
    <dgm:cxn modelId="{30A933DD-2BF0-4F7B-864A-954B25E9429E}" type="presParOf" srcId="{3922D095-7945-4814-9EFC-0A83A7FF142A}" destId="{E79BBD58-AE8C-4456-90D3-14ED4A63CC2B}" srcOrd="0" destOrd="0" presId="urn:microsoft.com/office/officeart/2005/8/layout/radial1"/>
    <dgm:cxn modelId="{81F1F67B-5D16-460F-AB04-1E4F33E1A297}" type="presParOf" srcId="{D2D93E0F-C872-45A7-94D8-D860E56F5AD0}" destId="{AE6410F8-DCDD-4292-AB87-1BE1D8074A4B}" srcOrd="30" destOrd="0" presId="urn:microsoft.com/office/officeart/2005/8/layout/radial1"/>
    <dgm:cxn modelId="{02AC4E86-FFCA-4ACA-99EB-E6B9DA52AB90}" type="presParOf" srcId="{D2D93E0F-C872-45A7-94D8-D860E56F5AD0}" destId="{D71471F7-DFB6-442F-B810-077EB4D0A139}" srcOrd="31" destOrd="0" presId="urn:microsoft.com/office/officeart/2005/8/layout/radial1"/>
    <dgm:cxn modelId="{B25A0100-6790-44B7-AACA-AB203B4135AF}" type="presParOf" srcId="{D71471F7-DFB6-442F-B810-077EB4D0A139}" destId="{85664DEE-5250-4AFC-9305-BE1C63037C85}" srcOrd="0" destOrd="0" presId="urn:microsoft.com/office/officeart/2005/8/layout/radial1"/>
    <dgm:cxn modelId="{627456A2-45B3-45DF-8C01-780CF13BA80E}" type="presParOf" srcId="{D2D93E0F-C872-45A7-94D8-D860E56F5AD0}" destId="{F6637CF7-A8EE-4E3C-8D88-97F5A6B1FBE1}" srcOrd="32" destOrd="0" presId="urn:microsoft.com/office/officeart/2005/8/layout/radial1"/>
    <dgm:cxn modelId="{DDCB92CA-BB18-4381-AA41-F7DB3045166B}" type="presParOf" srcId="{D2D93E0F-C872-45A7-94D8-D860E56F5AD0}" destId="{8A211DC4-54F4-4DFD-815E-97F97D1A01AD}" srcOrd="33" destOrd="0" presId="urn:microsoft.com/office/officeart/2005/8/layout/radial1"/>
    <dgm:cxn modelId="{3ABCB723-011D-49F2-B804-05CC0FDEC62A}" type="presParOf" srcId="{8A211DC4-54F4-4DFD-815E-97F97D1A01AD}" destId="{1D3A3683-FB18-48BF-AA1B-94BB7E3AD06A}" srcOrd="0" destOrd="0" presId="urn:microsoft.com/office/officeart/2005/8/layout/radial1"/>
    <dgm:cxn modelId="{88EFBCC0-41DB-4D00-90CD-2C20AE89D727}" type="presParOf" srcId="{D2D93E0F-C872-45A7-94D8-D860E56F5AD0}" destId="{8C523F30-BD04-4EDB-BFB0-B3D614274678}" srcOrd="34" destOrd="0" presId="urn:microsoft.com/office/officeart/2005/8/layout/radial1"/>
    <dgm:cxn modelId="{DED89F93-AAE1-483B-BC9A-FE2F374A6B46}" type="presParOf" srcId="{D2D93E0F-C872-45A7-94D8-D860E56F5AD0}" destId="{1C9F06DE-FD90-4BC7-AB11-AC60C9069D9F}" srcOrd="35" destOrd="0" presId="urn:microsoft.com/office/officeart/2005/8/layout/radial1"/>
    <dgm:cxn modelId="{25AA8CD8-FC86-42C1-AE38-F3E9534B2972}" type="presParOf" srcId="{1C9F06DE-FD90-4BC7-AB11-AC60C9069D9F}" destId="{B67A74DD-CA9D-4BD6-AE80-159FD2999944}" srcOrd="0" destOrd="0" presId="urn:microsoft.com/office/officeart/2005/8/layout/radial1"/>
    <dgm:cxn modelId="{3B311F1A-EFC9-48F1-8B96-31759B1EF8CE}" type="presParOf" srcId="{D2D93E0F-C872-45A7-94D8-D860E56F5AD0}" destId="{903D0A3A-4919-4622-BCB5-3C507F57C512}" srcOrd="36" destOrd="0" presId="urn:microsoft.com/office/officeart/2005/8/layout/radial1"/>
    <dgm:cxn modelId="{BD0AD0EA-1A93-4041-8E3C-12FED75EAD1A}" type="presParOf" srcId="{D2D93E0F-C872-45A7-94D8-D860E56F5AD0}" destId="{E03BD50D-4EEC-4F37-A2FF-6F64766EB246}" srcOrd="37" destOrd="0" presId="urn:microsoft.com/office/officeart/2005/8/layout/radial1"/>
    <dgm:cxn modelId="{DF5D836C-CA2C-4814-9912-5A61515995E4}" type="presParOf" srcId="{E03BD50D-4EEC-4F37-A2FF-6F64766EB246}" destId="{A850B247-A5F8-4077-B573-16A1847C15A3}" srcOrd="0" destOrd="0" presId="urn:microsoft.com/office/officeart/2005/8/layout/radial1"/>
    <dgm:cxn modelId="{35419484-DE80-4BA7-8D53-B3A73FA351F9}" type="presParOf" srcId="{D2D93E0F-C872-45A7-94D8-D860E56F5AD0}" destId="{536A3729-F1F4-492A-8640-44FF9AC45BF5}" srcOrd="38" destOrd="0" presId="urn:microsoft.com/office/officeart/2005/8/layout/radial1"/>
    <dgm:cxn modelId="{39D57169-4E9A-4E0A-A46F-8E07D36F12DF}" type="presParOf" srcId="{D2D93E0F-C872-45A7-94D8-D860E56F5AD0}" destId="{232AE4E3-F8AB-406E-8CFE-02F7F21F7DE6}" srcOrd="39" destOrd="0" presId="urn:microsoft.com/office/officeart/2005/8/layout/radial1"/>
    <dgm:cxn modelId="{6650814A-DAF7-41EA-8168-0CE52517B085}" type="presParOf" srcId="{232AE4E3-F8AB-406E-8CFE-02F7F21F7DE6}" destId="{3427F308-B107-46A6-803A-1B6C0EE722AB}" srcOrd="0" destOrd="0" presId="urn:microsoft.com/office/officeart/2005/8/layout/radial1"/>
    <dgm:cxn modelId="{D3F8E015-CA09-42E5-B77A-B7491D81B410}" type="presParOf" srcId="{D2D93E0F-C872-45A7-94D8-D860E56F5AD0}" destId="{C779EAE4-8156-46B0-B2D3-9C7FF47F77EF}" srcOrd="40" destOrd="0" presId="urn:microsoft.com/office/officeart/2005/8/layout/radial1"/>
    <dgm:cxn modelId="{EE960449-35EA-4D0C-8858-4C7B206EF757}" type="presParOf" srcId="{D2D93E0F-C872-45A7-94D8-D860E56F5AD0}" destId="{93FB4FBA-81A7-425B-92FC-1EB8B52DF9C1}" srcOrd="41" destOrd="0" presId="urn:microsoft.com/office/officeart/2005/8/layout/radial1"/>
    <dgm:cxn modelId="{EC697B96-1FB1-44FA-8212-656988E75AAD}" type="presParOf" srcId="{93FB4FBA-81A7-425B-92FC-1EB8B52DF9C1}" destId="{5575C4DE-1B6A-48B9-941D-5D59376AA4B3}" srcOrd="0" destOrd="0" presId="urn:microsoft.com/office/officeart/2005/8/layout/radial1"/>
    <dgm:cxn modelId="{FF4FBBBC-CADA-4729-B7A2-0B708A5AD1EB}" type="presParOf" srcId="{D2D93E0F-C872-45A7-94D8-D860E56F5AD0}" destId="{4E152E50-E5EC-458F-A097-88BF1BBE3A19}" srcOrd="42" destOrd="0" presId="urn:microsoft.com/office/officeart/2005/8/layout/radial1"/>
    <dgm:cxn modelId="{8BB5BAE0-E493-4B20-9332-FA76D4FC3C4B}" type="presParOf" srcId="{D2D93E0F-C872-45A7-94D8-D860E56F5AD0}" destId="{E09C1F30-7BDC-42AC-89E9-F5B6E6CF5B6F}" srcOrd="43" destOrd="0" presId="urn:microsoft.com/office/officeart/2005/8/layout/radial1"/>
    <dgm:cxn modelId="{5009912B-193A-4668-BC78-89CCD14E5AC3}" type="presParOf" srcId="{E09C1F30-7BDC-42AC-89E9-F5B6E6CF5B6F}" destId="{F0A9FDC0-4278-4454-B24A-DCCC5E5CA2ED}" srcOrd="0" destOrd="0" presId="urn:microsoft.com/office/officeart/2005/8/layout/radial1"/>
    <dgm:cxn modelId="{90328AAB-A261-4661-8404-12011A0A8E8A}" type="presParOf" srcId="{D2D93E0F-C872-45A7-94D8-D860E56F5AD0}" destId="{40B87684-9A1D-448B-89EA-D2F01CF4C0C2}" srcOrd="44" destOrd="0" presId="urn:microsoft.com/office/officeart/2005/8/layout/radial1"/>
    <dgm:cxn modelId="{5C60FDEA-AC1A-42F7-B7E3-4700AA848C3A}" type="presParOf" srcId="{D2D93E0F-C872-45A7-94D8-D860E56F5AD0}" destId="{76AF40D6-9948-4DDE-AC63-4F7C1BCD0A7C}" srcOrd="45" destOrd="0" presId="urn:microsoft.com/office/officeart/2005/8/layout/radial1"/>
    <dgm:cxn modelId="{3D4E414A-AB74-4680-B90E-DB3203E69BEA}" type="presParOf" srcId="{76AF40D6-9948-4DDE-AC63-4F7C1BCD0A7C}" destId="{A63373E3-F52D-4A1F-9F44-CC63EA1019C0}" srcOrd="0" destOrd="0" presId="urn:microsoft.com/office/officeart/2005/8/layout/radial1"/>
    <dgm:cxn modelId="{DDE015C0-EBE4-4C77-BBE1-2468D67C1C48}" type="presParOf" srcId="{D2D93E0F-C872-45A7-94D8-D860E56F5AD0}" destId="{70031E0E-C9FD-4113-94FD-5C36B72C82A3}" srcOrd="46" destOrd="0" presId="urn:microsoft.com/office/officeart/2005/8/layout/radial1"/>
    <dgm:cxn modelId="{84FA15C9-1832-4DAC-8630-2582DC0A5EA2}" type="presParOf" srcId="{D2D93E0F-C872-45A7-94D8-D860E56F5AD0}" destId="{CD5F35AE-0105-43E0-82F4-A4E5AB4397C2}" srcOrd="47" destOrd="0" presId="urn:microsoft.com/office/officeart/2005/8/layout/radial1"/>
    <dgm:cxn modelId="{5767B626-07E5-4D3E-8F2F-A2EEE3263963}" type="presParOf" srcId="{CD5F35AE-0105-43E0-82F4-A4E5AB4397C2}" destId="{E3168CBA-F7B3-453A-875A-554D3683C8A3}" srcOrd="0" destOrd="0" presId="urn:microsoft.com/office/officeart/2005/8/layout/radial1"/>
    <dgm:cxn modelId="{632FB9A9-2F95-4868-BBD3-477B85DD62EE}" type="presParOf" srcId="{D2D93E0F-C872-45A7-94D8-D860E56F5AD0}" destId="{8128E8D3-E94E-4BD4-9DF2-1D7C241E7F16}" srcOrd="48" destOrd="0" presId="urn:microsoft.com/office/officeart/2005/8/layout/radial1"/>
    <dgm:cxn modelId="{167077B1-11E9-4D95-97E9-7E570D627137}" type="presParOf" srcId="{D2D93E0F-C872-45A7-94D8-D860E56F5AD0}" destId="{37EA7414-7386-4F77-A01A-D744D37A2E38}" srcOrd="49" destOrd="0" presId="urn:microsoft.com/office/officeart/2005/8/layout/radial1"/>
    <dgm:cxn modelId="{305BB681-A0FD-4AC6-82BC-82B61CBF1BB1}" type="presParOf" srcId="{37EA7414-7386-4F77-A01A-D744D37A2E38}" destId="{68B78739-2C4F-482C-B4AE-CEB6C2DD1132}" srcOrd="0" destOrd="0" presId="urn:microsoft.com/office/officeart/2005/8/layout/radial1"/>
    <dgm:cxn modelId="{880FC1B7-AB38-4224-A7FD-E4512FF80A23}" type="presParOf" srcId="{D2D93E0F-C872-45A7-94D8-D860E56F5AD0}" destId="{D8A6BBD7-EB72-486E-8FEA-3B4A1F3B8348}" srcOrd="50" destOrd="0" presId="urn:microsoft.com/office/officeart/2005/8/layout/radial1"/>
    <dgm:cxn modelId="{A90CFCE1-E963-43C0-B8DD-5572221B7887}" type="presParOf" srcId="{D2D93E0F-C872-45A7-94D8-D860E56F5AD0}" destId="{2D82C6A0-0FE7-4396-A9E0-64593FB52CED}" srcOrd="51" destOrd="0" presId="urn:microsoft.com/office/officeart/2005/8/layout/radial1"/>
    <dgm:cxn modelId="{FDBC2200-5386-4C79-A094-CE12E06C1C6B}" type="presParOf" srcId="{2D82C6A0-0FE7-4396-A9E0-64593FB52CED}" destId="{37FD13A8-768C-4B92-8874-C8DDBE16447F}" srcOrd="0" destOrd="0" presId="urn:microsoft.com/office/officeart/2005/8/layout/radial1"/>
    <dgm:cxn modelId="{1390AC83-F487-4A23-B8E5-35A315C48766}" type="presParOf" srcId="{D2D93E0F-C872-45A7-94D8-D860E56F5AD0}" destId="{0E491ACB-3286-4059-946B-F67CAE483B5C}" srcOrd="52" destOrd="0" presId="urn:microsoft.com/office/officeart/2005/8/layout/radial1"/>
    <dgm:cxn modelId="{9BBD7BD1-044A-41B4-8E76-91010102B2F9}" type="presParOf" srcId="{D2D93E0F-C872-45A7-94D8-D860E56F5AD0}" destId="{83CD96C1-BEAC-4B46-8937-A99B86DEC655}" srcOrd="53"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54" destOrd="0" presId="urn:microsoft.com/office/officeart/2005/8/layout/radial1"/>
    <dgm:cxn modelId="{3DECA0CE-E16E-44DE-9F1A-442010131E76}" type="presParOf" srcId="{D2D93E0F-C872-45A7-94D8-D860E56F5AD0}" destId="{87FC7244-ED99-44B1-BAB8-474D1280B8D6}" srcOrd="55"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56" destOrd="0" presId="urn:microsoft.com/office/officeart/2005/8/layout/radial1"/>
    <dgm:cxn modelId="{1726F071-8AB3-4D28-95F0-99D44040FD27}" type="presParOf" srcId="{D2D93E0F-C872-45A7-94D8-D860E56F5AD0}" destId="{7F1DD669-516C-47AA-A5F6-05F269EC1137}" srcOrd="57"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58" destOrd="0" presId="urn:microsoft.com/office/officeart/2005/8/layout/radial1"/>
    <dgm:cxn modelId="{254070AC-D701-4264-93C2-044A55530FD2}" type="presParOf" srcId="{D2D93E0F-C872-45A7-94D8-D860E56F5AD0}" destId="{2D5D9CAB-1970-47B9-8006-E33E10831367}" srcOrd="59"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60" destOrd="0" presId="urn:microsoft.com/office/officeart/2005/8/layout/radial1"/>
    <dgm:cxn modelId="{086285E9-028B-437F-8902-F3FA95BA09A5}" type="presParOf" srcId="{D2D93E0F-C872-45A7-94D8-D860E56F5AD0}" destId="{64FC6A03-B5D4-4A22-B20B-2118B6899117}" srcOrd="61"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62" destOrd="0" presId="urn:microsoft.com/office/officeart/2005/8/layout/radial1"/>
    <dgm:cxn modelId="{1F95381C-A548-4C65-87E9-C4C0AF39968D}" type="presParOf" srcId="{D2D93E0F-C872-45A7-94D8-D860E56F5AD0}" destId="{26B27CCC-CB44-445C-BA50-3C98A55328BF}" srcOrd="63"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64" destOrd="0" presId="urn:microsoft.com/office/officeart/2005/8/layout/radial1"/>
    <dgm:cxn modelId="{ECB6B0EE-B5C3-4F93-A04B-0E9836A625EB}" type="presParOf" srcId="{D2D93E0F-C872-45A7-94D8-D860E56F5AD0}" destId="{F996D747-DE6E-4197-A08B-1EF2119715DE}" srcOrd="65"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66" destOrd="0" presId="urn:microsoft.com/office/officeart/2005/8/layout/radial1"/>
    <dgm:cxn modelId="{0C52641B-C546-41BD-84CF-1B81E6F16DEB}" type="presParOf" srcId="{D2D93E0F-C872-45A7-94D8-D860E56F5AD0}" destId="{E7F0F295-B601-4AB8-A0BD-633CF78DBDE1}" srcOrd="67"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6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tyle>
          <a:lnRef idx="3">
            <a:schemeClr val="accent2"/>
          </a:lnRef>
          <a:fillRef idx="0">
            <a:schemeClr val="accent2"/>
          </a:fillRef>
          <a:effectRef idx="2">
            <a:schemeClr val="accent2"/>
          </a:effectRef>
          <a:fontRef idx="minor">
            <a:schemeClr val="tx1"/>
          </a:fontRef>
        </dgm:style>
      </dgm:prSet>
      <dgm:spPr>
        <a:effectLst>
          <a:glow rad="63500">
            <a:schemeClr val="accent2">
              <a:satMod val="175000"/>
              <a:alpha val="40000"/>
            </a:schemeClr>
          </a:glow>
        </a:effectLs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solidFill>
          <a:schemeClr val="accent3"/>
        </a:solidFill>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solidFill>
          <a:schemeClr val="accent5"/>
        </a:solidFill>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solidFill>
          <a:schemeClr val="accent6"/>
        </a:solidFill>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solidFill>
          <a:schemeClr val="accent2">
            <a:lumMod val="5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solidFill>
          <a:schemeClr val="accent4">
            <a:lumMod val="75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solidFill>
          <a:schemeClr val="accent5">
            <a:lumMod val="5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solidFill>
          <a:schemeClr val="accent6">
            <a:lumMod val="75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solidFill>
          <a:schemeClr val="accent2">
            <a:lumMod val="40000"/>
            <a:lumOff val="60000"/>
          </a:schemeClr>
        </a:solidFill>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95BFD07-AE45-4CAD-A596-51FA221158E0}" type="doc">
      <dgm:prSet loTypeId="urn:microsoft.com/office/officeart/2005/8/layout/cycle1" loCatId="cycle" qsTypeId="urn:microsoft.com/office/officeart/2005/8/quickstyle/3d4" qsCatId="3D" csTypeId="urn:microsoft.com/office/officeart/2005/8/colors/colorful3" csCatId="colorful" phldr="0"/>
      <dgm:spPr/>
      <dgm:t>
        <a:bodyPr/>
        <a:lstStyle/>
        <a:p>
          <a:endParaRPr lang="en-US"/>
        </a:p>
      </dgm:t>
    </dgm:pt>
    <dgm:pt modelId="{8CD3ECD5-7735-4876-90D2-D409348F7543}">
      <dgm:prSet phldrT="[Text]" phldr="1"/>
      <dgm:spPr/>
      <dgm:t>
        <a:bodyPr/>
        <a:lstStyle/>
        <a:p>
          <a:endParaRPr lang="en-US"/>
        </a:p>
      </dgm:t>
    </dgm:pt>
    <dgm:pt modelId="{131BAF34-E83A-43E9-8AB6-266E699D6FF4}" type="parTrans" cxnId="{CD0609BA-35A4-45E5-8070-947612AC5199}">
      <dgm:prSet/>
      <dgm:spPr/>
      <dgm:t>
        <a:bodyPr/>
        <a:lstStyle/>
        <a:p>
          <a:endParaRPr lang="en-US"/>
        </a:p>
      </dgm:t>
    </dgm:pt>
    <dgm:pt modelId="{EC762D6B-AFAE-496B-8C2A-CEBA996B8757}" type="sibTrans" cxnId="{CD0609BA-35A4-45E5-8070-947612AC5199}">
      <dgm:prSet/>
      <dgm:spPr/>
      <dgm:t>
        <a:bodyPr/>
        <a:lstStyle/>
        <a:p>
          <a:endParaRPr lang="en-US"/>
        </a:p>
      </dgm:t>
    </dgm:pt>
    <dgm:pt modelId="{C6F18B51-84DF-44A6-B8FF-62AC4AD91505}">
      <dgm:prSet phldrT="[Text]" phldr="1"/>
      <dgm:spPr/>
      <dgm:t>
        <a:bodyPr/>
        <a:lstStyle/>
        <a:p>
          <a:endParaRPr lang="en-US" dirty="0"/>
        </a:p>
      </dgm:t>
    </dgm:pt>
    <dgm:pt modelId="{644D5720-3AFB-4F98-B509-E55297B5D29C}" type="parTrans" cxnId="{47B21494-0196-441D-9F9B-7AF0C557C81E}">
      <dgm:prSet/>
      <dgm:spPr/>
      <dgm:t>
        <a:bodyPr/>
        <a:lstStyle/>
        <a:p>
          <a:endParaRPr lang="en-US"/>
        </a:p>
      </dgm:t>
    </dgm:pt>
    <dgm:pt modelId="{781BEDE5-665B-4B89-B2DF-3D40A69544E8}" type="sibTrans" cxnId="{47B21494-0196-441D-9F9B-7AF0C557C81E}">
      <dgm:prSet/>
      <dgm:spPr/>
      <dgm:t>
        <a:bodyPr/>
        <a:lstStyle/>
        <a:p>
          <a:endParaRPr lang="en-US"/>
        </a:p>
      </dgm:t>
    </dgm:pt>
    <dgm:pt modelId="{679F19BE-70EB-417E-A1BD-CAF98840CCF4}">
      <dgm:prSet phldrT="[Text]" phldr="1"/>
      <dgm:spPr/>
      <dgm:t>
        <a:bodyPr/>
        <a:lstStyle/>
        <a:p>
          <a:endParaRPr lang="en-US"/>
        </a:p>
      </dgm:t>
    </dgm:pt>
    <dgm:pt modelId="{4112EBA0-9A73-4598-84E4-23A0CBC7F549}" type="parTrans" cxnId="{D34EE560-31B9-42D8-AC78-CCAF508F687F}">
      <dgm:prSet/>
      <dgm:spPr/>
      <dgm:t>
        <a:bodyPr/>
        <a:lstStyle/>
        <a:p>
          <a:endParaRPr lang="en-US"/>
        </a:p>
      </dgm:t>
    </dgm:pt>
    <dgm:pt modelId="{821658B4-6D40-4A5F-A8F9-92F72F9C5D2D}" type="sibTrans" cxnId="{D34EE560-31B9-42D8-AC78-CCAF508F687F}">
      <dgm:prSet/>
      <dgm:spPr/>
      <dgm:t>
        <a:bodyPr/>
        <a:lstStyle/>
        <a:p>
          <a:endParaRPr lang="en-US"/>
        </a:p>
      </dgm:t>
    </dgm:pt>
    <dgm:pt modelId="{3CB6171A-A6E9-4E8D-BCCC-47F06FE3617D}">
      <dgm:prSet phldrT="[Text]" phldr="1"/>
      <dgm:spPr/>
      <dgm:t>
        <a:bodyPr/>
        <a:lstStyle/>
        <a:p>
          <a:endParaRPr lang="en-US"/>
        </a:p>
      </dgm:t>
    </dgm:pt>
    <dgm:pt modelId="{ED55F298-B7FA-4444-83D4-A5EC1C7461E4}" type="parTrans" cxnId="{D2704922-316D-47ED-A853-318DC8676270}">
      <dgm:prSet/>
      <dgm:spPr/>
      <dgm:t>
        <a:bodyPr/>
        <a:lstStyle/>
        <a:p>
          <a:endParaRPr lang="en-US"/>
        </a:p>
      </dgm:t>
    </dgm:pt>
    <dgm:pt modelId="{835DD902-DAF7-4848-9E71-B63F4F40DAC2}" type="sibTrans" cxnId="{D2704922-316D-47ED-A853-318DC8676270}">
      <dgm:prSet/>
      <dgm:spPr/>
      <dgm:t>
        <a:bodyPr/>
        <a:lstStyle/>
        <a:p>
          <a:endParaRPr lang="en-US"/>
        </a:p>
      </dgm:t>
    </dgm:pt>
    <dgm:pt modelId="{006477A4-F981-4346-97AF-BCC5E99D9445}">
      <dgm:prSet phldrT="[Text]" phldr="1"/>
      <dgm:spPr/>
      <dgm:t>
        <a:bodyPr/>
        <a:lstStyle/>
        <a:p>
          <a:endParaRPr lang="en-US"/>
        </a:p>
      </dgm:t>
    </dgm:pt>
    <dgm:pt modelId="{4C8023F9-BCB8-453D-8000-374A29ADD59F}" type="parTrans" cxnId="{43F3CCF0-FAEE-4818-9E05-8BD3D60CBDD8}">
      <dgm:prSet/>
      <dgm:spPr/>
      <dgm:t>
        <a:bodyPr/>
        <a:lstStyle/>
        <a:p>
          <a:endParaRPr lang="en-US"/>
        </a:p>
      </dgm:t>
    </dgm:pt>
    <dgm:pt modelId="{C93466FB-BB7F-46F4-A4FA-8CD4BAD7542B}" type="sibTrans" cxnId="{43F3CCF0-FAEE-4818-9E05-8BD3D60CBDD8}">
      <dgm:prSet/>
      <dgm:spPr/>
      <dgm:t>
        <a:bodyPr/>
        <a:lstStyle/>
        <a:p>
          <a:endParaRPr lang="en-US"/>
        </a:p>
      </dgm:t>
    </dgm:pt>
    <dgm:pt modelId="{7E257814-E884-4975-9EA5-967D79B807C9}" type="pres">
      <dgm:prSet presAssocID="{895BFD07-AE45-4CAD-A596-51FA221158E0}" presName="cycle" presStyleCnt="0">
        <dgm:presLayoutVars>
          <dgm:dir/>
          <dgm:resizeHandles val="exact"/>
        </dgm:presLayoutVars>
      </dgm:prSet>
      <dgm:spPr/>
    </dgm:pt>
    <dgm:pt modelId="{36D44BF3-5071-40B9-8E7E-0C25FCF8AF2E}" type="pres">
      <dgm:prSet presAssocID="{8CD3ECD5-7735-4876-90D2-D409348F7543}" presName="dummy" presStyleCnt="0"/>
      <dgm:spPr/>
    </dgm:pt>
    <dgm:pt modelId="{F8B3790E-F9A8-41C8-9329-21001C295011}" type="pres">
      <dgm:prSet presAssocID="{8CD3ECD5-7735-4876-90D2-D409348F7543}" presName="node" presStyleLbl="revTx" presStyleIdx="0" presStyleCnt="5">
        <dgm:presLayoutVars>
          <dgm:bulletEnabled val="1"/>
        </dgm:presLayoutVars>
      </dgm:prSet>
      <dgm:spPr/>
    </dgm:pt>
    <dgm:pt modelId="{156DEE99-9F5E-40F5-AE00-EB1724AF8AB7}" type="pres">
      <dgm:prSet presAssocID="{EC762D6B-AFAE-496B-8C2A-CEBA996B8757}" presName="sibTrans" presStyleLbl="node1" presStyleIdx="0" presStyleCnt="5"/>
      <dgm:spPr/>
    </dgm:pt>
    <dgm:pt modelId="{884411C0-BDB5-44B7-99CC-1829A79BD966}" type="pres">
      <dgm:prSet presAssocID="{C6F18B51-84DF-44A6-B8FF-62AC4AD91505}" presName="dummy" presStyleCnt="0"/>
      <dgm:spPr/>
    </dgm:pt>
    <dgm:pt modelId="{31FA51B6-2EDF-40A6-B827-550F3BACC814}" type="pres">
      <dgm:prSet presAssocID="{C6F18B51-84DF-44A6-B8FF-62AC4AD91505}" presName="node" presStyleLbl="revTx" presStyleIdx="1" presStyleCnt="5">
        <dgm:presLayoutVars>
          <dgm:bulletEnabled val="1"/>
        </dgm:presLayoutVars>
      </dgm:prSet>
      <dgm:spPr/>
    </dgm:pt>
    <dgm:pt modelId="{D64E4902-7581-4852-92E0-C6BFA213BB84}" type="pres">
      <dgm:prSet presAssocID="{781BEDE5-665B-4B89-B2DF-3D40A69544E8}" presName="sibTrans" presStyleLbl="node1" presStyleIdx="1" presStyleCnt="5"/>
      <dgm:spPr/>
    </dgm:pt>
    <dgm:pt modelId="{0E472B77-A3E7-420D-8E10-E4F8BABAD958}" type="pres">
      <dgm:prSet presAssocID="{679F19BE-70EB-417E-A1BD-CAF98840CCF4}" presName="dummy" presStyleCnt="0"/>
      <dgm:spPr/>
    </dgm:pt>
    <dgm:pt modelId="{4A4EB0DF-9FCA-4111-BD2F-34206E3F6969}" type="pres">
      <dgm:prSet presAssocID="{679F19BE-70EB-417E-A1BD-CAF98840CCF4}" presName="node" presStyleLbl="revTx" presStyleIdx="2" presStyleCnt="5">
        <dgm:presLayoutVars>
          <dgm:bulletEnabled val="1"/>
        </dgm:presLayoutVars>
      </dgm:prSet>
      <dgm:spPr/>
    </dgm:pt>
    <dgm:pt modelId="{6DB21E90-280F-4A46-A72A-53E80A6F8BCC}" type="pres">
      <dgm:prSet presAssocID="{821658B4-6D40-4A5F-A8F9-92F72F9C5D2D}" presName="sibTrans" presStyleLbl="node1" presStyleIdx="2" presStyleCnt="5"/>
      <dgm:spPr/>
    </dgm:pt>
    <dgm:pt modelId="{706BDA17-E40D-4A2F-AF3B-060AE639E8D0}" type="pres">
      <dgm:prSet presAssocID="{3CB6171A-A6E9-4E8D-BCCC-47F06FE3617D}" presName="dummy" presStyleCnt="0"/>
      <dgm:spPr/>
    </dgm:pt>
    <dgm:pt modelId="{30FD5239-9642-4992-A423-0081A528F598}" type="pres">
      <dgm:prSet presAssocID="{3CB6171A-A6E9-4E8D-BCCC-47F06FE3617D}" presName="node" presStyleLbl="revTx" presStyleIdx="3" presStyleCnt="5">
        <dgm:presLayoutVars>
          <dgm:bulletEnabled val="1"/>
        </dgm:presLayoutVars>
      </dgm:prSet>
      <dgm:spPr/>
    </dgm:pt>
    <dgm:pt modelId="{0C693B81-DC5D-446D-8E9A-864C995DFAD5}" type="pres">
      <dgm:prSet presAssocID="{835DD902-DAF7-4848-9E71-B63F4F40DAC2}" presName="sibTrans" presStyleLbl="node1" presStyleIdx="3" presStyleCnt="5"/>
      <dgm:spPr/>
    </dgm:pt>
    <dgm:pt modelId="{619682E1-DE4C-48D1-A4DE-A23FBD804EFE}" type="pres">
      <dgm:prSet presAssocID="{006477A4-F981-4346-97AF-BCC5E99D9445}" presName="dummy" presStyleCnt="0"/>
      <dgm:spPr/>
    </dgm:pt>
    <dgm:pt modelId="{6492849C-F2E2-4B4B-8DB6-E9A17A2AC4A6}" type="pres">
      <dgm:prSet presAssocID="{006477A4-F981-4346-97AF-BCC5E99D9445}" presName="node" presStyleLbl="revTx" presStyleIdx="4" presStyleCnt="5">
        <dgm:presLayoutVars>
          <dgm:bulletEnabled val="1"/>
        </dgm:presLayoutVars>
      </dgm:prSet>
      <dgm:spPr/>
    </dgm:pt>
    <dgm:pt modelId="{BA5E76CB-379A-4D07-AF8A-6A5C62D8B6B3}" type="pres">
      <dgm:prSet presAssocID="{C93466FB-BB7F-46F4-A4FA-8CD4BAD7542B}" presName="sibTrans" presStyleLbl="node1" presStyleIdx="4" presStyleCnt="5"/>
      <dgm:spPr/>
    </dgm:pt>
  </dgm:ptLst>
  <dgm:cxnLst>
    <dgm:cxn modelId="{BCAD3B12-58BF-4929-8396-E79DB46128DE}" type="presOf" srcId="{006477A4-F981-4346-97AF-BCC5E99D9445}" destId="{6492849C-F2E2-4B4B-8DB6-E9A17A2AC4A6}" srcOrd="0" destOrd="0" presId="urn:microsoft.com/office/officeart/2005/8/layout/cycle1"/>
    <dgm:cxn modelId="{D2704922-316D-47ED-A853-318DC8676270}" srcId="{895BFD07-AE45-4CAD-A596-51FA221158E0}" destId="{3CB6171A-A6E9-4E8D-BCCC-47F06FE3617D}" srcOrd="3" destOrd="0" parTransId="{ED55F298-B7FA-4444-83D4-A5EC1C7461E4}" sibTransId="{835DD902-DAF7-4848-9E71-B63F4F40DAC2}"/>
    <dgm:cxn modelId="{A5FCD22C-52EA-4847-AF88-A1EF3DEA82E4}" type="presOf" srcId="{3CB6171A-A6E9-4E8D-BCCC-47F06FE3617D}" destId="{30FD5239-9642-4992-A423-0081A528F598}" srcOrd="0" destOrd="0" presId="urn:microsoft.com/office/officeart/2005/8/layout/cycle1"/>
    <dgm:cxn modelId="{95C6BD33-4B90-4B2B-BDD8-93CBD1CA1067}" type="presOf" srcId="{835DD902-DAF7-4848-9E71-B63F4F40DAC2}" destId="{0C693B81-DC5D-446D-8E9A-864C995DFAD5}" srcOrd="0" destOrd="0" presId="urn:microsoft.com/office/officeart/2005/8/layout/cycle1"/>
    <dgm:cxn modelId="{B834043B-C655-4295-9F7B-E76B940C043A}" type="presOf" srcId="{679F19BE-70EB-417E-A1BD-CAF98840CCF4}" destId="{4A4EB0DF-9FCA-4111-BD2F-34206E3F6969}" srcOrd="0" destOrd="0" presId="urn:microsoft.com/office/officeart/2005/8/layout/cycle1"/>
    <dgm:cxn modelId="{D34EE560-31B9-42D8-AC78-CCAF508F687F}" srcId="{895BFD07-AE45-4CAD-A596-51FA221158E0}" destId="{679F19BE-70EB-417E-A1BD-CAF98840CCF4}" srcOrd="2" destOrd="0" parTransId="{4112EBA0-9A73-4598-84E4-23A0CBC7F549}" sibTransId="{821658B4-6D40-4A5F-A8F9-92F72F9C5D2D}"/>
    <dgm:cxn modelId="{CEF7DC46-645D-43BB-8392-2F93EF90FB50}" type="presOf" srcId="{C93466FB-BB7F-46F4-A4FA-8CD4BAD7542B}" destId="{BA5E76CB-379A-4D07-AF8A-6A5C62D8B6B3}" srcOrd="0" destOrd="0" presId="urn:microsoft.com/office/officeart/2005/8/layout/cycle1"/>
    <dgm:cxn modelId="{7E510468-3F5B-4645-B429-3CB43C1E2B74}" type="presOf" srcId="{C6F18B51-84DF-44A6-B8FF-62AC4AD91505}" destId="{31FA51B6-2EDF-40A6-B827-550F3BACC814}" srcOrd="0" destOrd="0" presId="urn:microsoft.com/office/officeart/2005/8/layout/cycle1"/>
    <dgm:cxn modelId="{C0FF0853-EB65-4D1C-8709-EE7EE91E3F18}" type="presOf" srcId="{8CD3ECD5-7735-4876-90D2-D409348F7543}" destId="{F8B3790E-F9A8-41C8-9329-21001C295011}" srcOrd="0" destOrd="0" presId="urn:microsoft.com/office/officeart/2005/8/layout/cycle1"/>
    <dgm:cxn modelId="{47B21494-0196-441D-9F9B-7AF0C557C81E}" srcId="{895BFD07-AE45-4CAD-A596-51FA221158E0}" destId="{C6F18B51-84DF-44A6-B8FF-62AC4AD91505}" srcOrd="1" destOrd="0" parTransId="{644D5720-3AFB-4F98-B509-E55297B5D29C}" sibTransId="{781BEDE5-665B-4B89-B2DF-3D40A69544E8}"/>
    <dgm:cxn modelId="{CD0609BA-35A4-45E5-8070-947612AC5199}" srcId="{895BFD07-AE45-4CAD-A596-51FA221158E0}" destId="{8CD3ECD5-7735-4876-90D2-D409348F7543}" srcOrd="0" destOrd="0" parTransId="{131BAF34-E83A-43E9-8AB6-266E699D6FF4}" sibTransId="{EC762D6B-AFAE-496B-8C2A-CEBA996B8757}"/>
    <dgm:cxn modelId="{7684B2CC-C0D6-47CC-8160-23F9D499D368}" type="presOf" srcId="{821658B4-6D40-4A5F-A8F9-92F72F9C5D2D}" destId="{6DB21E90-280F-4A46-A72A-53E80A6F8BCC}" srcOrd="0" destOrd="0" presId="urn:microsoft.com/office/officeart/2005/8/layout/cycle1"/>
    <dgm:cxn modelId="{50DB67D2-B5BA-4A84-95C1-02F37C05C0FD}" type="presOf" srcId="{781BEDE5-665B-4B89-B2DF-3D40A69544E8}" destId="{D64E4902-7581-4852-92E0-C6BFA213BB84}" srcOrd="0" destOrd="0" presId="urn:microsoft.com/office/officeart/2005/8/layout/cycle1"/>
    <dgm:cxn modelId="{D4E97EE2-B50B-46D9-94E6-5BB246A12B49}" type="presOf" srcId="{EC762D6B-AFAE-496B-8C2A-CEBA996B8757}" destId="{156DEE99-9F5E-40F5-AE00-EB1724AF8AB7}" srcOrd="0" destOrd="0" presId="urn:microsoft.com/office/officeart/2005/8/layout/cycle1"/>
    <dgm:cxn modelId="{43F3CCF0-FAEE-4818-9E05-8BD3D60CBDD8}" srcId="{895BFD07-AE45-4CAD-A596-51FA221158E0}" destId="{006477A4-F981-4346-97AF-BCC5E99D9445}" srcOrd="4" destOrd="0" parTransId="{4C8023F9-BCB8-453D-8000-374A29ADD59F}" sibTransId="{C93466FB-BB7F-46F4-A4FA-8CD4BAD7542B}"/>
    <dgm:cxn modelId="{36D1E4F4-1953-4733-B207-80447B2C0F43}" type="presOf" srcId="{895BFD07-AE45-4CAD-A596-51FA221158E0}" destId="{7E257814-E884-4975-9EA5-967D79B807C9}" srcOrd="0" destOrd="0" presId="urn:microsoft.com/office/officeart/2005/8/layout/cycle1"/>
    <dgm:cxn modelId="{14DE4E52-1087-4E0E-A36C-6115B09A5FC6}" type="presParOf" srcId="{7E257814-E884-4975-9EA5-967D79B807C9}" destId="{36D44BF3-5071-40B9-8E7E-0C25FCF8AF2E}" srcOrd="0" destOrd="0" presId="urn:microsoft.com/office/officeart/2005/8/layout/cycle1"/>
    <dgm:cxn modelId="{81A7A837-F321-40A8-AF51-C8C286C4ACB9}" type="presParOf" srcId="{7E257814-E884-4975-9EA5-967D79B807C9}" destId="{F8B3790E-F9A8-41C8-9329-21001C295011}" srcOrd="1" destOrd="0" presId="urn:microsoft.com/office/officeart/2005/8/layout/cycle1"/>
    <dgm:cxn modelId="{2F69CDAB-540C-4342-A783-B9E94C54A61C}" type="presParOf" srcId="{7E257814-E884-4975-9EA5-967D79B807C9}" destId="{156DEE99-9F5E-40F5-AE00-EB1724AF8AB7}" srcOrd="2" destOrd="0" presId="urn:microsoft.com/office/officeart/2005/8/layout/cycle1"/>
    <dgm:cxn modelId="{85A056E3-1B8B-4E3E-BDCD-A9AABC0CDA44}" type="presParOf" srcId="{7E257814-E884-4975-9EA5-967D79B807C9}" destId="{884411C0-BDB5-44B7-99CC-1829A79BD966}" srcOrd="3" destOrd="0" presId="urn:microsoft.com/office/officeart/2005/8/layout/cycle1"/>
    <dgm:cxn modelId="{BA56A9E0-E991-496D-920D-50AE5D29E145}" type="presParOf" srcId="{7E257814-E884-4975-9EA5-967D79B807C9}" destId="{31FA51B6-2EDF-40A6-B827-550F3BACC814}" srcOrd="4" destOrd="0" presId="urn:microsoft.com/office/officeart/2005/8/layout/cycle1"/>
    <dgm:cxn modelId="{605035E3-7086-4AC8-8D3C-0E18618DC319}" type="presParOf" srcId="{7E257814-E884-4975-9EA5-967D79B807C9}" destId="{D64E4902-7581-4852-92E0-C6BFA213BB84}" srcOrd="5" destOrd="0" presId="urn:microsoft.com/office/officeart/2005/8/layout/cycle1"/>
    <dgm:cxn modelId="{BE7F2A27-9520-481C-9AC7-49F272F62C61}" type="presParOf" srcId="{7E257814-E884-4975-9EA5-967D79B807C9}" destId="{0E472B77-A3E7-420D-8E10-E4F8BABAD958}" srcOrd="6" destOrd="0" presId="urn:microsoft.com/office/officeart/2005/8/layout/cycle1"/>
    <dgm:cxn modelId="{DA0D030C-854E-4B3E-9CCD-E3438D24A983}" type="presParOf" srcId="{7E257814-E884-4975-9EA5-967D79B807C9}" destId="{4A4EB0DF-9FCA-4111-BD2F-34206E3F6969}" srcOrd="7" destOrd="0" presId="urn:microsoft.com/office/officeart/2005/8/layout/cycle1"/>
    <dgm:cxn modelId="{AFD34115-76F4-4B33-837C-65CFB9C1F6F8}" type="presParOf" srcId="{7E257814-E884-4975-9EA5-967D79B807C9}" destId="{6DB21E90-280F-4A46-A72A-53E80A6F8BCC}" srcOrd="8" destOrd="0" presId="urn:microsoft.com/office/officeart/2005/8/layout/cycle1"/>
    <dgm:cxn modelId="{CA5F67A9-5DF3-4DFE-A347-4989B97D3295}" type="presParOf" srcId="{7E257814-E884-4975-9EA5-967D79B807C9}" destId="{706BDA17-E40D-4A2F-AF3B-060AE639E8D0}" srcOrd="9" destOrd="0" presId="urn:microsoft.com/office/officeart/2005/8/layout/cycle1"/>
    <dgm:cxn modelId="{F24BF149-4FDD-4339-87AD-9842F2A9AFA5}" type="presParOf" srcId="{7E257814-E884-4975-9EA5-967D79B807C9}" destId="{30FD5239-9642-4992-A423-0081A528F598}" srcOrd="10" destOrd="0" presId="urn:microsoft.com/office/officeart/2005/8/layout/cycle1"/>
    <dgm:cxn modelId="{304F1BC7-1231-43FE-A9EF-9F7B1560430F}" type="presParOf" srcId="{7E257814-E884-4975-9EA5-967D79B807C9}" destId="{0C693B81-DC5D-446D-8E9A-864C995DFAD5}" srcOrd="11" destOrd="0" presId="urn:microsoft.com/office/officeart/2005/8/layout/cycle1"/>
    <dgm:cxn modelId="{15FF4F82-7DE0-405D-82BE-927DE1B4F5C3}" type="presParOf" srcId="{7E257814-E884-4975-9EA5-967D79B807C9}" destId="{619682E1-DE4C-48D1-A4DE-A23FBD804EFE}" srcOrd="12" destOrd="0" presId="urn:microsoft.com/office/officeart/2005/8/layout/cycle1"/>
    <dgm:cxn modelId="{03A26CAB-88C9-491E-8B1E-8433AC015440}" type="presParOf" srcId="{7E257814-E884-4975-9EA5-967D79B807C9}" destId="{6492849C-F2E2-4B4B-8DB6-E9A17A2AC4A6}" srcOrd="13" destOrd="0" presId="urn:microsoft.com/office/officeart/2005/8/layout/cycle1"/>
    <dgm:cxn modelId="{D3F8A3C0-12A3-4A13-A4D3-DAB0932D7140}" type="presParOf" srcId="{7E257814-E884-4975-9EA5-967D79B807C9}" destId="{BA5E76CB-379A-4D07-AF8A-6A5C62D8B6B3}"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dgm:t>
    </dgm:pt>
    <dgm:pt modelId="{026E000B-6BE5-49BF-85A4-D10C6690C25C}" type="parTrans" cxnId="{E2A74CED-D7EF-4E5B-BD18-C140F7B8CE23}">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dgm:t>
    </dgm:pt>
    <dgm:pt modelId="{85064B00-18EC-40ED-9D91-0EC129731E68}" type="parTrans" cxnId="{84F7F1B6-88D0-45BD-86F3-FB47C20A77BC}">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dgm:t>
    </dgm:pt>
    <dgm:pt modelId="{DBB4969A-654F-4113-AD70-3817DC7DFF61}" type="parTrans" cxnId="{EC1C160A-9401-48A1-8E40-D7B1FEFE333B}">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dgm:t>
    </dgm:pt>
    <dgm:pt modelId="{CF0251F1-4613-4C17-A47B-CD1B08CB91D4}" type="parTrans" cxnId="{285EB6DD-79BF-4366-897E-1965089BD847}">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dgm:t>
    </dgm:pt>
    <dgm:pt modelId="{64710643-9049-442C-89B9-6C80272A409A}" type="parTrans" cxnId="{DA2C9593-396B-4844-BA13-5A82DA847056}">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dgm:t>
    </dgm:pt>
    <dgm:pt modelId="{2AF5FC97-F9DE-46C7-8C94-2A95D8CA92FE}" type="parTrans" cxnId="{AC4EB8D7-AE7E-4C23-A13A-25391E2331F3}">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dgm:t>
    </dgm:pt>
    <dgm:pt modelId="{A82BE9B6-F638-483F-967B-9E2A96DBBCDE}" type="parTrans" cxnId="{36CC9617-5B15-4DCF-95B8-8CB5749AAC77}">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dgm:t>
    </dgm:pt>
    <dgm:pt modelId="{FFB528B1-7595-4AD0-82D0-EC7A6E8724E1}" type="parTrans" cxnId="{A0B5FFDD-B7DB-4A55-BBFC-26AC74171741}">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a:t>
          </a:r>
        </a:p>
      </dgm:t>
    </dgm:pt>
    <dgm:pt modelId="{A8D397FD-CB72-457B-9034-2CCCBD18E583}" type="parTrans" cxnId="{416C5506-3D7D-43DF-842D-11E2307DBF82}">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dgm:t>
    </dgm:pt>
    <dgm:pt modelId="{F77786B2-7DC2-4F71-9604-C6DA862B59C4}" type="parTrans" cxnId="{4049C699-1006-4ACD-8C5B-58A6C2631B02}">
      <dgm:prSet>
        <dgm:style>
          <a:lnRef idx="0">
            <a:scrgbClr r="0" g="0" b="0"/>
          </a:lnRef>
          <a:fillRef idx="0">
            <a:scrgbClr r="0" g="0" b="0"/>
          </a:fillRef>
          <a:effectRef idx="0">
            <a:scrgbClr r="0" g="0" b="0"/>
          </a:effectRef>
          <a:fontRef idx="minor">
            <a:schemeClr val="tx1"/>
          </a:fontRef>
        </dgm:style>
      </dgm:prSet>
      <dgm:spPr>
        <a:ln w="9525" cap="flat" cmpd="sng" algn="ctr">
          <a:solidFill>
            <a:schemeClr val="accent1"/>
          </a:solidFill>
          <a:prstDash val="dash"/>
          <a:round/>
          <a:headEnd type="none" w="med" len="med"/>
          <a:tailEnd type="none" w="med" len="med"/>
        </a:ln>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9C65B41-0DBC-4B37-985A-2EDCF7C4335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15B80C6A-9E59-41D2-955C-683AE33E7034}">
      <dgm:prSet phldrT="[Text]"/>
      <dgm:spPr>
        <a:solidFill>
          <a:schemeClr val="accent2"/>
        </a:solidFill>
        <a:ln>
          <a:noFill/>
        </a:ln>
        <a:effectLst/>
        <a:scene3d>
          <a:camera prst="orthographicFront">
            <a:rot lat="0" lon="0" rev="0"/>
          </a:camera>
          <a:lightRig rig="contrasting" dir="t">
            <a:rot lat="0" lon="0" rev="7800000"/>
          </a:lightRig>
        </a:scene3d>
        <a:sp3d>
          <a:bevelT w="139700" h="139700"/>
        </a:sp3d>
      </dgm:spPr>
      <dgm:t>
        <a:bodyPr/>
        <a:lstStyle/>
        <a:p>
          <a:r>
            <a:rPr lang="en-US" dirty="0"/>
            <a:t>Aggregator</a:t>
          </a:r>
        </a:p>
        <a:p>
          <a:r>
            <a:rPr lang="en-US" dirty="0"/>
            <a:t>DevOps</a:t>
          </a:r>
        </a:p>
      </dgm:t>
    </dgm:pt>
    <dgm:pt modelId="{2AE86044-1919-43D4-ABC0-467AEB0030BE}" type="parTrans" cxnId="{B5DB083B-270E-48AF-B338-D95543AC503A}">
      <dgm:prSet/>
      <dgm:spPr/>
      <dgm:t>
        <a:bodyPr/>
        <a:lstStyle/>
        <a:p>
          <a:endParaRPr lang="en-US"/>
        </a:p>
      </dgm:t>
    </dgm:pt>
    <dgm:pt modelId="{391F10F9-6FCF-4E0B-89C0-3D75A7887D86}" type="sibTrans" cxnId="{B5DB083B-270E-48AF-B338-D95543AC503A}">
      <dgm:prSet/>
      <dgm:spPr/>
      <dgm:t>
        <a:bodyPr/>
        <a:lstStyle/>
        <a:p>
          <a:endParaRPr lang="en-US"/>
        </a:p>
      </dgm:t>
    </dgm:pt>
    <dgm:pt modelId="{FF5D28DF-7936-447C-A88D-16BB681D817C}">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Web</a:t>
          </a:r>
        </a:p>
        <a:p>
          <a:r>
            <a:rPr lang="en-US" dirty="0"/>
            <a:t>DevOps</a:t>
          </a:r>
        </a:p>
      </dgm:t>
    </dgm:pt>
    <dgm:pt modelId="{026E000B-6BE5-49BF-85A4-D10C6690C25C}" type="parTrans" cxnId="{E2A74CED-D7EF-4E5B-BD18-C140F7B8CE23}">
      <dgm:prSet/>
      <dgm:spPr/>
      <dgm:t>
        <a:bodyPr/>
        <a:lstStyle/>
        <a:p>
          <a:endParaRPr lang="en-US"/>
        </a:p>
      </dgm:t>
    </dgm:pt>
    <dgm:pt modelId="{E863A2D8-4817-4BD7-AB26-F79631811E24}" type="sibTrans" cxnId="{E2A74CED-D7EF-4E5B-BD18-C140F7B8CE23}">
      <dgm:prSet/>
      <dgm:spPr/>
      <dgm:t>
        <a:bodyPr/>
        <a:lstStyle/>
        <a:p>
          <a:endParaRPr lang="en-US"/>
        </a:p>
      </dgm:t>
    </dgm:pt>
    <dgm:pt modelId="{07ED5AA5-A975-4242-BFC0-3DC333939F5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Ads</a:t>
          </a:r>
        </a:p>
        <a:p>
          <a:r>
            <a:rPr lang="en-US" dirty="0"/>
            <a:t>DevOps</a:t>
          </a:r>
        </a:p>
      </dgm:t>
    </dgm:pt>
    <dgm:pt modelId="{85064B00-18EC-40ED-9D91-0EC129731E68}" type="parTrans" cxnId="{84F7F1B6-88D0-45BD-86F3-FB47C20A77BC}">
      <dgm:prSet/>
      <dgm:spPr/>
      <dgm:t>
        <a:bodyPr/>
        <a:lstStyle/>
        <a:p>
          <a:endParaRPr lang="en-US"/>
        </a:p>
      </dgm:t>
    </dgm:pt>
    <dgm:pt modelId="{6D621C3C-8BCC-46C6-893D-ED324D91C254}" type="sibTrans" cxnId="{84F7F1B6-88D0-45BD-86F3-FB47C20A77BC}">
      <dgm:prSet/>
      <dgm:spPr/>
      <dgm:t>
        <a:bodyPr/>
        <a:lstStyle/>
        <a:p>
          <a:endParaRPr lang="en-US"/>
        </a:p>
      </dgm:t>
    </dgm:pt>
    <dgm:pt modelId="{CCDF6F60-E11B-4BD5-9110-56E20D58C178}">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Speller</a:t>
          </a:r>
        </a:p>
        <a:p>
          <a:r>
            <a:rPr lang="en-US" dirty="0"/>
            <a:t>DevOps</a:t>
          </a:r>
        </a:p>
      </dgm:t>
    </dgm:pt>
    <dgm:pt modelId="{DBB4969A-654F-4113-AD70-3817DC7DFF61}" type="parTrans" cxnId="{EC1C160A-9401-48A1-8E40-D7B1FEFE333B}">
      <dgm:prSet/>
      <dgm:spPr/>
      <dgm:t>
        <a:bodyPr/>
        <a:lstStyle/>
        <a:p>
          <a:endParaRPr lang="en-US"/>
        </a:p>
      </dgm:t>
    </dgm:pt>
    <dgm:pt modelId="{8352A665-59EB-43D7-9FC0-89930D69181D}" type="sibTrans" cxnId="{EC1C160A-9401-48A1-8E40-D7B1FEFE333B}">
      <dgm:prSet/>
      <dgm:spPr/>
      <dgm:t>
        <a:bodyPr/>
        <a:lstStyle/>
        <a:p>
          <a:endParaRPr lang="en-US"/>
        </a:p>
      </dgm:t>
    </dgm:pt>
    <dgm:pt modelId="{D43353E5-BA0A-481C-BFEC-9FA9F6F7D62F}">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Finance</a:t>
          </a:r>
        </a:p>
        <a:p>
          <a:r>
            <a:rPr lang="en-US" dirty="0"/>
            <a:t>DevOps</a:t>
          </a:r>
        </a:p>
      </dgm:t>
    </dgm:pt>
    <dgm:pt modelId="{CF0251F1-4613-4C17-A47B-CD1B08CB91D4}" type="parTrans" cxnId="{285EB6DD-79BF-4366-897E-1965089BD847}">
      <dgm:prSet/>
      <dgm:spPr/>
      <dgm:t>
        <a:bodyPr/>
        <a:lstStyle/>
        <a:p>
          <a:endParaRPr lang="en-US"/>
        </a:p>
      </dgm:t>
    </dgm:pt>
    <dgm:pt modelId="{7556F13A-3584-44F8-A250-F8A86EC6C379}" type="sibTrans" cxnId="{285EB6DD-79BF-4366-897E-1965089BD847}">
      <dgm:prSet/>
      <dgm:spPr/>
      <dgm:t>
        <a:bodyPr/>
        <a:lstStyle/>
        <a:p>
          <a:endParaRPr lang="en-US"/>
        </a:p>
      </dgm:t>
    </dgm:pt>
    <dgm:pt modelId="{197A9583-D40B-4D70-82AF-531A99A1F87B}">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Commerce</a:t>
          </a:r>
        </a:p>
        <a:p>
          <a:r>
            <a:rPr lang="en-US" dirty="0"/>
            <a:t>DevOps</a:t>
          </a:r>
        </a:p>
      </dgm:t>
    </dgm:pt>
    <dgm:pt modelId="{64710643-9049-442C-89B9-6C80272A409A}" type="parTrans" cxnId="{DA2C9593-396B-4844-BA13-5A82DA847056}">
      <dgm:prSet/>
      <dgm:spPr/>
      <dgm:t>
        <a:bodyPr/>
        <a:lstStyle/>
        <a:p>
          <a:endParaRPr lang="en-US"/>
        </a:p>
      </dgm:t>
    </dgm:pt>
    <dgm:pt modelId="{43D12324-A49D-4FE0-94D7-02860A56EE54}" type="sibTrans" cxnId="{DA2C9593-396B-4844-BA13-5A82DA847056}">
      <dgm:prSet/>
      <dgm:spPr/>
      <dgm:t>
        <a:bodyPr/>
        <a:lstStyle/>
        <a:p>
          <a:endParaRPr lang="en-US"/>
        </a:p>
      </dgm:t>
    </dgm:pt>
    <dgm:pt modelId="{745F461A-6326-4843-8DEB-40601DFFC2D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Ranker</a:t>
          </a:r>
        </a:p>
        <a:p>
          <a:r>
            <a:rPr lang="en-US" dirty="0"/>
            <a:t>DevOps</a:t>
          </a:r>
        </a:p>
      </dgm:t>
    </dgm:pt>
    <dgm:pt modelId="{2AF5FC97-F9DE-46C7-8C94-2A95D8CA92FE}" type="parTrans" cxnId="{AC4EB8D7-AE7E-4C23-A13A-25391E2331F3}">
      <dgm:prSet/>
      <dgm:spPr/>
      <dgm:t>
        <a:bodyPr/>
        <a:lstStyle/>
        <a:p>
          <a:endParaRPr lang="en-US"/>
        </a:p>
      </dgm:t>
    </dgm:pt>
    <dgm:pt modelId="{3C8530B4-9899-4764-BED0-0F486E35CB03}" type="sibTrans" cxnId="{AC4EB8D7-AE7E-4C23-A13A-25391E2331F3}">
      <dgm:prSet/>
      <dgm:spPr/>
      <dgm:t>
        <a:bodyPr/>
        <a:lstStyle/>
        <a:p>
          <a:endParaRPr lang="en-US"/>
        </a:p>
      </dgm:t>
    </dgm:pt>
    <dgm:pt modelId="{8ECFD059-A6CA-4CA2-B5FF-D964A636B682}">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Query Understanding</a:t>
          </a:r>
        </a:p>
        <a:p>
          <a:r>
            <a:rPr lang="en-US" dirty="0"/>
            <a:t>DevOps</a:t>
          </a:r>
        </a:p>
      </dgm:t>
    </dgm:pt>
    <dgm:pt modelId="{A82BE9B6-F638-483F-967B-9E2A96DBBCDE}" type="parTrans" cxnId="{36CC9617-5B15-4DCF-95B8-8CB5749AAC77}">
      <dgm:prSet/>
      <dgm:spPr/>
      <dgm:t>
        <a:bodyPr/>
        <a:lstStyle/>
        <a:p>
          <a:endParaRPr lang="en-US"/>
        </a:p>
      </dgm:t>
    </dgm:pt>
    <dgm:pt modelId="{EFD95F2A-26BF-4A1E-9318-ECC3622B9790}" type="sibTrans" cxnId="{36CC9617-5B15-4DCF-95B8-8CB5749AAC77}">
      <dgm:prSet/>
      <dgm:spPr/>
      <dgm:t>
        <a:bodyPr/>
        <a:lstStyle/>
        <a:p>
          <a:endParaRPr lang="en-US"/>
        </a:p>
      </dgm:t>
    </dgm:pt>
    <dgm:pt modelId="{74118BA4-8DB7-42C6-8D7C-30FB24098F87}">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News</a:t>
          </a:r>
        </a:p>
        <a:p>
          <a:r>
            <a:rPr lang="en-US" dirty="0"/>
            <a:t>DevOps</a:t>
          </a:r>
        </a:p>
      </dgm:t>
    </dgm:pt>
    <dgm:pt modelId="{FFB528B1-7595-4AD0-82D0-EC7A6E8724E1}" type="parTrans" cxnId="{A0B5FFDD-B7DB-4A55-BBFC-26AC74171741}">
      <dgm:prSet/>
      <dgm:spPr/>
      <dgm:t>
        <a:bodyPr/>
        <a:lstStyle/>
        <a:p>
          <a:endParaRPr lang="en-US"/>
        </a:p>
      </dgm:t>
    </dgm:pt>
    <dgm:pt modelId="{37C2AFC8-B260-4AB0-B1AF-2D2B383D792C}" type="sibTrans" cxnId="{A0B5FFDD-B7DB-4A55-BBFC-26AC74171741}">
      <dgm:prSet/>
      <dgm:spPr/>
      <dgm:t>
        <a:bodyPr/>
        <a:lstStyle/>
        <a:p>
          <a:endParaRPr lang="en-US"/>
        </a:p>
      </dgm:t>
    </dgm:pt>
    <dgm:pt modelId="{49DD124B-9FB0-4C26-9EFA-F796565D933E}">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Multimedia DevOps</a:t>
          </a:r>
        </a:p>
      </dgm:t>
    </dgm:pt>
    <dgm:pt modelId="{A8D397FD-CB72-457B-9034-2CCCBD18E583}" type="parTrans" cxnId="{416C5506-3D7D-43DF-842D-11E2307DBF82}">
      <dgm:prSet/>
      <dgm:spPr/>
      <dgm:t>
        <a:bodyPr/>
        <a:lstStyle/>
        <a:p>
          <a:endParaRPr lang="en-US"/>
        </a:p>
      </dgm:t>
    </dgm:pt>
    <dgm:pt modelId="{8C7604E2-4157-4222-BB39-255674C25B6B}" type="sibTrans" cxnId="{416C5506-3D7D-43DF-842D-11E2307DBF82}">
      <dgm:prSet/>
      <dgm:spPr/>
      <dgm:t>
        <a:bodyPr/>
        <a:lstStyle/>
        <a:p>
          <a:endParaRPr lang="en-US"/>
        </a:p>
      </dgm:t>
    </dgm:pt>
    <dgm:pt modelId="{67017C4C-451D-4933-AC2D-B5645C0FE8E9}">
      <dgm:prSet phldrT="[Text]"/>
      <dgm:spPr>
        <a:ln>
          <a:noFill/>
        </a:ln>
        <a:effectLst/>
        <a:scene3d>
          <a:camera prst="orthographicFront">
            <a:rot lat="0" lon="0" rev="0"/>
          </a:camera>
          <a:lightRig rig="contrasting" dir="t">
            <a:rot lat="0" lon="0" rev="7800000"/>
          </a:lightRig>
        </a:scene3d>
        <a:sp3d>
          <a:bevelT w="139700" h="139700"/>
        </a:sp3d>
      </dgm:spPr>
      <dgm:t>
        <a:bodyPr/>
        <a:lstStyle/>
        <a:p>
          <a:r>
            <a:rPr lang="en-US" dirty="0"/>
            <a:t>Sports</a:t>
          </a:r>
        </a:p>
        <a:p>
          <a:r>
            <a:rPr lang="en-US" dirty="0"/>
            <a:t>DevOps</a:t>
          </a:r>
        </a:p>
      </dgm:t>
    </dgm:pt>
    <dgm:pt modelId="{F77786B2-7DC2-4F71-9604-C6DA862B59C4}" type="parTrans" cxnId="{4049C699-1006-4ACD-8C5B-58A6C2631B02}">
      <dgm:prSet/>
      <dgm:spPr/>
      <dgm:t>
        <a:bodyPr/>
        <a:lstStyle/>
        <a:p>
          <a:endParaRPr lang="en-US"/>
        </a:p>
      </dgm:t>
    </dgm:pt>
    <dgm:pt modelId="{EF46A4CC-D43F-4032-A1BE-51DB26283F9A}" type="sibTrans" cxnId="{4049C699-1006-4ACD-8C5B-58A6C2631B02}">
      <dgm:prSet/>
      <dgm:spPr/>
      <dgm:t>
        <a:bodyPr/>
        <a:lstStyle/>
        <a:p>
          <a:endParaRPr lang="en-US"/>
        </a:p>
      </dgm:t>
    </dgm:pt>
    <dgm:pt modelId="{D2D93E0F-C872-45A7-94D8-D860E56F5AD0}" type="pres">
      <dgm:prSet presAssocID="{F9C65B41-0DBC-4B37-985A-2EDCF7C43356}" presName="cycle" presStyleCnt="0">
        <dgm:presLayoutVars>
          <dgm:chMax val="1"/>
          <dgm:dir/>
          <dgm:animLvl val="ctr"/>
          <dgm:resizeHandles val="exact"/>
        </dgm:presLayoutVars>
      </dgm:prSet>
      <dgm:spPr/>
    </dgm:pt>
    <dgm:pt modelId="{6C5C82A2-2595-410C-AA90-31200B0BD846}" type="pres">
      <dgm:prSet presAssocID="{15B80C6A-9E59-41D2-955C-683AE33E7034}" presName="centerShape" presStyleLbl="node0" presStyleIdx="0" presStyleCnt="1"/>
      <dgm:spPr/>
    </dgm:pt>
    <dgm:pt modelId="{783D0075-B6CE-4AEE-B0CB-D07D5D32831F}" type="pres">
      <dgm:prSet presAssocID="{026E000B-6BE5-49BF-85A4-D10C6690C25C}" presName="Name9" presStyleLbl="parChTrans1D2" presStyleIdx="0" presStyleCnt="10"/>
      <dgm:spPr/>
    </dgm:pt>
    <dgm:pt modelId="{94E2B82B-A60C-4766-9AA8-3F4988969676}" type="pres">
      <dgm:prSet presAssocID="{026E000B-6BE5-49BF-85A4-D10C6690C25C}" presName="connTx" presStyleLbl="parChTrans1D2" presStyleIdx="0" presStyleCnt="10"/>
      <dgm:spPr/>
    </dgm:pt>
    <dgm:pt modelId="{A58597B1-1C6E-4EF7-8BBD-0B07987DE40B}" type="pres">
      <dgm:prSet presAssocID="{FF5D28DF-7936-447C-A88D-16BB681D817C}" presName="node" presStyleLbl="node1" presStyleIdx="0" presStyleCnt="10">
        <dgm:presLayoutVars>
          <dgm:bulletEnabled val="1"/>
        </dgm:presLayoutVars>
      </dgm:prSet>
      <dgm:spPr/>
    </dgm:pt>
    <dgm:pt modelId="{66F04E7B-7D60-4BFE-B55E-15664787ED0F}" type="pres">
      <dgm:prSet presAssocID="{85064B00-18EC-40ED-9D91-0EC129731E68}" presName="Name9" presStyleLbl="parChTrans1D2" presStyleIdx="1" presStyleCnt="10"/>
      <dgm:spPr/>
    </dgm:pt>
    <dgm:pt modelId="{64F68F79-AE46-4D99-84A3-FF6E96682EA3}" type="pres">
      <dgm:prSet presAssocID="{85064B00-18EC-40ED-9D91-0EC129731E68}" presName="connTx" presStyleLbl="parChTrans1D2" presStyleIdx="1" presStyleCnt="10"/>
      <dgm:spPr/>
    </dgm:pt>
    <dgm:pt modelId="{A1BFDEB5-60FB-4717-AD40-7B36096EF261}" type="pres">
      <dgm:prSet presAssocID="{07ED5AA5-A975-4242-BFC0-3DC333939F57}" presName="node" presStyleLbl="node1" presStyleIdx="1" presStyleCnt="10">
        <dgm:presLayoutVars>
          <dgm:bulletEnabled val="1"/>
        </dgm:presLayoutVars>
      </dgm:prSet>
      <dgm:spPr/>
    </dgm:pt>
    <dgm:pt modelId="{83CD96C1-BEAC-4B46-8937-A99B86DEC655}" type="pres">
      <dgm:prSet presAssocID="{DBB4969A-654F-4113-AD70-3817DC7DFF61}" presName="Name9" presStyleLbl="parChTrans1D2" presStyleIdx="2" presStyleCnt="10"/>
      <dgm:spPr/>
    </dgm:pt>
    <dgm:pt modelId="{4A34DA59-98A3-44AC-92E8-C21055989B59}" type="pres">
      <dgm:prSet presAssocID="{DBB4969A-654F-4113-AD70-3817DC7DFF61}" presName="connTx" presStyleLbl="parChTrans1D2" presStyleIdx="2" presStyleCnt="10"/>
      <dgm:spPr/>
    </dgm:pt>
    <dgm:pt modelId="{3D8E4D8B-06A0-4D86-B69C-8A1CD79E4D22}" type="pres">
      <dgm:prSet presAssocID="{CCDF6F60-E11B-4BD5-9110-56E20D58C178}" presName="node" presStyleLbl="node1" presStyleIdx="2" presStyleCnt="10">
        <dgm:presLayoutVars>
          <dgm:bulletEnabled val="1"/>
        </dgm:presLayoutVars>
      </dgm:prSet>
      <dgm:spPr/>
    </dgm:pt>
    <dgm:pt modelId="{87FC7244-ED99-44B1-BAB8-474D1280B8D6}" type="pres">
      <dgm:prSet presAssocID="{CF0251F1-4613-4C17-A47B-CD1B08CB91D4}" presName="Name9" presStyleLbl="parChTrans1D2" presStyleIdx="3" presStyleCnt="10"/>
      <dgm:spPr/>
    </dgm:pt>
    <dgm:pt modelId="{01BC5104-AA39-49B4-8C6A-8584B42BBD5E}" type="pres">
      <dgm:prSet presAssocID="{CF0251F1-4613-4C17-A47B-CD1B08CB91D4}" presName="connTx" presStyleLbl="parChTrans1D2" presStyleIdx="3" presStyleCnt="10"/>
      <dgm:spPr/>
    </dgm:pt>
    <dgm:pt modelId="{5AFF3107-E42E-4013-AB4D-1F9B97B591B8}" type="pres">
      <dgm:prSet presAssocID="{D43353E5-BA0A-481C-BFEC-9FA9F6F7D62F}" presName="node" presStyleLbl="node1" presStyleIdx="3" presStyleCnt="10">
        <dgm:presLayoutVars>
          <dgm:bulletEnabled val="1"/>
        </dgm:presLayoutVars>
      </dgm:prSet>
      <dgm:spPr/>
    </dgm:pt>
    <dgm:pt modelId="{7F1DD669-516C-47AA-A5F6-05F269EC1137}" type="pres">
      <dgm:prSet presAssocID="{64710643-9049-442C-89B9-6C80272A409A}" presName="Name9" presStyleLbl="parChTrans1D2" presStyleIdx="4" presStyleCnt="10"/>
      <dgm:spPr/>
    </dgm:pt>
    <dgm:pt modelId="{F3155AB8-C8B4-4EA7-B6F2-AEC53080E456}" type="pres">
      <dgm:prSet presAssocID="{64710643-9049-442C-89B9-6C80272A409A}" presName="connTx" presStyleLbl="parChTrans1D2" presStyleIdx="4" presStyleCnt="10"/>
      <dgm:spPr/>
    </dgm:pt>
    <dgm:pt modelId="{6A75BBC2-165F-400E-82B3-DB9A2B4F2AD6}" type="pres">
      <dgm:prSet presAssocID="{197A9583-D40B-4D70-82AF-531A99A1F87B}" presName="node" presStyleLbl="node1" presStyleIdx="4" presStyleCnt="10">
        <dgm:presLayoutVars>
          <dgm:bulletEnabled val="1"/>
        </dgm:presLayoutVars>
      </dgm:prSet>
      <dgm:spPr/>
    </dgm:pt>
    <dgm:pt modelId="{2D5D9CAB-1970-47B9-8006-E33E10831367}" type="pres">
      <dgm:prSet presAssocID="{2AF5FC97-F9DE-46C7-8C94-2A95D8CA92FE}" presName="Name9" presStyleLbl="parChTrans1D2" presStyleIdx="5" presStyleCnt="10"/>
      <dgm:spPr/>
    </dgm:pt>
    <dgm:pt modelId="{3F61C049-9C15-4EEA-A3B0-29EDFF1FD0AF}" type="pres">
      <dgm:prSet presAssocID="{2AF5FC97-F9DE-46C7-8C94-2A95D8CA92FE}" presName="connTx" presStyleLbl="parChTrans1D2" presStyleIdx="5" presStyleCnt="10"/>
      <dgm:spPr/>
    </dgm:pt>
    <dgm:pt modelId="{487C23B6-5029-4C51-A551-70BAA20872B1}" type="pres">
      <dgm:prSet presAssocID="{745F461A-6326-4843-8DEB-40601DFFC2D7}" presName="node" presStyleLbl="node1" presStyleIdx="5" presStyleCnt="10">
        <dgm:presLayoutVars>
          <dgm:bulletEnabled val="1"/>
        </dgm:presLayoutVars>
      </dgm:prSet>
      <dgm:spPr/>
    </dgm:pt>
    <dgm:pt modelId="{64FC6A03-B5D4-4A22-B20B-2118B6899117}" type="pres">
      <dgm:prSet presAssocID="{A82BE9B6-F638-483F-967B-9E2A96DBBCDE}" presName="Name9" presStyleLbl="parChTrans1D2" presStyleIdx="6" presStyleCnt="10"/>
      <dgm:spPr/>
    </dgm:pt>
    <dgm:pt modelId="{E4110175-4E3A-4A3A-AA70-B221EF710E47}" type="pres">
      <dgm:prSet presAssocID="{A82BE9B6-F638-483F-967B-9E2A96DBBCDE}" presName="connTx" presStyleLbl="parChTrans1D2" presStyleIdx="6" presStyleCnt="10"/>
      <dgm:spPr/>
    </dgm:pt>
    <dgm:pt modelId="{4AA97ABF-0936-4D8E-9B6D-FC69975AF92E}" type="pres">
      <dgm:prSet presAssocID="{8ECFD059-A6CA-4CA2-B5FF-D964A636B682}" presName="node" presStyleLbl="node1" presStyleIdx="6" presStyleCnt="10">
        <dgm:presLayoutVars>
          <dgm:bulletEnabled val="1"/>
        </dgm:presLayoutVars>
      </dgm:prSet>
      <dgm:spPr/>
    </dgm:pt>
    <dgm:pt modelId="{26B27CCC-CB44-445C-BA50-3C98A55328BF}" type="pres">
      <dgm:prSet presAssocID="{FFB528B1-7595-4AD0-82D0-EC7A6E8724E1}" presName="Name9" presStyleLbl="parChTrans1D2" presStyleIdx="7" presStyleCnt="10"/>
      <dgm:spPr/>
    </dgm:pt>
    <dgm:pt modelId="{2FC5198E-277B-4B5F-B86D-B123353915D8}" type="pres">
      <dgm:prSet presAssocID="{FFB528B1-7595-4AD0-82D0-EC7A6E8724E1}" presName="connTx" presStyleLbl="parChTrans1D2" presStyleIdx="7" presStyleCnt="10"/>
      <dgm:spPr/>
    </dgm:pt>
    <dgm:pt modelId="{3BFE2E03-2734-4EBD-ABE4-6235405015F3}" type="pres">
      <dgm:prSet presAssocID="{74118BA4-8DB7-42C6-8D7C-30FB24098F87}" presName="node" presStyleLbl="node1" presStyleIdx="7" presStyleCnt="10">
        <dgm:presLayoutVars>
          <dgm:bulletEnabled val="1"/>
        </dgm:presLayoutVars>
      </dgm:prSet>
      <dgm:spPr/>
    </dgm:pt>
    <dgm:pt modelId="{F996D747-DE6E-4197-A08B-1EF2119715DE}" type="pres">
      <dgm:prSet presAssocID="{A8D397FD-CB72-457B-9034-2CCCBD18E583}" presName="Name9" presStyleLbl="parChTrans1D2" presStyleIdx="8" presStyleCnt="10"/>
      <dgm:spPr/>
    </dgm:pt>
    <dgm:pt modelId="{37C7917D-F875-48F6-8334-CE1352042F4A}" type="pres">
      <dgm:prSet presAssocID="{A8D397FD-CB72-457B-9034-2CCCBD18E583}" presName="connTx" presStyleLbl="parChTrans1D2" presStyleIdx="8" presStyleCnt="10"/>
      <dgm:spPr/>
    </dgm:pt>
    <dgm:pt modelId="{D7C2235A-3FA7-49B8-92C0-AA3A0FA8B824}" type="pres">
      <dgm:prSet presAssocID="{49DD124B-9FB0-4C26-9EFA-F796565D933E}" presName="node" presStyleLbl="node1" presStyleIdx="8" presStyleCnt="10">
        <dgm:presLayoutVars>
          <dgm:bulletEnabled val="1"/>
        </dgm:presLayoutVars>
      </dgm:prSet>
      <dgm:spPr/>
    </dgm:pt>
    <dgm:pt modelId="{E7F0F295-B601-4AB8-A0BD-633CF78DBDE1}" type="pres">
      <dgm:prSet presAssocID="{F77786B2-7DC2-4F71-9604-C6DA862B59C4}" presName="Name9" presStyleLbl="parChTrans1D2" presStyleIdx="9" presStyleCnt="10"/>
      <dgm:spPr/>
    </dgm:pt>
    <dgm:pt modelId="{3CA7F3B9-BAE5-4367-B533-F3EF64FB2719}" type="pres">
      <dgm:prSet presAssocID="{F77786B2-7DC2-4F71-9604-C6DA862B59C4}" presName="connTx" presStyleLbl="parChTrans1D2" presStyleIdx="9" presStyleCnt="10"/>
      <dgm:spPr/>
    </dgm:pt>
    <dgm:pt modelId="{A7C5F9C9-6177-4EA8-9BC0-7E155C9C05B0}" type="pres">
      <dgm:prSet presAssocID="{67017C4C-451D-4933-AC2D-B5645C0FE8E9}" presName="node" presStyleLbl="node1" presStyleIdx="9" presStyleCnt="10">
        <dgm:presLayoutVars>
          <dgm:bulletEnabled val="1"/>
        </dgm:presLayoutVars>
      </dgm:prSet>
      <dgm:spPr/>
    </dgm:pt>
  </dgm:ptLst>
  <dgm:cxnLst>
    <dgm:cxn modelId="{416C5506-3D7D-43DF-842D-11E2307DBF82}" srcId="{15B80C6A-9E59-41D2-955C-683AE33E7034}" destId="{49DD124B-9FB0-4C26-9EFA-F796565D933E}" srcOrd="8" destOrd="0" parTransId="{A8D397FD-CB72-457B-9034-2CCCBD18E583}" sibTransId="{8C7604E2-4157-4222-BB39-255674C25B6B}"/>
    <dgm:cxn modelId="{9AE02708-D74F-4CAE-80AD-4E29C79637FB}" type="presOf" srcId="{A82BE9B6-F638-483F-967B-9E2A96DBBCDE}" destId="{E4110175-4E3A-4A3A-AA70-B221EF710E47}" srcOrd="1" destOrd="0" presId="urn:microsoft.com/office/officeart/2005/8/layout/radial1"/>
    <dgm:cxn modelId="{EC1C160A-9401-48A1-8E40-D7B1FEFE333B}" srcId="{15B80C6A-9E59-41D2-955C-683AE33E7034}" destId="{CCDF6F60-E11B-4BD5-9110-56E20D58C178}" srcOrd="2" destOrd="0" parTransId="{DBB4969A-654F-4113-AD70-3817DC7DFF61}" sibTransId="{8352A665-59EB-43D7-9FC0-89930D69181D}"/>
    <dgm:cxn modelId="{1A19500C-06D1-4A03-82A8-0FB835EADF4D}" type="presOf" srcId="{85064B00-18EC-40ED-9D91-0EC129731E68}" destId="{64F68F79-AE46-4D99-84A3-FF6E96682EA3}" srcOrd="1" destOrd="0" presId="urn:microsoft.com/office/officeart/2005/8/layout/radial1"/>
    <dgm:cxn modelId="{F5028F14-C979-4509-AEE4-D7A5025683E2}" type="presOf" srcId="{197A9583-D40B-4D70-82AF-531A99A1F87B}" destId="{6A75BBC2-165F-400E-82B3-DB9A2B4F2AD6}" srcOrd="0" destOrd="0" presId="urn:microsoft.com/office/officeart/2005/8/layout/radial1"/>
    <dgm:cxn modelId="{36CC9617-5B15-4DCF-95B8-8CB5749AAC77}" srcId="{15B80C6A-9E59-41D2-955C-683AE33E7034}" destId="{8ECFD059-A6CA-4CA2-B5FF-D964A636B682}" srcOrd="6" destOrd="0" parTransId="{A82BE9B6-F638-483F-967B-9E2A96DBBCDE}" sibTransId="{EFD95F2A-26BF-4A1E-9318-ECC3622B9790}"/>
    <dgm:cxn modelId="{0FD6E422-30D5-490E-A244-548BE57D2692}" type="presOf" srcId="{2AF5FC97-F9DE-46C7-8C94-2A95D8CA92FE}" destId="{3F61C049-9C15-4EEA-A3B0-29EDFF1FD0AF}" srcOrd="1" destOrd="0" presId="urn:microsoft.com/office/officeart/2005/8/layout/radial1"/>
    <dgm:cxn modelId="{41564237-EC12-452D-8CAA-0E118D4E581C}" type="presOf" srcId="{74118BA4-8DB7-42C6-8D7C-30FB24098F87}" destId="{3BFE2E03-2734-4EBD-ABE4-6235405015F3}" srcOrd="0" destOrd="0" presId="urn:microsoft.com/office/officeart/2005/8/layout/radial1"/>
    <dgm:cxn modelId="{23CCD13A-DC73-401E-AD85-E42F303B49FC}" type="presOf" srcId="{49DD124B-9FB0-4C26-9EFA-F796565D933E}" destId="{D7C2235A-3FA7-49B8-92C0-AA3A0FA8B824}" srcOrd="0" destOrd="0" presId="urn:microsoft.com/office/officeart/2005/8/layout/radial1"/>
    <dgm:cxn modelId="{B5DB083B-270E-48AF-B338-D95543AC503A}" srcId="{F9C65B41-0DBC-4B37-985A-2EDCF7C43356}" destId="{15B80C6A-9E59-41D2-955C-683AE33E7034}" srcOrd="0" destOrd="0" parTransId="{2AE86044-1919-43D4-ABC0-467AEB0030BE}" sibTransId="{391F10F9-6FCF-4E0B-89C0-3D75A7887D86}"/>
    <dgm:cxn modelId="{CACB945B-8CDD-4619-97EE-2060706AEBC1}" type="presOf" srcId="{F77786B2-7DC2-4F71-9604-C6DA862B59C4}" destId="{3CA7F3B9-BAE5-4367-B533-F3EF64FB2719}" srcOrd="1" destOrd="0" presId="urn:microsoft.com/office/officeart/2005/8/layout/radial1"/>
    <dgm:cxn modelId="{C71E775D-7ED1-405F-A7FF-CDF85DC3B020}" type="presOf" srcId="{745F461A-6326-4843-8DEB-40601DFFC2D7}" destId="{487C23B6-5029-4C51-A551-70BAA20872B1}" srcOrd="0" destOrd="0" presId="urn:microsoft.com/office/officeart/2005/8/layout/radial1"/>
    <dgm:cxn modelId="{1FFD4942-F16D-4DC1-A41D-88B3E2461157}" type="presOf" srcId="{A82BE9B6-F638-483F-967B-9E2A96DBBCDE}" destId="{64FC6A03-B5D4-4A22-B20B-2118B6899117}" srcOrd="0" destOrd="0" presId="urn:microsoft.com/office/officeart/2005/8/layout/radial1"/>
    <dgm:cxn modelId="{C9616368-1D75-44E4-999C-E8385E85E34F}" type="presOf" srcId="{DBB4969A-654F-4113-AD70-3817DC7DFF61}" destId="{4A34DA59-98A3-44AC-92E8-C21055989B59}" srcOrd="1" destOrd="0" presId="urn:microsoft.com/office/officeart/2005/8/layout/radial1"/>
    <dgm:cxn modelId="{7D51D54F-53EB-4263-B024-1B4F48266F7A}" type="presOf" srcId="{CF0251F1-4613-4C17-A47B-CD1B08CB91D4}" destId="{01BC5104-AA39-49B4-8C6A-8584B42BBD5E}" srcOrd="1" destOrd="0" presId="urn:microsoft.com/office/officeart/2005/8/layout/radial1"/>
    <dgm:cxn modelId="{970E6D55-A803-4FA1-8B12-E006BFF7CC26}" type="presOf" srcId="{67017C4C-451D-4933-AC2D-B5645C0FE8E9}" destId="{A7C5F9C9-6177-4EA8-9BC0-7E155C9C05B0}" srcOrd="0" destOrd="0" presId="urn:microsoft.com/office/officeart/2005/8/layout/radial1"/>
    <dgm:cxn modelId="{24248075-975A-40DD-8199-7DF87C9879E0}" type="presOf" srcId="{A8D397FD-CB72-457B-9034-2CCCBD18E583}" destId="{F996D747-DE6E-4197-A08B-1EF2119715DE}" srcOrd="0" destOrd="0" presId="urn:microsoft.com/office/officeart/2005/8/layout/radial1"/>
    <dgm:cxn modelId="{E35FC878-1DBA-462D-B7E8-37AFB7919E46}" type="presOf" srcId="{FF5D28DF-7936-447C-A88D-16BB681D817C}" destId="{A58597B1-1C6E-4EF7-8BBD-0B07987DE40B}" srcOrd="0" destOrd="0" presId="urn:microsoft.com/office/officeart/2005/8/layout/radial1"/>
    <dgm:cxn modelId="{C177B892-B30B-4C6D-811D-ABE2B61DA1FB}" type="presOf" srcId="{D43353E5-BA0A-481C-BFEC-9FA9F6F7D62F}" destId="{5AFF3107-E42E-4013-AB4D-1F9B97B591B8}" srcOrd="0" destOrd="0" presId="urn:microsoft.com/office/officeart/2005/8/layout/radial1"/>
    <dgm:cxn modelId="{DA2C9593-396B-4844-BA13-5A82DA847056}" srcId="{15B80C6A-9E59-41D2-955C-683AE33E7034}" destId="{197A9583-D40B-4D70-82AF-531A99A1F87B}" srcOrd="4" destOrd="0" parTransId="{64710643-9049-442C-89B9-6C80272A409A}" sibTransId="{43D12324-A49D-4FE0-94D7-02860A56EE54}"/>
    <dgm:cxn modelId="{A37E9697-E215-4C94-BB2B-1FF0839056A2}" type="presOf" srcId="{FFB528B1-7595-4AD0-82D0-EC7A6E8724E1}" destId="{26B27CCC-CB44-445C-BA50-3C98A55328BF}" srcOrd="0" destOrd="0" presId="urn:microsoft.com/office/officeart/2005/8/layout/radial1"/>
    <dgm:cxn modelId="{4049C699-1006-4ACD-8C5B-58A6C2631B02}" srcId="{15B80C6A-9E59-41D2-955C-683AE33E7034}" destId="{67017C4C-451D-4933-AC2D-B5645C0FE8E9}" srcOrd="9" destOrd="0" parTransId="{F77786B2-7DC2-4F71-9604-C6DA862B59C4}" sibTransId="{EF46A4CC-D43F-4032-A1BE-51DB26283F9A}"/>
    <dgm:cxn modelId="{7936A19A-67F1-427D-9804-B093003D11D4}" type="presOf" srcId="{CF0251F1-4613-4C17-A47B-CD1B08CB91D4}" destId="{87FC7244-ED99-44B1-BAB8-474D1280B8D6}" srcOrd="0" destOrd="0" presId="urn:microsoft.com/office/officeart/2005/8/layout/radial1"/>
    <dgm:cxn modelId="{B1A225A0-D0A2-41A8-AA89-F56E789B5D7C}" type="presOf" srcId="{2AF5FC97-F9DE-46C7-8C94-2A95D8CA92FE}" destId="{2D5D9CAB-1970-47B9-8006-E33E10831367}" srcOrd="0" destOrd="0" presId="urn:microsoft.com/office/officeart/2005/8/layout/radial1"/>
    <dgm:cxn modelId="{175A0CAB-4396-4AE0-8DD9-65153E95DB0A}" type="presOf" srcId="{64710643-9049-442C-89B9-6C80272A409A}" destId="{7F1DD669-516C-47AA-A5F6-05F269EC1137}" srcOrd="0" destOrd="0" presId="urn:microsoft.com/office/officeart/2005/8/layout/radial1"/>
    <dgm:cxn modelId="{D28F4DAF-1200-4664-86BC-AE9BF19D714D}" type="presOf" srcId="{F77786B2-7DC2-4F71-9604-C6DA862B59C4}" destId="{E7F0F295-B601-4AB8-A0BD-633CF78DBDE1}" srcOrd="0" destOrd="0" presId="urn:microsoft.com/office/officeart/2005/8/layout/radial1"/>
    <dgm:cxn modelId="{C9349FAF-0BAE-4D42-9BA9-BFB8F0AA6E47}" type="presOf" srcId="{CCDF6F60-E11B-4BD5-9110-56E20D58C178}" destId="{3D8E4D8B-06A0-4D86-B69C-8A1CD79E4D22}" srcOrd="0" destOrd="0" presId="urn:microsoft.com/office/officeart/2005/8/layout/radial1"/>
    <dgm:cxn modelId="{84F7F1B6-88D0-45BD-86F3-FB47C20A77BC}" srcId="{15B80C6A-9E59-41D2-955C-683AE33E7034}" destId="{07ED5AA5-A975-4242-BFC0-3DC333939F57}" srcOrd="1" destOrd="0" parTransId="{85064B00-18EC-40ED-9D91-0EC129731E68}" sibTransId="{6D621C3C-8BCC-46C6-893D-ED324D91C254}"/>
    <dgm:cxn modelId="{7CE84EBB-FCDA-476E-A7AE-6701DB445795}" type="presOf" srcId="{15B80C6A-9E59-41D2-955C-683AE33E7034}" destId="{6C5C82A2-2595-410C-AA90-31200B0BD846}" srcOrd="0" destOrd="0" presId="urn:microsoft.com/office/officeart/2005/8/layout/radial1"/>
    <dgm:cxn modelId="{A58305C4-F0AF-4D4E-8639-458A2D733928}" type="presOf" srcId="{FFB528B1-7595-4AD0-82D0-EC7A6E8724E1}" destId="{2FC5198E-277B-4B5F-B86D-B123353915D8}" srcOrd="1" destOrd="0" presId="urn:microsoft.com/office/officeart/2005/8/layout/radial1"/>
    <dgm:cxn modelId="{91A948C5-7602-401F-B5C4-86F28A758169}" type="presOf" srcId="{DBB4969A-654F-4113-AD70-3817DC7DFF61}" destId="{83CD96C1-BEAC-4B46-8937-A99B86DEC655}" srcOrd="0" destOrd="0" presId="urn:microsoft.com/office/officeart/2005/8/layout/radial1"/>
    <dgm:cxn modelId="{CD01F0C6-8B17-4133-9A75-F32054E84459}" type="presOf" srcId="{85064B00-18EC-40ED-9D91-0EC129731E68}" destId="{66F04E7B-7D60-4BFE-B55E-15664787ED0F}" srcOrd="0" destOrd="0" presId="urn:microsoft.com/office/officeart/2005/8/layout/radial1"/>
    <dgm:cxn modelId="{D80406CB-3B83-4AC7-AACF-1966440FCBEC}" type="presOf" srcId="{026E000B-6BE5-49BF-85A4-D10C6690C25C}" destId="{94E2B82B-A60C-4766-9AA8-3F4988969676}" srcOrd="1" destOrd="0" presId="urn:microsoft.com/office/officeart/2005/8/layout/radial1"/>
    <dgm:cxn modelId="{AC4EB8D7-AE7E-4C23-A13A-25391E2331F3}" srcId="{15B80C6A-9E59-41D2-955C-683AE33E7034}" destId="{745F461A-6326-4843-8DEB-40601DFFC2D7}" srcOrd="5" destOrd="0" parTransId="{2AF5FC97-F9DE-46C7-8C94-2A95D8CA92FE}" sibTransId="{3C8530B4-9899-4764-BED0-0F486E35CB03}"/>
    <dgm:cxn modelId="{605B70D9-BEA2-4BDB-93B0-D299C1424109}" type="presOf" srcId="{07ED5AA5-A975-4242-BFC0-3DC333939F57}" destId="{A1BFDEB5-60FB-4717-AD40-7B36096EF261}" srcOrd="0" destOrd="0" presId="urn:microsoft.com/office/officeart/2005/8/layout/radial1"/>
    <dgm:cxn modelId="{285EB6DD-79BF-4366-897E-1965089BD847}" srcId="{15B80C6A-9E59-41D2-955C-683AE33E7034}" destId="{D43353E5-BA0A-481C-BFEC-9FA9F6F7D62F}" srcOrd="3" destOrd="0" parTransId="{CF0251F1-4613-4C17-A47B-CD1B08CB91D4}" sibTransId="{7556F13A-3584-44F8-A250-F8A86EC6C379}"/>
    <dgm:cxn modelId="{A0B5FFDD-B7DB-4A55-BBFC-26AC74171741}" srcId="{15B80C6A-9E59-41D2-955C-683AE33E7034}" destId="{74118BA4-8DB7-42C6-8D7C-30FB24098F87}" srcOrd="7" destOrd="0" parTransId="{FFB528B1-7595-4AD0-82D0-EC7A6E8724E1}" sibTransId="{37C2AFC8-B260-4AB0-B1AF-2D2B383D792C}"/>
    <dgm:cxn modelId="{41D6C6E3-6D41-465A-80E1-2C90289CB8BC}" type="presOf" srcId="{8ECFD059-A6CA-4CA2-B5FF-D964A636B682}" destId="{4AA97ABF-0936-4D8E-9B6D-FC69975AF92E}" srcOrd="0" destOrd="0" presId="urn:microsoft.com/office/officeart/2005/8/layout/radial1"/>
    <dgm:cxn modelId="{12308BE9-8814-4C5B-914C-4D15FAFFD1CB}" type="presOf" srcId="{64710643-9049-442C-89B9-6C80272A409A}" destId="{F3155AB8-C8B4-4EA7-B6F2-AEC53080E456}" srcOrd="1" destOrd="0" presId="urn:microsoft.com/office/officeart/2005/8/layout/radial1"/>
    <dgm:cxn modelId="{E2A74CED-D7EF-4E5B-BD18-C140F7B8CE23}" srcId="{15B80C6A-9E59-41D2-955C-683AE33E7034}" destId="{FF5D28DF-7936-447C-A88D-16BB681D817C}" srcOrd="0" destOrd="0" parTransId="{026E000B-6BE5-49BF-85A4-D10C6690C25C}" sibTransId="{E863A2D8-4817-4BD7-AB26-F79631811E24}"/>
    <dgm:cxn modelId="{F4A47EF5-5107-4ED9-A8E3-14CF5993668D}" type="presOf" srcId="{A8D397FD-CB72-457B-9034-2CCCBD18E583}" destId="{37C7917D-F875-48F6-8334-CE1352042F4A}" srcOrd="1" destOrd="0" presId="urn:microsoft.com/office/officeart/2005/8/layout/radial1"/>
    <dgm:cxn modelId="{CD6C8AF7-44BC-407F-AC61-F214F8731119}" type="presOf" srcId="{F9C65B41-0DBC-4B37-985A-2EDCF7C43356}" destId="{D2D93E0F-C872-45A7-94D8-D860E56F5AD0}" srcOrd="0" destOrd="0" presId="urn:microsoft.com/office/officeart/2005/8/layout/radial1"/>
    <dgm:cxn modelId="{F60327FA-CFFC-405E-ACCD-C0A038E8F66F}" type="presOf" srcId="{026E000B-6BE5-49BF-85A4-D10C6690C25C}" destId="{783D0075-B6CE-4AEE-B0CB-D07D5D32831F}" srcOrd="0" destOrd="0" presId="urn:microsoft.com/office/officeart/2005/8/layout/radial1"/>
    <dgm:cxn modelId="{8B61440E-C00B-49F2-BD49-9951765FB30E}" type="presParOf" srcId="{D2D93E0F-C872-45A7-94D8-D860E56F5AD0}" destId="{6C5C82A2-2595-410C-AA90-31200B0BD846}" srcOrd="0" destOrd="0" presId="urn:microsoft.com/office/officeart/2005/8/layout/radial1"/>
    <dgm:cxn modelId="{B965BEB9-7433-40D5-8E2F-4713407FE1E6}" type="presParOf" srcId="{D2D93E0F-C872-45A7-94D8-D860E56F5AD0}" destId="{783D0075-B6CE-4AEE-B0CB-D07D5D32831F}" srcOrd="1" destOrd="0" presId="urn:microsoft.com/office/officeart/2005/8/layout/radial1"/>
    <dgm:cxn modelId="{4784CB78-A5F2-4DC3-93F6-EDBD5C0949E8}" type="presParOf" srcId="{783D0075-B6CE-4AEE-B0CB-D07D5D32831F}" destId="{94E2B82B-A60C-4766-9AA8-3F4988969676}" srcOrd="0" destOrd="0" presId="urn:microsoft.com/office/officeart/2005/8/layout/radial1"/>
    <dgm:cxn modelId="{3F3E9060-E153-48AD-9511-DB9D14B1D5AE}" type="presParOf" srcId="{D2D93E0F-C872-45A7-94D8-D860E56F5AD0}" destId="{A58597B1-1C6E-4EF7-8BBD-0B07987DE40B}" srcOrd="2" destOrd="0" presId="urn:microsoft.com/office/officeart/2005/8/layout/radial1"/>
    <dgm:cxn modelId="{16CB96F7-F6F9-40B1-B5BE-3F0F569405DD}" type="presParOf" srcId="{D2D93E0F-C872-45A7-94D8-D860E56F5AD0}" destId="{66F04E7B-7D60-4BFE-B55E-15664787ED0F}" srcOrd="3" destOrd="0" presId="urn:microsoft.com/office/officeart/2005/8/layout/radial1"/>
    <dgm:cxn modelId="{297A3BAD-F1DE-4697-BE71-EF0C5CC4934F}" type="presParOf" srcId="{66F04E7B-7D60-4BFE-B55E-15664787ED0F}" destId="{64F68F79-AE46-4D99-84A3-FF6E96682EA3}" srcOrd="0" destOrd="0" presId="urn:microsoft.com/office/officeart/2005/8/layout/radial1"/>
    <dgm:cxn modelId="{E2D67D81-3765-4E6F-9D89-9B7A230A3CB0}" type="presParOf" srcId="{D2D93E0F-C872-45A7-94D8-D860E56F5AD0}" destId="{A1BFDEB5-60FB-4717-AD40-7B36096EF261}" srcOrd="4" destOrd="0" presId="urn:microsoft.com/office/officeart/2005/8/layout/radial1"/>
    <dgm:cxn modelId="{9BBD7BD1-044A-41B4-8E76-91010102B2F9}" type="presParOf" srcId="{D2D93E0F-C872-45A7-94D8-D860E56F5AD0}" destId="{83CD96C1-BEAC-4B46-8937-A99B86DEC655}" srcOrd="5" destOrd="0" presId="urn:microsoft.com/office/officeart/2005/8/layout/radial1"/>
    <dgm:cxn modelId="{2EEB54FF-AA6A-4599-B0FD-C2E4E6886422}" type="presParOf" srcId="{83CD96C1-BEAC-4B46-8937-A99B86DEC655}" destId="{4A34DA59-98A3-44AC-92E8-C21055989B59}" srcOrd="0" destOrd="0" presId="urn:microsoft.com/office/officeart/2005/8/layout/radial1"/>
    <dgm:cxn modelId="{6DE16DC0-386A-4C6E-9F99-924E37907BF4}" type="presParOf" srcId="{D2D93E0F-C872-45A7-94D8-D860E56F5AD0}" destId="{3D8E4D8B-06A0-4D86-B69C-8A1CD79E4D22}" srcOrd="6" destOrd="0" presId="urn:microsoft.com/office/officeart/2005/8/layout/radial1"/>
    <dgm:cxn modelId="{3DECA0CE-E16E-44DE-9F1A-442010131E76}" type="presParOf" srcId="{D2D93E0F-C872-45A7-94D8-D860E56F5AD0}" destId="{87FC7244-ED99-44B1-BAB8-474D1280B8D6}" srcOrd="7" destOrd="0" presId="urn:microsoft.com/office/officeart/2005/8/layout/radial1"/>
    <dgm:cxn modelId="{B5FEBE2B-8FF2-4569-87DF-093D45C7E3B4}" type="presParOf" srcId="{87FC7244-ED99-44B1-BAB8-474D1280B8D6}" destId="{01BC5104-AA39-49B4-8C6A-8584B42BBD5E}" srcOrd="0" destOrd="0" presId="urn:microsoft.com/office/officeart/2005/8/layout/radial1"/>
    <dgm:cxn modelId="{3CC65D7D-56BE-4EBE-9DC8-ADAA09608A12}" type="presParOf" srcId="{D2D93E0F-C872-45A7-94D8-D860E56F5AD0}" destId="{5AFF3107-E42E-4013-AB4D-1F9B97B591B8}" srcOrd="8" destOrd="0" presId="urn:microsoft.com/office/officeart/2005/8/layout/radial1"/>
    <dgm:cxn modelId="{1726F071-8AB3-4D28-95F0-99D44040FD27}" type="presParOf" srcId="{D2D93E0F-C872-45A7-94D8-D860E56F5AD0}" destId="{7F1DD669-516C-47AA-A5F6-05F269EC1137}" srcOrd="9" destOrd="0" presId="urn:microsoft.com/office/officeart/2005/8/layout/radial1"/>
    <dgm:cxn modelId="{3381F833-E844-4B50-B9CA-205A3D1AB5FE}" type="presParOf" srcId="{7F1DD669-516C-47AA-A5F6-05F269EC1137}" destId="{F3155AB8-C8B4-4EA7-B6F2-AEC53080E456}" srcOrd="0" destOrd="0" presId="urn:microsoft.com/office/officeart/2005/8/layout/radial1"/>
    <dgm:cxn modelId="{D3165065-DE43-4E4B-9B99-12B881F57C79}" type="presParOf" srcId="{D2D93E0F-C872-45A7-94D8-D860E56F5AD0}" destId="{6A75BBC2-165F-400E-82B3-DB9A2B4F2AD6}" srcOrd="10" destOrd="0" presId="urn:microsoft.com/office/officeart/2005/8/layout/radial1"/>
    <dgm:cxn modelId="{254070AC-D701-4264-93C2-044A55530FD2}" type="presParOf" srcId="{D2D93E0F-C872-45A7-94D8-D860E56F5AD0}" destId="{2D5D9CAB-1970-47B9-8006-E33E10831367}" srcOrd="11" destOrd="0" presId="urn:microsoft.com/office/officeart/2005/8/layout/radial1"/>
    <dgm:cxn modelId="{298ACCF0-6036-46CA-814F-565D00B912FC}" type="presParOf" srcId="{2D5D9CAB-1970-47B9-8006-E33E10831367}" destId="{3F61C049-9C15-4EEA-A3B0-29EDFF1FD0AF}" srcOrd="0" destOrd="0" presId="urn:microsoft.com/office/officeart/2005/8/layout/radial1"/>
    <dgm:cxn modelId="{C84EAFFA-BC68-4D8D-BE78-4789BF74C970}" type="presParOf" srcId="{D2D93E0F-C872-45A7-94D8-D860E56F5AD0}" destId="{487C23B6-5029-4C51-A551-70BAA20872B1}" srcOrd="12" destOrd="0" presId="urn:microsoft.com/office/officeart/2005/8/layout/radial1"/>
    <dgm:cxn modelId="{086285E9-028B-437F-8902-F3FA95BA09A5}" type="presParOf" srcId="{D2D93E0F-C872-45A7-94D8-D860E56F5AD0}" destId="{64FC6A03-B5D4-4A22-B20B-2118B6899117}" srcOrd="13" destOrd="0" presId="urn:microsoft.com/office/officeart/2005/8/layout/radial1"/>
    <dgm:cxn modelId="{5F25DB75-0518-4F2E-ADA1-22B1027019F2}" type="presParOf" srcId="{64FC6A03-B5D4-4A22-B20B-2118B6899117}" destId="{E4110175-4E3A-4A3A-AA70-B221EF710E47}" srcOrd="0" destOrd="0" presId="urn:microsoft.com/office/officeart/2005/8/layout/radial1"/>
    <dgm:cxn modelId="{C984AFBA-BA59-4F41-A65A-7C3DBA00AF4D}" type="presParOf" srcId="{D2D93E0F-C872-45A7-94D8-D860E56F5AD0}" destId="{4AA97ABF-0936-4D8E-9B6D-FC69975AF92E}" srcOrd="14" destOrd="0" presId="urn:microsoft.com/office/officeart/2005/8/layout/radial1"/>
    <dgm:cxn modelId="{1F95381C-A548-4C65-87E9-C4C0AF39968D}" type="presParOf" srcId="{D2D93E0F-C872-45A7-94D8-D860E56F5AD0}" destId="{26B27CCC-CB44-445C-BA50-3C98A55328BF}" srcOrd="15" destOrd="0" presId="urn:microsoft.com/office/officeart/2005/8/layout/radial1"/>
    <dgm:cxn modelId="{01ED8776-79A7-4B69-8DC8-924A0FC2CCD8}" type="presParOf" srcId="{26B27CCC-CB44-445C-BA50-3C98A55328BF}" destId="{2FC5198E-277B-4B5F-B86D-B123353915D8}" srcOrd="0" destOrd="0" presId="urn:microsoft.com/office/officeart/2005/8/layout/radial1"/>
    <dgm:cxn modelId="{E0E77DD7-6DB6-4B78-9A6C-A59B55696601}" type="presParOf" srcId="{D2D93E0F-C872-45A7-94D8-D860E56F5AD0}" destId="{3BFE2E03-2734-4EBD-ABE4-6235405015F3}" srcOrd="16" destOrd="0" presId="urn:microsoft.com/office/officeart/2005/8/layout/radial1"/>
    <dgm:cxn modelId="{ECB6B0EE-B5C3-4F93-A04B-0E9836A625EB}" type="presParOf" srcId="{D2D93E0F-C872-45A7-94D8-D860E56F5AD0}" destId="{F996D747-DE6E-4197-A08B-1EF2119715DE}" srcOrd="17" destOrd="0" presId="urn:microsoft.com/office/officeart/2005/8/layout/radial1"/>
    <dgm:cxn modelId="{B35F1812-7837-4D4F-953D-7CDFF0CD2D13}" type="presParOf" srcId="{F996D747-DE6E-4197-A08B-1EF2119715DE}" destId="{37C7917D-F875-48F6-8334-CE1352042F4A}" srcOrd="0" destOrd="0" presId="urn:microsoft.com/office/officeart/2005/8/layout/radial1"/>
    <dgm:cxn modelId="{C16AEE98-99F4-48A8-BFBA-0E300810DCDB}" type="presParOf" srcId="{D2D93E0F-C872-45A7-94D8-D860E56F5AD0}" destId="{D7C2235A-3FA7-49B8-92C0-AA3A0FA8B824}" srcOrd="18" destOrd="0" presId="urn:microsoft.com/office/officeart/2005/8/layout/radial1"/>
    <dgm:cxn modelId="{0C52641B-C546-41BD-84CF-1B81E6F16DEB}" type="presParOf" srcId="{D2D93E0F-C872-45A7-94D8-D860E56F5AD0}" destId="{E7F0F295-B601-4AB8-A0BD-633CF78DBDE1}" srcOrd="19" destOrd="0" presId="urn:microsoft.com/office/officeart/2005/8/layout/radial1"/>
    <dgm:cxn modelId="{ED2010BC-E4B7-4D78-9638-7E39C3A27247}" type="presParOf" srcId="{E7F0F295-B601-4AB8-A0BD-633CF78DBDE1}" destId="{3CA7F3B9-BAE5-4367-B533-F3EF64FB2719}" srcOrd="0" destOrd="0" presId="urn:microsoft.com/office/officeart/2005/8/layout/radial1"/>
    <dgm:cxn modelId="{064D998B-97B4-4312-94F0-94DE81474CBE}" type="presParOf" srcId="{D2D93E0F-C872-45A7-94D8-D860E56F5AD0}" destId="{A7C5F9C9-6177-4EA8-9BC0-7E155C9C05B0}" srcOrd="20"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dsp:txBody>
      <dsp:txXfrm>
        <a:off x="2421670" y="586148"/>
        <a:ext cx="729514" cy="7295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dsp:txBody>
      <dsp:txXfrm>
        <a:off x="2421670" y="586148"/>
        <a:ext cx="729514" cy="7295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dsp:txBody>
      <dsp:txXfrm>
        <a:off x="2421670" y="586148"/>
        <a:ext cx="729514" cy="72951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886309" y="2531642"/>
          <a:ext cx="355381" cy="355381"/>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Aggregator</a:t>
          </a:r>
        </a:p>
      </dsp:txBody>
      <dsp:txXfrm>
        <a:off x="3938353" y="2583686"/>
        <a:ext cx="251293" cy="251293"/>
      </dsp:txXfrm>
    </dsp:sp>
    <dsp:sp modelId="{783D0075-B6CE-4AEE-B0CB-D07D5D32831F}">
      <dsp:nvSpPr>
        <dsp:cNvPr id="0" name=""/>
        <dsp:cNvSpPr/>
      </dsp:nvSpPr>
      <dsp:spPr>
        <a:xfrm rot="16200000">
          <a:off x="2987933" y="145164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010196" y="1401773"/>
        <a:ext cx="107606" cy="107606"/>
      </dsp:txXfrm>
    </dsp:sp>
    <dsp:sp modelId="{A58597B1-1C6E-4EF7-8BBD-0B07987DE40B}">
      <dsp:nvSpPr>
        <dsp:cNvPr id="0" name=""/>
        <dsp:cNvSpPr/>
      </dsp:nvSpPr>
      <dsp:spPr>
        <a:xfrm>
          <a:off x="3886309" y="2412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Web</a:t>
          </a:r>
        </a:p>
      </dsp:txBody>
      <dsp:txXfrm>
        <a:off x="3938353" y="76172"/>
        <a:ext cx="251293" cy="251293"/>
      </dsp:txXfrm>
    </dsp:sp>
    <dsp:sp modelId="{66F04E7B-7D60-4BFE-B55E-15664787ED0F}">
      <dsp:nvSpPr>
        <dsp:cNvPr id="0" name=""/>
        <dsp:cNvSpPr/>
      </dsp:nvSpPr>
      <dsp:spPr>
        <a:xfrm rot="16835294">
          <a:off x="3218310" y="1472988"/>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240573" y="1423120"/>
        <a:ext cx="107606" cy="107606"/>
      </dsp:txXfrm>
    </dsp:sp>
    <dsp:sp modelId="{A1BFDEB5-60FB-4717-AD40-7B36096EF261}">
      <dsp:nvSpPr>
        <dsp:cNvPr id="0" name=""/>
        <dsp:cNvSpPr/>
      </dsp:nvSpPr>
      <dsp:spPr>
        <a:xfrm>
          <a:off x="4347063" y="66823"/>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Ads</a:t>
          </a:r>
        </a:p>
      </dsp:txBody>
      <dsp:txXfrm>
        <a:off x="4399107" y="118867"/>
        <a:ext cx="251293" cy="251293"/>
      </dsp:txXfrm>
    </dsp:sp>
    <dsp:sp modelId="{73FEBD32-F663-4CDA-BC8B-D97834769A52}">
      <dsp:nvSpPr>
        <dsp:cNvPr id="0" name=""/>
        <dsp:cNvSpPr/>
      </dsp:nvSpPr>
      <dsp:spPr>
        <a:xfrm rot="17470588">
          <a:off x="3440842" y="1536304"/>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463105" y="1486436"/>
        <a:ext cx="107606" cy="107606"/>
      </dsp:txXfrm>
    </dsp:sp>
    <dsp:sp modelId="{1A4A2F82-E8B7-41CD-AB92-3C0616A693CC}">
      <dsp:nvSpPr>
        <dsp:cNvPr id="0" name=""/>
        <dsp:cNvSpPr/>
      </dsp:nvSpPr>
      <dsp:spPr>
        <a:xfrm>
          <a:off x="4792127" y="193455"/>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Service</a:t>
          </a:r>
        </a:p>
      </dsp:txBody>
      <dsp:txXfrm>
        <a:off x="4844171" y="245499"/>
        <a:ext cx="251293" cy="251293"/>
      </dsp:txXfrm>
    </dsp:sp>
    <dsp:sp modelId="{836C9B17-A5AA-42F0-B016-4783E1ECD2F1}">
      <dsp:nvSpPr>
        <dsp:cNvPr id="0" name=""/>
        <dsp:cNvSpPr/>
      </dsp:nvSpPr>
      <dsp:spPr>
        <a:xfrm rot="18105882">
          <a:off x="3647951" y="1639432"/>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670214" y="1589564"/>
        <a:ext cx="107606" cy="107606"/>
      </dsp:txXfrm>
    </dsp:sp>
    <dsp:sp modelId="{4D910E47-170C-48AF-A877-6EAA267C4E91}">
      <dsp:nvSpPr>
        <dsp:cNvPr id="0" name=""/>
        <dsp:cNvSpPr/>
      </dsp:nvSpPr>
      <dsp:spPr>
        <a:xfrm>
          <a:off x="5206345" y="399711"/>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258389" y="451755"/>
        <a:ext cx="251293" cy="251293"/>
      </dsp:txXfrm>
    </dsp:sp>
    <dsp:sp modelId="{47E4EE6C-A751-4310-9916-51B2EBFC76F3}">
      <dsp:nvSpPr>
        <dsp:cNvPr id="0" name=""/>
        <dsp:cNvSpPr/>
      </dsp:nvSpPr>
      <dsp:spPr>
        <a:xfrm rot="18741176">
          <a:off x="3832584" y="177886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854847" y="1728992"/>
        <a:ext cx="107606" cy="107606"/>
      </dsp:txXfrm>
    </dsp:sp>
    <dsp:sp modelId="{06056410-4872-4751-A986-334CF4B5051A}">
      <dsp:nvSpPr>
        <dsp:cNvPr id="0" name=""/>
        <dsp:cNvSpPr/>
      </dsp:nvSpPr>
      <dsp:spPr>
        <a:xfrm>
          <a:off x="5575610" y="67856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627654" y="730611"/>
        <a:ext cx="251293" cy="251293"/>
      </dsp:txXfrm>
    </dsp:sp>
    <dsp:sp modelId="{815E440D-CC34-4650-B561-E9A43EAD7FBB}">
      <dsp:nvSpPr>
        <dsp:cNvPr id="0" name=""/>
        <dsp:cNvSpPr/>
      </dsp:nvSpPr>
      <dsp:spPr>
        <a:xfrm rot="19376471">
          <a:off x="3988453" y="194984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010716" y="1899972"/>
        <a:ext cx="107606" cy="107606"/>
      </dsp:txXfrm>
    </dsp:sp>
    <dsp:sp modelId="{A6B42102-24E2-41AF-A58F-09CBA962FCE1}">
      <dsp:nvSpPr>
        <dsp:cNvPr id="0" name=""/>
        <dsp:cNvSpPr/>
      </dsp:nvSpPr>
      <dsp:spPr>
        <a:xfrm>
          <a:off x="5887348" y="102052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939392" y="1072571"/>
        <a:ext cx="251293" cy="251293"/>
      </dsp:txXfrm>
    </dsp:sp>
    <dsp:sp modelId="{E88F32FA-22D0-440D-9B21-C66BC8CFC306}">
      <dsp:nvSpPr>
        <dsp:cNvPr id="0" name=""/>
        <dsp:cNvSpPr/>
      </dsp:nvSpPr>
      <dsp:spPr>
        <a:xfrm rot="20011765">
          <a:off x="4110250" y="214655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132513" y="2096682"/>
        <a:ext cx="107606" cy="107606"/>
      </dsp:txXfrm>
    </dsp:sp>
    <dsp:sp modelId="{FBE3BF6A-5DFC-46E3-9951-8D88C6FFE22D}">
      <dsp:nvSpPr>
        <dsp:cNvPr id="0" name=""/>
        <dsp:cNvSpPr/>
      </dsp:nvSpPr>
      <dsp:spPr>
        <a:xfrm>
          <a:off x="6130943" y="141394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182987" y="1465991"/>
        <a:ext cx="251293" cy="251293"/>
      </dsp:txXfrm>
    </dsp:sp>
    <dsp:sp modelId="{C7F70522-EE77-4D4B-8397-A3B80AECBE12}">
      <dsp:nvSpPr>
        <dsp:cNvPr id="0" name=""/>
        <dsp:cNvSpPr/>
      </dsp:nvSpPr>
      <dsp:spPr>
        <a:xfrm rot="20647059">
          <a:off x="4193829" y="236229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216092" y="2312423"/>
        <a:ext cx="107606" cy="107606"/>
      </dsp:txXfrm>
    </dsp:sp>
    <dsp:sp modelId="{923E6010-5B28-48BB-9882-681153722E89}">
      <dsp:nvSpPr>
        <dsp:cNvPr id="0" name=""/>
        <dsp:cNvSpPr/>
      </dsp:nvSpPr>
      <dsp:spPr>
        <a:xfrm>
          <a:off x="6298100" y="184542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350144" y="1897472"/>
        <a:ext cx="251293" cy="251293"/>
      </dsp:txXfrm>
    </dsp:sp>
    <dsp:sp modelId="{79A8C456-A92E-4BED-8395-358DEB0E3630}">
      <dsp:nvSpPr>
        <dsp:cNvPr id="0" name=""/>
        <dsp:cNvSpPr/>
      </dsp:nvSpPr>
      <dsp:spPr>
        <a:xfrm rot="21282353">
          <a:off x="4236342" y="258971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258605" y="2539848"/>
        <a:ext cx="107606" cy="107606"/>
      </dsp:txXfrm>
    </dsp:sp>
    <dsp:sp modelId="{3D108617-970C-4299-9DC1-3B509F8B73C6}">
      <dsp:nvSpPr>
        <dsp:cNvPr id="0" name=""/>
        <dsp:cNvSpPr/>
      </dsp:nvSpPr>
      <dsp:spPr>
        <a:xfrm>
          <a:off x="6383126" y="230027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435170" y="2352322"/>
        <a:ext cx="251293" cy="251293"/>
      </dsp:txXfrm>
    </dsp:sp>
    <dsp:sp modelId="{A393C3CC-0837-4E3C-936F-7CBF3591A5D2}">
      <dsp:nvSpPr>
        <dsp:cNvPr id="0" name=""/>
        <dsp:cNvSpPr/>
      </dsp:nvSpPr>
      <dsp:spPr>
        <a:xfrm rot="317647">
          <a:off x="4236342" y="282108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258605" y="2771212"/>
        <a:ext cx="107606" cy="107606"/>
      </dsp:txXfrm>
    </dsp:sp>
    <dsp:sp modelId="{2AE29B72-74C9-46A7-8D29-28AC526DB85D}">
      <dsp:nvSpPr>
        <dsp:cNvPr id="0" name=""/>
        <dsp:cNvSpPr/>
      </dsp:nvSpPr>
      <dsp:spPr>
        <a:xfrm>
          <a:off x="6383126" y="276300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435170" y="2815051"/>
        <a:ext cx="251293" cy="251293"/>
      </dsp:txXfrm>
    </dsp:sp>
    <dsp:sp modelId="{B921926D-16D6-4AAC-A2CC-7F0BDE2A6B2E}">
      <dsp:nvSpPr>
        <dsp:cNvPr id="0" name=""/>
        <dsp:cNvSpPr/>
      </dsp:nvSpPr>
      <dsp:spPr>
        <a:xfrm rot="952941">
          <a:off x="4193829" y="304850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216092" y="2998637"/>
        <a:ext cx="107606" cy="107606"/>
      </dsp:txXfrm>
    </dsp:sp>
    <dsp:sp modelId="{B8F08AE9-097B-4824-A930-28D45E5ECC3B}">
      <dsp:nvSpPr>
        <dsp:cNvPr id="0" name=""/>
        <dsp:cNvSpPr/>
      </dsp:nvSpPr>
      <dsp:spPr>
        <a:xfrm>
          <a:off x="6298100" y="3217856"/>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350144" y="3269900"/>
        <a:ext cx="251293" cy="251293"/>
      </dsp:txXfrm>
    </dsp:sp>
    <dsp:sp modelId="{68F02C9D-710F-4522-B5E0-CCF4BB5C030C}">
      <dsp:nvSpPr>
        <dsp:cNvPr id="0" name=""/>
        <dsp:cNvSpPr/>
      </dsp:nvSpPr>
      <dsp:spPr>
        <a:xfrm rot="1588235">
          <a:off x="4110250" y="326424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132513" y="3214377"/>
        <a:ext cx="107606" cy="107606"/>
      </dsp:txXfrm>
    </dsp:sp>
    <dsp:sp modelId="{16D4599A-C2AD-41B8-B5ED-F4A42182D652}">
      <dsp:nvSpPr>
        <dsp:cNvPr id="0" name=""/>
        <dsp:cNvSpPr/>
      </dsp:nvSpPr>
      <dsp:spPr>
        <a:xfrm>
          <a:off x="6130943" y="364933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182987" y="3701382"/>
        <a:ext cx="251293" cy="251293"/>
      </dsp:txXfrm>
    </dsp:sp>
    <dsp:sp modelId="{78BBF29E-E46A-41DA-9EF7-E3E6F6B28608}">
      <dsp:nvSpPr>
        <dsp:cNvPr id="0" name=""/>
        <dsp:cNvSpPr/>
      </dsp:nvSpPr>
      <dsp:spPr>
        <a:xfrm rot="2223529">
          <a:off x="3988453" y="346095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010716" y="3411087"/>
        <a:ext cx="107606" cy="107606"/>
      </dsp:txXfrm>
    </dsp:sp>
    <dsp:sp modelId="{22725321-6122-4949-9037-BFAAF4B97DF6}">
      <dsp:nvSpPr>
        <dsp:cNvPr id="0" name=""/>
        <dsp:cNvSpPr/>
      </dsp:nvSpPr>
      <dsp:spPr>
        <a:xfrm>
          <a:off x="5887348" y="404275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939392" y="4094801"/>
        <a:ext cx="251293" cy="251293"/>
      </dsp:txXfrm>
    </dsp:sp>
    <dsp:sp modelId="{C810449F-6A0D-4018-842E-F2E9D5504347}">
      <dsp:nvSpPr>
        <dsp:cNvPr id="0" name=""/>
        <dsp:cNvSpPr/>
      </dsp:nvSpPr>
      <dsp:spPr>
        <a:xfrm rot="2858824">
          <a:off x="3832584" y="363193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854847" y="3582067"/>
        <a:ext cx="107606" cy="107606"/>
      </dsp:txXfrm>
    </dsp:sp>
    <dsp:sp modelId="{5C770FFA-D380-403F-9618-91C6C0813909}">
      <dsp:nvSpPr>
        <dsp:cNvPr id="0" name=""/>
        <dsp:cNvSpPr/>
      </dsp:nvSpPr>
      <dsp:spPr>
        <a:xfrm>
          <a:off x="5575610" y="438471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627654" y="4436762"/>
        <a:ext cx="251293" cy="251293"/>
      </dsp:txXfrm>
    </dsp:sp>
    <dsp:sp modelId="{3922D095-7945-4814-9EFC-0A83A7FF142A}">
      <dsp:nvSpPr>
        <dsp:cNvPr id="0" name=""/>
        <dsp:cNvSpPr/>
      </dsp:nvSpPr>
      <dsp:spPr>
        <a:xfrm rot="3494118">
          <a:off x="3647951" y="3771364"/>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670214" y="3721495"/>
        <a:ext cx="107606" cy="107606"/>
      </dsp:txXfrm>
    </dsp:sp>
    <dsp:sp modelId="{AE6410F8-DCDD-4292-AB87-1BE1D8074A4B}">
      <dsp:nvSpPr>
        <dsp:cNvPr id="0" name=""/>
        <dsp:cNvSpPr/>
      </dsp:nvSpPr>
      <dsp:spPr>
        <a:xfrm>
          <a:off x="5206345" y="4663574"/>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258389" y="4715618"/>
        <a:ext cx="251293" cy="251293"/>
      </dsp:txXfrm>
    </dsp:sp>
    <dsp:sp modelId="{D71471F7-DFB6-442F-B810-077EB4D0A139}">
      <dsp:nvSpPr>
        <dsp:cNvPr id="0" name=""/>
        <dsp:cNvSpPr/>
      </dsp:nvSpPr>
      <dsp:spPr>
        <a:xfrm rot="4129412">
          <a:off x="3440842" y="3874492"/>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463105" y="3824623"/>
        <a:ext cx="107606" cy="107606"/>
      </dsp:txXfrm>
    </dsp:sp>
    <dsp:sp modelId="{F6637CF7-A8EE-4E3C-8D88-97F5A6B1FBE1}">
      <dsp:nvSpPr>
        <dsp:cNvPr id="0" name=""/>
        <dsp:cNvSpPr/>
      </dsp:nvSpPr>
      <dsp:spPr>
        <a:xfrm>
          <a:off x="4792127" y="4869830"/>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4844171" y="4921874"/>
        <a:ext cx="251293" cy="251293"/>
      </dsp:txXfrm>
    </dsp:sp>
    <dsp:sp modelId="{8A211DC4-54F4-4DFD-815E-97F97D1A01AD}">
      <dsp:nvSpPr>
        <dsp:cNvPr id="0" name=""/>
        <dsp:cNvSpPr/>
      </dsp:nvSpPr>
      <dsp:spPr>
        <a:xfrm rot="4764706">
          <a:off x="3218310" y="3937807"/>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240573" y="3887939"/>
        <a:ext cx="107606" cy="107606"/>
      </dsp:txXfrm>
    </dsp:sp>
    <dsp:sp modelId="{8C523F30-BD04-4EDB-BFB0-B3D614274678}">
      <dsp:nvSpPr>
        <dsp:cNvPr id="0" name=""/>
        <dsp:cNvSpPr/>
      </dsp:nvSpPr>
      <dsp:spPr>
        <a:xfrm>
          <a:off x="4347063" y="4996461"/>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4399107" y="5048505"/>
        <a:ext cx="251293" cy="251293"/>
      </dsp:txXfrm>
    </dsp:sp>
    <dsp:sp modelId="{1C9F06DE-FD90-4BC7-AB11-AC60C9069D9F}">
      <dsp:nvSpPr>
        <dsp:cNvPr id="0" name=""/>
        <dsp:cNvSpPr/>
      </dsp:nvSpPr>
      <dsp:spPr>
        <a:xfrm rot="5400000">
          <a:off x="2987933" y="395915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010196" y="3909287"/>
        <a:ext cx="107606" cy="107606"/>
      </dsp:txXfrm>
    </dsp:sp>
    <dsp:sp modelId="{903D0A3A-4919-4622-BCB5-3C507F57C512}">
      <dsp:nvSpPr>
        <dsp:cNvPr id="0" name=""/>
        <dsp:cNvSpPr/>
      </dsp:nvSpPr>
      <dsp:spPr>
        <a:xfrm>
          <a:off x="3886309" y="5039156"/>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3938353" y="5091200"/>
        <a:ext cx="251293" cy="251293"/>
      </dsp:txXfrm>
    </dsp:sp>
    <dsp:sp modelId="{E03BD50D-4EEC-4F37-A2FF-6F64766EB246}">
      <dsp:nvSpPr>
        <dsp:cNvPr id="0" name=""/>
        <dsp:cNvSpPr/>
      </dsp:nvSpPr>
      <dsp:spPr>
        <a:xfrm rot="6035294">
          <a:off x="2757556" y="3937807"/>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779819" y="3887939"/>
        <a:ext cx="107606" cy="107606"/>
      </dsp:txXfrm>
    </dsp:sp>
    <dsp:sp modelId="{536A3729-F1F4-492A-8640-44FF9AC45BF5}">
      <dsp:nvSpPr>
        <dsp:cNvPr id="0" name=""/>
        <dsp:cNvSpPr/>
      </dsp:nvSpPr>
      <dsp:spPr>
        <a:xfrm>
          <a:off x="3425554" y="4996461"/>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3477598" y="5048505"/>
        <a:ext cx="251293" cy="251293"/>
      </dsp:txXfrm>
    </dsp:sp>
    <dsp:sp modelId="{232AE4E3-F8AB-406E-8CFE-02F7F21F7DE6}">
      <dsp:nvSpPr>
        <dsp:cNvPr id="0" name=""/>
        <dsp:cNvSpPr/>
      </dsp:nvSpPr>
      <dsp:spPr>
        <a:xfrm rot="6670588">
          <a:off x="2535024" y="3874492"/>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557287" y="3824623"/>
        <a:ext cx="107606" cy="107606"/>
      </dsp:txXfrm>
    </dsp:sp>
    <dsp:sp modelId="{C779EAE4-8156-46B0-B2D3-9C7FF47F77EF}">
      <dsp:nvSpPr>
        <dsp:cNvPr id="0" name=""/>
        <dsp:cNvSpPr/>
      </dsp:nvSpPr>
      <dsp:spPr>
        <a:xfrm>
          <a:off x="2980490" y="4869830"/>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3032534" y="4921874"/>
        <a:ext cx="251293" cy="251293"/>
      </dsp:txXfrm>
    </dsp:sp>
    <dsp:sp modelId="{93FB4FBA-81A7-425B-92FC-1EB8B52DF9C1}">
      <dsp:nvSpPr>
        <dsp:cNvPr id="0" name=""/>
        <dsp:cNvSpPr/>
      </dsp:nvSpPr>
      <dsp:spPr>
        <a:xfrm rot="7305882">
          <a:off x="2327915" y="3771364"/>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350178" y="3721495"/>
        <a:ext cx="107606" cy="107606"/>
      </dsp:txXfrm>
    </dsp:sp>
    <dsp:sp modelId="{4E152E50-E5EC-458F-A097-88BF1BBE3A19}">
      <dsp:nvSpPr>
        <dsp:cNvPr id="0" name=""/>
        <dsp:cNvSpPr/>
      </dsp:nvSpPr>
      <dsp:spPr>
        <a:xfrm>
          <a:off x="2566273" y="4663574"/>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2618317" y="4715618"/>
        <a:ext cx="251293" cy="251293"/>
      </dsp:txXfrm>
    </dsp:sp>
    <dsp:sp modelId="{E09C1F30-7BDC-42AC-89E9-F5B6E6CF5B6F}">
      <dsp:nvSpPr>
        <dsp:cNvPr id="0" name=""/>
        <dsp:cNvSpPr/>
      </dsp:nvSpPr>
      <dsp:spPr>
        <a:xfrm rot="7941176">
          <a:off x="2143283" y="363193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165546" y="3582067"/>
        <a:ext cx="107606" cy="107606"/>
      </dsp:txXfrm>
    </dsp:sp>
    <dsp:sp modelId="{40B87684-9A1D-448B-89EA-D2F01CF4C0C2}">
      <dsp:nvSpPr>
        <dsp:cNvPr id="0" name=""/>
        <dsp:cNvSpPr/>
      </dsp:nvSpPr>
      <dsp:spPr>
        <a:xfrm>
          <a:off x="2197007" y="438471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2249051" y="4436762"/>
        <a:ext cx="251293" cy="251293"/>
      </dsp:txXfrm>
    </dsp:sp>
    <dsp:sp modelId="{76AF40D6-9948-4DDE-AC63-4F7C1BCD0A7C}">
      <dsp:nvSpPr>
        <dsp:cNvPr id="0" name=""/>
        <dsp:cNvSpPr/>
      </dsp:nvSpPr>
      <dsp:spPr>
        <a:xfrm rot="8576471">
          <a:off x="1987413" y="346095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009676" y="3411087"/>
        <a:ext cx="107606" cy="107606"/>
      </dsp:txXfrm>
    </dsp:sp>
    <dsp:sp modelId="{70031E0E-C9FD-4113-94FD-5C36B72C82A3}">
      <dsp:nvSpPr>
        <dsp:cNvPr id="0" name=""/>
        <dsp:cNvSpPr/>
      </dsp:nvSpPr>
      <dsp:spPr>
        <a:xfrm>
          <a:off x="1885269" y="404275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1937313" y="4094801"/>
        <a:ext cx="251293" cy="251293"/>
      </dsp:txXfrm>
    </dsp:sp>
    <dsp:sp modelId="{CD5F35AE-0105-43E0-82F4-A4E5AB4397C2}">
      <dsp:nvSpPr>
        <dsp:cNvPr id="0" name=""/>
        <dsp:cNvSpPr/>
      </dsp:nvSpPr>
      <dsp:spPr>
        <a:xfrm rot="9211765">
          <a:off x="1865616" y="326424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887879" y="3214377"/>
        <a:ext cx="107606" cy="107606"/>
      </dsp:txXfrm>
    </dsp:sp>
    <dsp:sp modelId="{8128E8D3-E94E-4BD4-9DF2-1D7C241E7F16}">
      <dsp:nvSpPr>
        <dsp:cNvPr id="0" name=""/>
        <dsp:cNvSpPr/>
      </dsp:nvSpPr>
      <dsp:spPr>
        <a:xfrm>
          <a:off x="1641674" y="364933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1693718" y="3701382"/>
        <a:ext cx="251293" cy="251293"/>
      </dsp:txXfrm>
    </dsp:sp>
    <dsp:sp modelId="{37EA7414-7386-4F77-A01A-D744D37A2E38}">
      <dsp:nvSpPr>
        <dsp:cNvPr id="0" name=""/>
        <dsp:cNvSpPr/>
      </dsp:nvSpPr>
      <dsp:spPr>
        <a:xfrm rot="9847059">
          <a:off x="1782037" y="304850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804301" y="2998637"/>
        <a:ext cx="107606" cy="107606"/>
      </dsp:txXfrm>
    </dsp:sp>
    <dsp:sp modelId="{D8A6BBD7-EB72-486E-8FEA-3B4A1F3B8348}">
      <dsp:nvSpPr>
        <dsp:cNvPr id="0" name=""/>
        <dsp:cNvSpPr/>
      </dsp:nvSpPr>
      <dsp:spPr>
        <a:xfrm>
          <a:off x="1474517" y="3217856"/>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1526561" y="3269900"/>
        <a:ext cx="251293" cy="251293"/>
      </dsp:txXfrm>
    </dsp:sp>
    <dsp:sp modelId="{2D82C6A0-0FE7-4396-A9E0-64593FB52CED}">
      <dsp:nvSpPr>
        <dsp:cNvPr id="0" name=""/>
        <dsp:cNvSpPr/>
      </dsp:nvSpPr>
      <dsp:spPr>
        <a:xfrm rot="10482353">
          <a:off x="1739524" y="282108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761787" y="2771212"/>
        <a:ext cx="107606" cy="107606"/>
      </dsp:txXfrm>
    </dsp:sp>
    <dsp:sp modelId="{0E491ACB-3286-4059-946B-F67CAE483B5C}">
      <dsp:nvSpPr>
        <dsp:cNvPr id="0" name=""/>
        <dsp:cNvSpPr/>
      </dsp:nvSpPr>
      <dsp:spPr>
        <a:xfrm>
          <a:off x="1389491" y="276300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1441535" y="2815051"/>
        <a:ext cx="251293" cy="251293"/>
      </dsp:txXfrm>
    </dsp:sp>
    <dsp:sp modelId="{83CD96C1-BEAC-4B46-8937-A99B86DEC655}">
      <dsp:nvSpPr>
        <dsp:cNvPr id="0" name=""/>
        <dsp:cNvSpPr/>
      </dsp:nvSpPr>
      <dsp:spPr>
        <a:xfrm rot="11117647">
          <a:off x="1739524" y="258971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761787" y="2539848"/>
        <a:ext cx="107606" cy="107606"/>
      </dsp:txXfrm>
    </dsp:sp>
    <dsp:sp modelId="{3D8E4D8B-06A0-4D86-B69C-8A1CD79E4D22}">
      <dsp:nvSpPr>
        <dsp:cNvPr id="0" name=""/>
        <dsp:cNvSpPr/>
      </dsp:nvSpPr>
      <dsp:spPr>
        <a:xfrm>
          <a:off x="1389491" y="230027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Speller</a:t>
          </a:r>
        </a:p>
      </dsp:txBody>
      <dsp:txXfrm>
        <a:off x="1441535" y="2352322"/>
        <a:ext cx="251293" cy="251293"/>
      </dsp:txXfrm>
    </dsp:sp>
    <dsp:sp modelId="{87FC7244-ED99-44B1-BAB8-474D1280B8D6}">
      <dsp:nvSpPr>
        <dsp:cNvPr id="0" name=""/>
        <dsp:cNvSpPr/>
      </dsp:nvSpPr>
      <dsp:spPr>
        <a:xfrm rot="11752941">
          <a:off x="1782037" y="236229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804301" y="2312423"/>
        <a:ext cx="107606" cy="107606"/>
      </dsp:txXfrm>
    </dsp:sp>
    <dsp:sp modelId="{5AFF3107-E42E-4013-AB4D-1F9B97B591B8}">
      <dsp:nvSpPr>
        <dsp:cNvPr id="0" name=""/>
        <dsp:cNvSpPr/>
      </dsp:nvSpPr>
      <dsp:spPr>
        <a:xfrm>
          <a:off x="1474517" y="184542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Finance</a:t>
          </a:r>
        </a:p>
      </dsp:txBody>
      <dsp:txXfrm>
        <a:off x="1526561" y="1897472"/>
        <a:ext cx="251293" cy="251293"/>
      </dsp:txXfrm>
    </dsp:sp>
    <dsp:sp modelId="{7F1DD669-516C-47AA-A5F6-05F269EC1137}">
      <dsp:nvSpPr>
        <dsp:cNvPr id="0" name=""/>
        <dsp:cNvSpPr/>
      </dsp:nvSpPr>
      <dsp:spPr>
        <a:xfrm rot="12388235">
          <a:off x="1865616" y="214655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887879" y="2096682"/>
        <a:ext cx="107606" cy="107606"/>
      </dsp:txXfrm>
    </dsp:sp>
    <dsp:sp modelId="{6A75BBC2-165F-400E-82B3-DB9A2B4F2AD6}">
      <dsp:nvSpPr>
        <dsp:cNvPr id="0" name=""/>
        <dsp:cNvSpPr/>
      </dsp:nvSpPr>
      <dsp:spPr>
        <a:xfrm>
          <a:off x="1641674" y="141394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Commerce</a:t>
          </a:r>
        </a:p>
      </dsp:txBody>
      <dsp:txXfrm>
        <a:off x="1693718" y="1465991"/>
        <a:ext cx="251293" cy="251293"/>
      </dsp:txXfrm>
    </dsp:sp>
    <dsp:sp modelId="{2D5D9CAB-1970-47B9-8006-E33E10831367}">
      <dsp:nvSpPr>
        <dsp:cNvPr id="0" name=""/>
        <dsp:cNvSpPr/>
      </dsp:nvSpPr>
      <dsp:spPr>
        <a:xfrm rot="13023529">
          <a:off x="1987413" y="194984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009676" y="1899972"/>
        <a:ext cx="107606" cy="107606"/>
      </dsp:txXfrm>
    </dsp:sp>
    <dsp:sp modelId="{487C23B6-5029-4C51-A551-70BAA20872B1}">
      <dsp:nvSpPr>
        <dsp:cNvPr id="0" name=""/>
        <dsp:cNvSpPr/>
      </dsp:nvSpPr>
      <dsp:spPr>
        <a:xfrm>
          <a:off x="1885269" y="102052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Ranker</a:t>
          </a:r>
        </a:p>
      </dsp:txBody>
      <dsp:txXfrm>
        <a:off x="1937313" y="1072571"/>
        <a:ext cx="251293" cy="251293"/>
      </dsp:txXfrm>
    </dsp:sp>
    <dsp:sp modelId="{64FC6A03-B5D4-4A22-B20B-2118B6899117}">
      <dsp:nvSpPr>
        <dsp:cNvPr id="0" name=""/>
        <dsp:cNvSpPr/>
      </dsp:nvSpPr>
      <dsp:spPr>
        <a:xfrm rot="13658824">
          <a:off x="2143283" y="177886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165546" y="1728992"/>
        <a:ext cx="107606" cy="107606"/>
      </dsp:txXfrm>
    </dsp:sp>
    <dsp:sp modelId="{4AA97ABF-0936-4D8E-9B6D-FC69975AF92E}">
      <dsp:nvSpPr>
        <dsp:cNvPr id="0" name=""/>
        <dsp:cNvSpPr/>
      </dsp:nvSpPr>
      <dsp:spPr>
        <a:xfrm>
          <a:off x="2197007" y="67856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Query Understanding</a:t>
          </a:r>
        </a:p>
      </dsp:txBody>
      <dsp:txXfrm>
        <a:off x="2249051" y="730611"/>
        <a:ext cx="251293" cy="251293"/>
      </dsp:txXfrm>
    </dsp:sp>
    <dsp:sp modelId="{26B27CCC-CB44-445C-BA50-3C98A55328BF}">
      <dsp:nvSpPr>
        <dsp:cNvPr id="0" name=""/>
        <dsp:cNvSpPr/>
      </dsp:nvSpPr>
      <dsp:spPr>
        <a:xfrm rot="14294118">
          <a:off x="2327915" y="1639432"/>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350178" y="1589564"/>
        <a:ext cx="107606" cy="107606"/>
      </dsp:txXfrm>
    </dsp:sp>
    <dsp:sp modelId="{3BFE2E03-2734-4EBD-ABE4-6235405015F3}">
      <dsp:nvSpPr>
        <dsp:cNvPr id="0" name=""/>
        <dsp:cNvSpPr/>
      </dsp:nvSpPr>
      <dsp:spPr>
        <a:xfrm>
          <a:off x="2566273" y="399711"/>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News</a:t>
          </a:r>
        </a:p>
      </dsp:txBody>
      <dsp:txXfrm>
        <a:off x="2618317" y="451755"/>
        <a:ext cx="251293" cy="251293"/>
      </dsp:txXfrm>
    </dsp:sp>
    <dsp:sp modelId="{F996D747-DE6E-4197-A08B-1EF2119715DE}">
      <dsp:nvSpPr>
        <dsp:cNvPr id="0" name=""/>
        <dsp:cNvSpPr/>
      </dsp:nvSpPr>
      <dsp:spPr>
        <a:xfrm rot="14929412">
          <a:off x="2535024" y="1536304"/>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557287" y="1486436"/>
        <a:ext cx="107606" cy="107606"/>
      </dsp:txXfrm>
    </dsp:sp>
    <dsp:sp modelId="{D7C2235A-3FA7-49B8-92C0-AA3A0FA8B824}">
      <dsp:nvSpPr>
        <dsp:cNvPr id="0" name=""/>
        <dsp:cNvSpPr/>
      </dsp:nvSpPr>
      <dsp:spPr>
        <a:xfrm>
          <a:off x="2980490" y="193455"/>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Multimedia</a:t>
          </a:r>
        </a:p>
      </dsp:txBody>
      <dsp:txXfrm>
        <a:off x="3032534" y="245499"/>
        <a:ext cx="251293" cy="251293"/>
      </dsp:txXfrm>
    </dsp:sp>
    <dsp:sp modelId="{E7F0F295-B601-4AB8-A0BD-633CF78DBDE1}">
      <dsp:nvSpPr>
        <dsp:cNvPr id="0" name=""/>
        <dsp:cNvSpPr/>
      </dsp:nvSpPr>
      <dsp:spPr>
        <a:xfrm rot="15564706">
          <a:off x="2757556" y="1472988"/>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779819" y="1423120"/>
        <a:ext cx="107606" cy="107606"/>
      </dsp:txXfrm>
    </dsp:sp>
    <dsp:sp modelId="{A7C5F9C9-6177-4EA8-9BC0-7E155C9C05B0}">
      <dsp:nvSpPr>
        <dsp:cNvPr id="0" name=""/>
        <dsp:cNvSpPr/>
      </dsp:nvSpPr>
      <dsp:spPr>
        <a:xfrm>
          <a:off x="3425554" y="66823"/>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Sports</a:t>
          </a:r>
        </a:p>
      </dsp:txBody>
      <dsp:txXfrm>
        <a:off x="3477598" y="118867"/>
        <a:ext cx="251293" cy="25129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886309" y="2531642"/>
          <a:ext cx="355381" cy="355381"/>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Aggregator</a:t>
          </a:r>
        </a:p>
      </dsp:txBody>
      <dsp:txXfrm>
        <a:off x="3938353" y="2583686"/>
        <a:ext cx="251293" cy="251293"/>
      </dsp:txXfrm>
    </dsp:sp>
    <dsp:sp modelId="{783D0075-B6CE-4AEE-B0CB-D07D5D32831F}">
      <dsp:nvSpPr>
        <dsp:cNvPr id="0" name=""/>
        <dsp:cNvSpPr/>
      </dsp:nvSpPr>
      <dsp:spPr>
        <a:xfrm rot="16200000">
          <a:off x="2987933" y="145164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010196" y="1401773"/>
        <a:ext cx="107606" cy="107606"/>
      </dsp:txXfrm>
    </dsp:sp>
    <dsp:sp modelId="{A58597B1-1C6E-4EF7-8BBD-0B07987DE40B}">
      <dsp:nvSpPr>
        <dsp:cNvPr id="0" name=""/>
        <dsp:cNvSpPr/>
      </dsp:nvSpPr>
      <dsp:spPr>
        <a:xfrm>
          <a:off x="3886309" y="2412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Web</a:t>
          </a:r>
        </a:p>
      </dsp:txBody>
      <dsp:txXfrm>
        <a:off x="3938353" y="76172"/>
        <a:ext cx="251293" cy="251293"/>
      </dsp:txXfrm>
    </dsp:sp>
    <dsp:sp modelId="{66F04E7B-7D60-4BFE-B55E-15664787ED0F}">
      <dsp:nvSpPr>
        <dsp:cNvPr id="0" name=""/>
        <dsp:cNvSpPr/>
      </dsp:nvSpPr>
      <dsp:spPr>
        <a:xfrm rot="16835294">
          <a:off x="3218310" y="1472988"/>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240573" y="1423120"/>
        <a:ext cx="107606" cy="107606"/>
      </dsp:txXfrm>
    </dsp:sp>
    <dsp:sp modelId="{A1BFDEB5-60FB-4717-AD40-7B36096EF261}">
      <dsp:nvSpPr>
        <dsp:cNvPr id="0" name=""/>
        <dsp:cNvSpPr/>
      </dsp:nvSpPr>
      <dsp:spPr>
        <a:xfrm>
          <a:off x="4347063" y="66823"/>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Ads</a:t>
          </a:r>
        </a:p>
      </dsp:txBody>
      <dsp:txXfrm>
        <a:off x="4399107" y="118867"/>
        <a:ext cx="251293" cy="251293"/>
      </dsp:txXfrm>
    </dsp:sp>
    <dsp:sp modelId="{73FEBD32-F663-4CDA-BC8B-D97834769A52}">
      <dsp:nvSpPr>
        <dsp:cNvPr id="0" name=""/>
        <dsp:cNvSpPr/>
      </dsp:nvSpPr>
      <dsp:spPr>
        <a:xfrm rot="17470588">
          <a:off x="3440842" y="1536304"/>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463105" y="1486436"/>
        <a:ext cx="107606" cy="107606"/>
      </dsp:txXfrm>
    </dsp:sp>
    <dsp:sp modelId="{1A4A2F82-E8B7-41CD-AB92-3C0616A693CC}">
      <dsp:nvSpPr>
        <dsp:cNvPr id="0" name=""/>
        <dsp:cNvSpPr/>
      </dsp:nvSpPr>
      <dsp:spPr>
        <a:xfrm>
          <a:off x="4792127" y="193455"/>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Service</a:t>
          </a:r>
        </a:p>
      </dsp:txBody>
      <dsp:txXfrm>
        <a:off x="4844171" y="245499"/>
        <a:ext cx="251293" cy="251293"/>
      </dsp:txXfrm>
    </dsp:sp>
    <dsp:sp modelId="{836C9B17-A5AA-42F0-B016-4783E1ECD2F1}">
      <dsp:nvSpPr>
        <dsp:cNvPr id="0" name=""/>
        <dsp:cNvSpPr/>
      </dsp:nvSpPr>
      <dsp:spPr>
        <a:xfrm rot="18105882">
          <a:off x="3647951" y="1639432"/>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670214" y="1589564"/>
        <a:ext cx="107606" cy="107606"/>
      </dsp:txXfrm>
    </dsp:sp>
    <dsp:sp modelId="{4D910E47-170C-48AF-A877-6EAA267C4E91}">
      <dsp:nvSpPr>
        <dsp:cNvPr id="0" name=""/>
        <dsp:cNvSpPr/>
      </dsp:nvSpPr>
      <dsp:spPr>
        <a:xfrm>
          <a:off x="5206345" y="399711"/>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258389" y="451755"/>
        <a:ext cx="251293" cy="251293"/>
      </dsp:txXfrm>
    </dsp:sp>
    <dsp:sp modelId="{47E4EE6C-A751-4310-9916-51B2EBFC76F3}">
      <dsp:nvSpPr>
        <dsp:cNvPr id="0" name=""/>
        <dsp:cNvSpPr/>
      </dsp:nvSpPr>
      <dsp:spPr>
        <a:xfrm rot="18741176">
          <a:off x="3832584" y="177886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854847" y="1728992"/>
        <a:ext cx="107606" cy="107606"/>
      </dsp:txXfrm>
    </dsp:sp>
    <dsp:sp modelId="{06056410-4872-4751-A986-334CF4B5051A}">
      <dsp:nvSpPr>
        <dsp:cNvPr id="0" name=""/>
        <dsp:cNvSpPr/>
      </dsp:nvSpPr>
      <dsp:spPr>
        <a:xfrm>
          <a:off x="5575610" y="67856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627654" y="730611"/>
        <a:ext cx="251293" cy="251293"/>
      </dsp:txXfrm>
    </dsp:sp>
    <dsp:sp modelId="{815E440D-CC34-4650-B561-E9A43EAD7FBB}">
      <dsp:nvSpPr>
        <dsp:cNvPr id="0" name=""/>
        <dsp:cNvSpPr/>
      </dsp:nvSpPr>
      <dsp:spPr>
        <a:xfrm rot="19376471">
          <a:off x="3988453" y="194984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010716" y="1899972"/>
        <a:ext cx="107606" cy="107606"/>
      </dsp:txXfrm>
    </dsp:sp>
    <dsp:sp modelId="{A6B42102-24E2-41AF-A58F-09CBA962FCE1}">
      <dsp:nvSpPr>
        <dsp:cNvPr id="0" name=""/>
        <dsp:cNvSpPr/>
      </dsp:nvSpPr>
      <dsp:spPr>
        <a:xfrm>
          <a:off x="5887348" y="102052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939392" y="1072571"/>
        <a:ext cx="251293" cy="251293"/>
      </dsp:txXfrm>
    </dsp:sp>
    <dsp:sp modelId="{E88F32FA-22D0-440D-9B21-C66BC8CFC306}">
      <dsp:nvSpPr>
        <dsp:cNvPr id="0" name=""/>
        <dsp:cNvSpPr/>
      </dsp:nvSpPr>
      <dsp:spPr>
        <a:xfrm rot="20011765">
          <a:off x="4110250" y="214655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132513" y="2096682"/>
        <a:ext cx="107606" cy="107606"/>
      </dsp:txXfrm>
    </dsp:sp>
    <dsp:sp modelId="{FBE3BF6A-5DFC-46E3-9951-8D88C6FFE22D}">
      <dsp:nvSpPr>
        <dsp:cNvPr id="0" name=""/>
        <dsp:cNvSpPr/>
      </dsp:nvSpPr>
      <dsp:spPr>
        <a:xfrm>
          <a:off x="6130943" y="141394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182987" y="1465991"/>
        <a:ext cx="251293" cy="251293"/>
      </dsp:txXfrm>
    </dsp:sp>
    <dsp:sp modelId="{C7F70522-EE77-4D4B-8397-A3B80AECBE12}">
      <dsp:nvSpPr>
        <dsp:cNvPr id="0" name=""/>
        <dsp:cNvSpPr/>
      </dsp:nvSpPr>
      <dsp:spPr>
        <a:xfrm rot="20647059">
          <a:off x="4193829" y="236229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216092" y="2312423"/>
        <a:ext cx="107606" cy="107606"/>
      </dsp:txXfrm>
    </dsp:sp>
    <dsp:sp modelId="{923E6010-5B28-48BB-9882-681153722E89}">
      <dsp:nvSpPr>
        <dsp:cNvPr id="0" name=""/>
        <dsp:cNvSpPr/>
      </dsp:nvSpPr>
      <dsp:spPr>
        <a:xfrm>
          <a:off x="6298100" y="184542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350144" y="1897472"/>
        <a:ext cx="251293" cy="251293"/>
      </dsp:txXfrm>
    </dsp:sp>
    <dsp:sp modelId="{79A8C456-A92E-4BED-8395-358DEB0E3630}">
      <dsp:nvSpPr>
        <dsp:cNvPr id="0" name=""/>
        <dsp:cNvSpPr/>
      </dsp:nvSpPr>
      <dsp:spPr>
        <a:xfrm rot="21282353">
          <a:off x="4236342" y="258971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258605" y="2539848"/>
        <a:ext cx="107606" cy="107606"/>
      </dsp:txXfrm>
    </dsp:sp>
    <dsp:sp modelId="{3D108617-970C-4299-9DC1-3B509F8B73C6}">
      <dsp:nvSpPr>
        <dsp:cNvPr id="0" name=""/>
        <dsp:cNvSpPr/>
      </dsp:nvSpPr>
      <dsp:spPr>
        <a:xfrm>
          <a:off x="6383126" y="230027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435170" y="2352322"/>
        <a:ext cx="251293" cy="251293"/>
      </dsp:txXfrm>
    </dsp:sp>
    <dsp:sp modelId="{A393C3CC-0837-4E3C-936F-7CBF3591A5D2}">
      <dsp:nvSpPr>
        <dsp:cNvPr id="0" name=""/>
        <dsp:cNvSpPr/>
      </dsp:nvSpPr>
      <dsp:spPr>
        <a:xfrm rot="317647">
          <a:off x="4236342" y="282108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258605" y="2771212"/>
        <a:ext cx="107606" cy="107606"/>
      </dsp:txXfrm>
    </dsp:sp>
    <dsp:sp modelId="{2AE29B72-74C9-46A7-8D29-28AC526DB85D}">
      <dsp:nvSpPr>
        <dsp:cNvPr id="0" name=""/>
        <dsp:cNvSpPr/>
      </dsp:nvSpPr>
      <dsp:spPr>
        <a:xfrm>
          <a:off x="6383126" y="276300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435170" y="2815051"/>
        <a:ext cx="251293" cy="251293"/>
      </dsp:txXfrm>
    </dsp:sp>
    <dsp:sp modelId="{B921926D-16D6-4AAC-A2CC-7F0BDE2A6B2E}">
      <dsp:nvSpPr>
        <dsp:cNvPr id="0" name=""/>
        <dsp:cNvSpPr/>
      </dsp:nvSpPr>
      <dsp:spPr>
        <a:xfrm rot="952941">
          <a:off x="4193829" y="304850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216092" y="2998637"/>
        <a:ext cx="107606" cy="107606"/>
      </dsp:txXfrm>
    </dsp:sp>
    <dsp:sp modelId="{B8F08AE9-097B-4824-A930-28D45E5ECC3B}">
      <dsp:nvSpPr>
        <dsp:cNvPr id="0" name=""/>
        <dsp:cNvSpPr/>
      </dsp:nvSpPr>
      <dsp:spPr>
        <a:xfrm>
          <a:off x="6298100" y="3217856"/>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350144" y="3269900"/>
        <a:ext cx="251293" cy="251293"/>
      </dsp:txXfrm>
    </dsp:sp>
    <dsp:sp modelId="{68F02C9D-710F-4522-B5E0-CCF4BB5C030C}">
      <dsp:nvSpPr>
        <dsp:cNvPr id="0" name=""/>
        <dsp:cNvSpPr/>
      </dsp:nvSpPr>
      <dsp:spPr>
        <a:xfrm rot="1588235">
          <a:off x="4110250" y="326424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132513" y="3214377"/>
        <a:ext cx="107606" cy="107606"/>
      </dsp:txXfrm>
    </dsp:sp>
    <dsp:sp modelId="{16D4599A-C2AD-41B8-B5ED-F4A42182D652}">
      <dsp:nvSpPr>
        <dsp:cNvPr id="0" name=""/>
        <dsp:cNvSpPr/>
      </dsp:nvSpPr>
      <dsp:spPr>
        <a:xfrm>
          <a:off x="6130943" y="364933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6182987" y="3701382"/>
        <a:ext cx="251293" cy="251293"/>
      </dsp:txXfrm>
    </dsp:sp>
    <dsp:sp modelId="{78BBF29E-E46A-41DA-9EF7-E3E6F6B28608}">
      <dsp:nvSpPr>
        <dsp:cNvPr id="0" name=""/>
        <dsp:cNvSpPr/>
      </dsp:nvSpPr>
      <dsp:spPr>
        <a:xfrm rot="2223529">
          <a:off x="3988453" y="346095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5010716" y="3411087"/>
        <a:ext cx="107606" cy="107606"/>
      </dsp:txXfrm>
    </dsp:sp>
    <dsp:sp modelId="{22725321-6122-4949-9037-BFAAF4B97DF6}">
      <dsp:nvSpPr>
        <dsp:cNvPr id="0" name=""/>
        <dsp:cNvSpPr/>
      </dsp:nvSpPr>
      <dsp:spPr>
        <a:xfrm>
          <a:off x="5887348" y="404275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939392" y="4094801"/>
        <a:ext cx="251293" cy="251293"/>
      </dsp:txXfrm>
    </dsp:sp>
    <dsp:sp modelId="{C810449F-6A0D-4018-842E-F2E9D5504347}">
      <dsp:nvSpPr>
        <dsp:cNvPr id="0" name=""/>
        <dsp:cNvSpPr/>
      </dsp:nvSpPr>
      <dsp:spPr>
        <a:xfrm rot="2858824">
          <a:off x="3832584" y="363193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854847" y="3582067"/>
        <a:ext cx="107606" cy="107606"/>
      </dsp:txXfrm>
    </dsp:sp>
    <dsp:sp modelId="{5C770FFA-D380-403F-9618-91C6C0813909}">
      <dsp:nvSpPr>
        <dsp:cNvPr id="0" name=""/>
        <dsp:cNvSpPr/>
      </dsp:nvSpPr>
      <dsp:spPr>
        <a:xfrm>
          <a:off x="5575610" y="438471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627654" y="4436762"/>
        <a:ext cx="251293" cy="251293"/>
      </dsp:txXfrm>
    </dsp:sp>
    <dsp:sp modelId="{3922D095-7945-4814-9EFC-0A83A7FF142A}">
      <dsp:nvSpPr>
        <dsp:cNvPr id="0" name=""/>
        <dsp:cNvSpPr/>
      </dsp:nvSpPr>
      <dsp:spPr>
        <a:xfrm rot="3494118">
          <a:off x="3647951" y="3771364"/>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670214" y="3721495"/>
        <a:ext cx="107606" cy="107606"/>
      </dsp:txXfrm>
    </dsp:sp>
    <dsp:sp modelId="{AE6410F8-DCDD-4292-AB87-1BE1D8074A4B}">
      <dsp:nvSpPr>
        <dsp:cNvPr id="0" name=""/>
        <dsp:cNvSpPr/>
      </dsp:nvSpPr>
      <dsp:spPr>
        <a:xfrm>
          <a:off x="5206345" y="4663574"/>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5258389" y="4715618"/>
        <a:ext cx="251293" cy="251293"/>
      </dsp:txXfrm>
    </dsp:sp>
    <dsp:sp modelId="{D71471F7-DFB6-442F-B810-077EB4D0A139}">
      <dsp:nvSpPr>
        <dsp:cNvPr id="0" name=""/>
        <dsp:cNvSpPr/>
      </dsp:nvSpPr>
      <dsp:spPr>
        <a:xfrm rot="4129412">
          <a:off x="3440842" y="3874492"/>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463105" y="3824623"/>
        <a:ext cx="107606" cy="107606"/>
      </dsp:txXfrm>
    </dsp:sp>
    <dsp:sp modelId="{F6637CF7-A8EE-4E3C-8D88-97F5A6B1FBE1}">
      <dsp:nvSpPr>
        <dsp:cNvPr id="0" name=""/>
        <dsp:cNvSpPr/>
      </dsp:nvSpPr>
      <dsp:spPr>
        <a:xfrm>
          <a:off x="4792127" y="4869830"/>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4844171" y="4921874"/>
        <a:ext cx="251293" cy="251293"/>
      </dsp:txXfrm>
    </dsp:sp>
    <dsp:sp modelId="{8A211DC4-54F4-4DFD-815E-97F97D1A01AD}">
      <dsp:nvSpPr>
        <dsp:cNvPr id="0" name=""/>
        <dsp:cNvSpPr/>
      </dsp:nvSpPr>
      <dsp:spPr>
        <a:xfrm rot="4764706">
          <a:off x="3218310" y="3937807"/>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240573" y="3887939"/>
        <a:ext cx="107606" cy="107606"/>
      </dsp:txXfrm>
    </dsp:sp>
    <dsp:sp modelId="{8C523F30-BD04-4EDB-BFB0-B3D614274678}">
      <dsp:nvSpPr>
        <dsp:cNvPr id="0" name=""/>
        <dsp:cNvSpPr/>
      </dsp:nvSpPr>
      <dsp:spPr>
        <a:xfrm>
          <a:off x="4347063" y="4996461"/>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4399107" y="5048505"/>
        <a:ext cx="251293" cy="251293"/>
      </dsp:txXfrm>
    </dsp:sp>
    <dsp:sp modelId="{1C9F06DE-FD90-4BC7-AB11-AC60C9069D9F}">
      <dsp:nvSpPr>
        <dsp:cNvPr id="0" name=""/>
        <dsp:cNvSpPr/>
      </dsp:nvSpPr>
      <dsp:spPr>
        <a:xfrm rot="5400000">
          <a:off x="2987933" y="395915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a:off x="4010196" y="3909287"/>
        <a:ext cx="107606" cy="107606"/>
      </dsp:txXfrm>
    </dsp:sp>
    <dsp:sp modelId="{903D0A3A-4919-4622-BCB5-3C507F57C512}">
      <dsp:nvSpPr>
        <dsp:cNvPr id="0" name=""/>
        <dsp:cNvSpPr/>
      </dsp:nvSpPr>
      <dsp:spPr>
        <a:xfrm>
          <a:off x="3886309" y="5039156"/>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3938353" y="5091200"/>
        <a:ext cx="251293" cy="251293"/>
      </dsp:txXfrm>
    </dsp:sp>
    <dsp:sp modelId="{E03BD50D-4EEC-4F37-A2FF-6F64766EB246}">
      <dsp:nvSpPr>
        <dsp:cNvPr id="0" name=""/>
        <dsp:cNvSpPr/>
      </dsp:nvSpPr>
      <dsp:spPr>
        <a:xfrm rot="6035294">
          <a:off x="2757556" y="3937807"/>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779819" y="3887939"/>
        <a:ext cx="107606" cy="107606"/>
      </dsp:txXfrm>
    </dsp:sp>
    <dsp:sp modelId="{536A3729-F1F4-492A-8640-44FF9AC45BF5}">
      <dsp:nvSpPr>
        <dsp:cNvPr id="0" name=""/>
        <dsp:cNvSpPr/>
      </dsp:nvSpPr>
      <dsp:spPr>
        <a:xfrm>
          <a:off x="3425554" y="4996461"/>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3477598" y="5048505"/>
        <a:ext cx="251293" cy="251293"/>
      </dsp:txXfrm>
    </dsp:sp>
    <dsp:sp modelId="{232AE4E3-F8AB-406E-8CFE-02F7F21F7DE6}">
      <dsp:nvSpPr>
        <dsp:cNvPr id="0" name=""/>
        <dsp:cNvSpPr/>
      </dsp:nvSpPr>
      <dsp:spPr>
        <a:xfrm rot="6670588">
          <a:off x="2535024" y="3874492"/>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557287" y="3824623"/>
        <a:ext cx="107606" cy="107606"/>
      </dsp:txXfrm>
    </dsp:sp>
    <dsp:sp modelId="{C779EAE4-8156-46B0-B2D3-9C7FF47F77EF}">
      <dsp:nvSpPr>
        <dsp:cNvPr id="0" name=""/>
        <dsp:cNvSpPr/>
      </dsp:nvSpPr>
      <dsp:spPr>
        <a:xfrm>
          <a:off x="2980490" y="4869830"/>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3032534" y="4921874"/>
        <a:ext cx="251293" cy="251293"/>
      </dsp:txXfrm>
    </dsp:sp>
    <dsp:sp modelId="{93FB4FBA-81A7-425B-92FC-1EB8B52DF9C1}">
      <dsp:nvSpPr>
        <dsp:cNvPr id="0" name=""/>
        <dsp:cNvSpPr/>
      </dsp:nvSpPr>
      <dsp:spPr>
        <a:xfrm rot="7305882">
          <a:off x="2327915" y="3771364"/>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350178" y="3721495"/>
        <a:ext cx="107606" cy="107606"/>
      </dsp:txXfrm>
    </dsp:sp>
    <dsp:sp modelId="{4E152E50-E5EC-458F-A097-88BF1BBE3A19}">
      <dsp:nvSpPr>
        <dsp:cNvPr id="0" name=""/>
        <dsp:cNvSpPr/>
      </dsp:nvSpPr>
      <dsp:spPr>
        <a:xfrm>
          <a:off x="2566273" y="4663574"/>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2618317" y="4715618"/>
        <a:ext cx="251293" cy="251293"/>
      </dsp:txXfrm>
    </dsp:sp>
    <dsp:sp modelId="{E09C1F30-7BDC-42AC-89E9-F5B6E6CF5B6F}">
      <dsp:nvSpPr>
        <dsp:cNvPr id="0" name=""/>
        <dsp:cNvSpPr/>
      </dsp:nvSpPr>
      <dsp:spPr>
        <a:xfrm rot="7941176">
          <a:off x="2143283" y="363193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165546" y="3582067"/>
        <a:ext cx="107606" cy="107606"/>
      </dsp:txXfrm>
    </dsp:sp>
    <dsp:sp modelId="{40B87684-9A1D-448B-89EA-D2F01CF4C0C2}">
      <dsp:nvSpPr>
        <dsp:cNvPr id="0" name=""/>
        <dsp:cNvSpPr/>
      </dsp:nvSpPr>
      <dsp:spPr>
        <a:xfrm>
          <a:off x="2197007" y="438471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2249051" y="4436762"/>
        <a:ext cx="251293" cy="251293"/>
      </dsp:txXfrm>
    </dsp:sp>
    <dsp:sp modelId="{76AF40D6-9948-4DDE-AC63-4F7C1BCD0A7C}">
      <dsp:nvSpPr>
        <dsp:cNvPr id="0" name=""/>
        <dsp:cNvSpPr/>
      </dsp:nvSpPr>
      <dsp:spPr>
        <a:xfrm rot="8576471">
          <a:off x="1987413" y="346095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009676" y="3411087"/>
        <a:ext cx="107606" cy="107606"/>
      </dsp:txXfrm>
    </dsp:sp>
    <dsp:sp modelId="{70031E0E-C9FD-4113-94FD-5C36B72C82A3}">
      <dsp:nvSpPr>
        <dsp:cNvPr id="0" name=""/>
        <dsp:cNvSpPr/>
      </dsp:nvSpPr>
      <dsp:spPr>
        <a:xfrm>
          <a:off x="1885269" y="404275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1937313" y="4094801"/>
        <a:ext cx="251293" cy="251293"/>
      </dsp:txXfrm>
    </dsp:sp>
    <dsp:sp modelId="{CD5F35AE-0105-43E0-82F4-A4E5AB4397C2}">
      <dsp:nvSpPr>
        <dsp:cNvPr id="0" name=""/>
        <dsp:cNvSpPr/>
      </dsp:nvSpPr>
      <dsp:spPr>
        <a:xfrm rot="9211765">
          <a:off x="1865616" y="326424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887879" y="3214377"/>
        <a:ext cx="107606" cy="107606"/>
      </dsp:txXfrm>
    </dsp:sp>
    <dsp:sp modelId="{8128E8D3-E94E-4BD4-9DF2-1D7C241E7F16}">
      <dsp:nvSpPr>
        <dsp:cNvPr id="0" name=""/>
        <dsp:cNvSpPr/>
      </dsp:nvSpPr>
      <dsp:spPr>
        <a:xfrm>
          <a:off x="1641674" y="364933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1693718" y="3701382"/>
        <a:ext cx="251293" cy="251293"/>
      </dsp:txXfrm>
    </dsp:sp>
    <dsp:sp modelId="{37EA7414-7386-4F77-A01A-D744D37A2E38}">
      <dsp:nvSpPr>
        <dsp:cNvPr id="0" name=""/>
        <dsp:cNvSpPr/>
      </dsp:nvSpPr>
      <dsp:spPr>
        <a:xfrm rot="9847059">
          <a:off x="1782037" y="3048505"/>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804301" y="2998637"/>
        <a:ext cx="107606" cy="107606"/>
      </dsp:txXfrm>
    </dsp:sp>
    <dsp:sp modelId="{D8A6BBD7-EB72-486E-8FEA-3B4A1F3B8348}">
      <dsp:nvSpPr>
        <dsp:cNvPr id="0" name=""/>
        <dsp:cNvSpPr/>
      </dsp:nvSpPr>
      <dsp:spPr>
        <a:xfrm>
          <a:off x="1474517" y="3217856"/>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1526561" y="3269900"/>
        <a:ext cx="251293" cy="251293"/>
      </dsp:txXfrm>
    </dsp:sp>
    <dsp:sp modelId="{2D82C6A0-0FE7-4396-A9E0-64593FB52CED}">
      <dsp:nvSpPr>
        <dsp:cNvPr id="0" name=""/>
        <dsp:cNvSpPr/>
      </dsp:nvSpPr>
      <dsp:spPr>
        <a:xfrm rot="10482353">
          <a:off x="1739524" y="282108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761787" y="2771212"/>
        <a:ext cx="107606" cy="107606"/>
      </dsp:txXfrm>
    </dsp:sp>
    <dsp:sp modelId="{0E491ACB-3286-4059-946B-F67CAE483B5C}">
      <dsp:nvSpPr>
        <dsp:cNvPr id="0" name=""/>
        <dsp:cNvSpPr/>
      </dsp:nvSpPr>
      <dsp:spPr>
        <a:xfrm>
          <a:off x="1389491" y="276300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a:t>Service</a:t>
          </a:r>
          <a:endParaRPr lang="en-US" sz="500" kern="1200" dirty="0"/>
        </a:p>
      </dsp:txBody>
      <dsp:txXfrm>
        <a:off x="1441535" y="2815051"/>
        <a:ext cx="251293" cy="251293"/>
      </dsp:txXfrm>
    </dsp:sp>
    <dsp:sp modelId="{83CD96C1-BEAC-4B46-8937-A99B86DEC655}">
      <dsp:nvSpPr>
        <dsp:cNvPr id="0" name=""/>
        <dsp:cNvSpPr/>
      </dsp:nvSpPr>
      <dsp:spPr>
        <a:xfrm rot="11117647">
          <a:off x="1739524" y="2589716"/>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761787" y="2539848"/>
        <a:ext cx="107606" cy="107606"/>
      </dsp:txXfrm>
    </dsp:sp>
    <dsp:sp modelId="{3D8E4D8B-06A0-4D86-B69C-8A1CD79E4D22}">
      <dsp:nvSpPr>
        <dsp:cNvPr id="0" name=""/>
        <dsp:cNvSpPr/>
      </dsp:nvSpPr>
      <dsp:spPr>
        <a:xfrm>
          <a:off x="1389491" y="230027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Speller</a:t>
          </a:r>
        </a:p>
      </dsp:txBody>
      <dsp:txXfrm>
        <a:off x="1441535" y="2352322"/>
        <a:ext cx="251293" cy="251293"/>
      </dsp:txXfrm>
    </dsp:sp>
    <dsp:sp modelId="{87FC7244-ED99-44B1-BAB8-474D1280B8D6}">
      <dsp:nvSpPr>
        <dsp:cNvPr id="0" name=""/>
        <dsp:cNvSpPr/>
      </dsp:nvSpPr>
      <dsp:spPr>
        <a:xfrm rot="11752941">
          <a:off x="1782037" y="236229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804301" y="2312423"/>
        <a:ext cx="107606" cy="107606"/>
      </dsp:txXfrm>
    </dsp:sp>
    <dsp:sp modelId="{5AFF3107-E42E-4013-AB4D-1F9B97B591B8}">
      <dsp:nvSpPr>
        <dsp:cNvPr id="0" name=""/>
        <dsp:cNvSpPr/>
      </dsp:nvSpPr>
      <dsp:spPr>
        <a:xfrm>
          <a:off x="1474517" y="1845428"/>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Finance</a:t>
          </a:r>
        </a:p>
      </dsp:txBody>
      <dsp:txXfrm>
        <a:off x="1526561" y="1897472"/>
        <a:ext cx="251293" cy="251293"/>
      </dsp:txXfrm>
    </dsp:sp>
    <dsp:sp modelId="{7F1DD669-516C-47AA-A5F6-05F269EC1137}">
      <dsp:nvSpPr>
        <dsp:cNvPr id="0" name=""/>
        <dsp:cNvSpPr/>
      </dsp:nvSpPr>
      <dsp:spPr>
        <a:xfrm rot="12388235">
          <a:off x="1865616" y="214655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2887879" y="2096682"/>
        <a:ext cx="107606" cy="107606"/>
      </dsp:txXfrm>
    </dsp:sp>
    <dsp:sp modelId="{6A75BBC2-165F-400E-82B3-DB9A2B4F2AD6}">
      <dsp:nvSpPr>
        <dsp:cNvPr id="0" name=""/>
        <dsp:cNvSpPr/>
      </dsp:nvSpPr>
      <dsp:spPr>
        <a:xfrm>
          <a:off x="1641674" y="141394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Commerce</a:t>
          </a:r>
        </a:p>
      </dsp:txBody>
      <dsp:txXfrm>
        <a:off x="1693718" y="1465991"/>
        <a:ext cx="251293" cy="251293"/>
      </dsp:txXfrm>
    </dsp:sp>
    <dsp:sp modelId="{2D5D9CAB-1970-47B9-8006-E33E10831367}">
      <dsp:nvSpPr>
        <dsp:cNvPr id="0" name=""/>
        <dsp:cNvSpPr/>
      </dsp:nvSpPr>
      <dsp:spPr>
        <a:xfrm rot="13023529">
          <a:off x="1987413" y="1949841"/>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009676" y="1899972"/>
        <a:ext cx="107606" cy="107606"/>
      </dsp:txXfrm>
    </dsp:sp>
    <dsp:sp modelId="{487C23B6-5029-4C51-A551-70BAA20872B1}">
      <dsp:nvSpPr>
        <dsp:cNvPr id="0" name=""/>
        <dsp:cNvSpPr/>
      </dsp:nvSpPr>
      <dsp:spPr>
        <a:xfrm>
          <a:off x="1885269" y="102052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Ranker</a:t>
          </a:r>
        </a:p>
      </dsp:txBody>
      <dsp:txXfrm>
        <a:off x="1937313" y="1072571"/>
        <a:ext cx="251293" cy="251293"/>
      </dsp:txXfrm>
    </dsp:sp>
    <dsp:sp modelId="{64FC6A03-B5D4-4A22-B20B-2118B6899117}">
      <dsp:nvSpPr>
        <dsp:cNvPr id="0" name=""/>
        <dsp:cNvSpPr/>
      </dsp:nvSpPr>
      <dsp:spPr>
        <a:xfrm rot="13658824">
          <a:off x="2143283" y="1778860"/>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165546" y="1728992"/>
        <a:ext cx="107606" cy="107606"/>
      </dsp:txXfrm>
    </dsp:sp>
    <dsp:sp modelId="{4AA97ABF-0936-4D8E-9B6D-FC69975AF92E}">
      <dsp:nvSpPr>
        <dsp:cNvPr id="0" name=""/>
        <dsp:cNvSpPr/>
      </dsp:nvSpPr>
      <dsp:spPr>
        <a:xfrm>
          <a:off x="2197007" y="678567"/>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Query Understanding</a:t>
          </a:r>
        </a:p>
      </dsp:txBody>
      <dsp:txXfrm>
        <a:off x="2249051" y="730611"/>
        <a:ext cx="251293" cy="251293"/>
      </dsp:txXfrm>
    </dsp:sp>
    <dsp:sp modelId="{26B27CCC-CB44-445C-BA50-3C98A55328BF}">
      <dsp:nvSpPr>
        <dsp:cNvPr id="0" name=""/>
        <dsp:cNvSpPr/>
      </dsp:nvSpPr>
      <dsp:spPr>
        <a:xfrm rot="14294118">
          <a:off x="2327915" y="1639432"/>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350178" y="1589564"/>
        <a:ext cx="107606" cy="107606"/>
      </dsp:txXfrm>
    </dsp:sp>
    <dsp:sp modelId="{3BFE2E03-2734-4EBD-ABE4-6235405015F3}">
      <dsp:nvSpPr>
        <dsp:cNvPr id="0" name=""/>
        <dsp:cNvSpPr/>
      </dsp:nvSpPr>
      <dsp:spPr>
        <a:xfrm>
          <a:off x="2566273" y="399711"/>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News</a:t>
          </a:r>
        </a:p>
      </dsp:txBody>
      <dsp:txXfrm>
        <a:off x="2618317" y="451755"/>
        <a:ext cx="251293" cy="251293"/>
      </dsp:txXfrm>
    </dsp:sp>
    <dsp:sp modelId="{F996D747-DE6E-4197-A08B-1EF2119715DE}">
      <dsp:nvSpPr>
        <dsp:cNvPr id="0" name=""/>
        <dsp:cNvSpPr/>
      </dsp:nvSpPr>
      <dsp:spPr>
        <a:xfrm rot="14929412">
          <a:off x="2535024" y="1536304"/>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557287" y="1486436"/>
        <a:ext cx="107606" cy="107606"/>
      </dsp:txXfrm>
    </dsp:sp>
    <dsp:sp modelId="{D7C2235A-3FA7-49B8-92C0-AA3A0FA8B824}">
      <dsp:nvSpPr>
        <dsp:cNvPr id="0" name=""/>
        <dsp:cNvSpPr/>
      </dsp:nvSpPr>
      <dsp:spPr>
        <a:xfrm>
          <a:off x="2980490" y="193455"/>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Multimedia</a:t>
          </a:r>
        </a:p>
      </dsp:txBody>
      <dsp:txXfrm>
        <a:off x="3032534" y="245499"/>
        <a:ext cx="251293" cy="251293"/>
      </dsp:txXfrm>
    </dsp:sp>
    <dsp:sp modelId="{E7F0F295-B601-4AB8-A0BD-633CF78DBDE1}">
      <dsp:nvSpPr>
        <dsp:cNvPr id="0" name=""/>
        <dsp:cNvSpPr/>
      </dsp:nvSpPr>
      <dsp:spPr>
        <a:xfrm rot="15564706">
          <a:off x="2757556" y="1472988"/>
          <a:ext cx="2152132" cy="7870"/>
        </a:xfrm>
        <a:custGeom>
          <a:avLst/>
          <a:gdLst/>
          <a:ahLst/>
          <a:cxnLst/>
          <a:rect l="0" t="0" r="0" b="0"/>
          <a:pathLst>
            <a:path>
              <a:moveTo>
                <a:pt x="0" y="3935"/>
              </a:moveTo>
              <a:lnTo>
                <a:pt x="2152132" y="393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77800">
            <a:lnSpc>
              <a:spcPct val="90000"/>
            </a:lnSpc>
            <a:spcBef>
              <a:spcPct val="0"/>
            </a:spcBef>
            <a:spcAft>
              <a:spcPct val="35000"/>
            </a:spcAft>
            <a:buNone/>
          </a:pPr>
          <a:endParaRPr lang="en-US" sz="400" kern="1200"/>
        </a:p>
      </dsp:txBody>
      <dsp:txXfrm rot="10800000">
        <a:off x="3779819" y="1423120"/>
        <a:ext cx="107606" cy="107606"/>
      </dsp:txXfrm>
    </dsp:sp>
    <dsp:sp modelId="{A7C5F9C9-6177-4EA8-9BC0-7E155C9C05B0}">
      <dsp:nvSpPr>
        <dsp:cNvPr id="0" name=""/>
        <dsp:cNvSpPr/>
      </dsp:nvSpPr>
      <dsp:spPr>
        <a:xfrm>
          <a:off x="3425554" y="66823"/>
          <a:ext cx="355381" cy="355381"/>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sz="500" kern="1200" dirty="0"/>
            <a:t>Sports</a:t>
          </a:r>
        </a:p>
      </dsp:txBody>
      <dsp:txXfrm>
        <a:off x="3477598" y="118867"/>
        <a:ext cx="251293" cy="2512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19050" cap="flat" cmpd="sng" algn="ctr">
          <a:solidFill>
            <a:schemeClr val="accent2"/>
          </a:solidFill>
          <a:prstDash val="solid"/>
          <a:miter lim="800000"/>
        </a:ln>
        <a:effectLst>
          <a:glow rad="63500">
            <a:schemeClr val="accent2">
              <a:satMod val="175000"/>
              <a:alpha val="40000"/>
            </a:schemeClr>
          </a:glow>
        </a:effectLst>
      </dsp:spPr>
      <dsp:style>
        <a:lnRef idx="3">
          <a:schemeClr val="accent2"/>
        </a:lnRef>
        <a:fillRef idx="0">
          <a:schemeClr val="accent2"/>
        </a:fillRef>
        <a:effectRef idx="2">
          <a:schemeClr val="accent2"/>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dsp:txBody>
      <dsp:txXfrm>
        <a:off x="2421670" y="586148"/>
        <a:ext cx="729514" cy="729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3"/>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5"/>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6"/>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2">
            <a:lumMod val="5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3">
            <a:lumMod val="60000"/>
            <a:lumOff val="4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4">
            <a:lumMod val="75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5">
            <a:lumMod val="5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6">
            <a:lumMod val="75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2">
            <a:lumMod val="40000"/>
            <a:lumOff val="60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dsp:txBody>
      <dsp:txXfrm>
        <a:off x="2421670" y="586148"/>
        <a:ext cx="729514" cy="7295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dsp:txBody>
      <dsp:txXfrm>
        <a:off x="2421670" y="586148"/>
        <a:ext cx="729514" cy="7295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dsp:txBody>
      <dsp:txXfrm>
        <a:off x="2421670" y="586148"/>
        <a:ext cx="729514" cy="72951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dsp:txBody>
      <dsp:txXfrm>
        <a:off x="2421670" y="586148"/>
        <a:ext cx="729514" cy="7295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3790E-F9A8-41C8-9329-21001C295011}">
      <dsp:nvSpPr>
        <dsp:cNvPr id="0" name=""/>
        <dsp:cNvSpPr/>
      </dsp:nvSpPr>
      <dsp:spPr>
        <a:xfrm>
          <a:off x="1226041" y="79685"/>
          <a:ext cx="478075" cy="4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1226041" y="79685"/>
        <a:ext cx="478075" cy="478075"/>
      </dsp:txXfrm>
    </dsp:sp>
    <dsp:sp modelId="{156DEE99-9F5E-40F5-AE00-EB1724AF8AB7}">
      <dsp:nvSpPr>
        <dsp:cNvPr id="0" name=""/>
        <dsp:cNvSpPr/>
      </dsp:nvSpPr>
      <dsp:spPr>
        <a:xfrm>
          <a:off x="99784" y="65656"/>
          <a:ext cx="1794520" cy="1794520"/>
        </a:xfrm>
        <a:prstGeom prst="circularArrow">
          <a:avLst>
            <a:gd name="adj1" fmla="val 5195"/>
            <a:gd name="adj2" fmla="val 335535"/>
            <a:gd name="adj3" fmla="val 21294783"/>
            <a:gd name="adj4" fmla="val 19764888"/>
            <a:gd name="adj5" fmla="val 6061"/>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1FA51B6-2EDF-40A6-B827-550F3BACC814}">
      <dsp:nvSpPr>
        <dsp:cNvPr id="0" name=""/>
        <dsp:cNvSpPr/>
      </dsp:nvSpPr>
      <dsp:spPr>
        <a:xfrm>
          <a:off x="1515302" y="969938"/>
          <a:ext cx="478075" cy="4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1515302" y="969938"/>
        <a:ext cx="478075" cy="478075"/>
      </dsp:txXfrm>
    </dsp:sp>
    <dsp:sp modelId="{D64E4902-7581-4852-92E0-C6BFA213BB84}">
      <dsp:nvSpPr>
        <dsp:cNvPr id="0" name=""/>
        <dsp:cNvSpPr/>
      </dsp:nvSpPr>
      <dsp:spPr>
        <a:xfrm>
          <a:off x="99784" y="65656"/>
          <a:ext cx="1794520" cy="1794520"/>
        </a:xfrm>
        <a:prstGeom prst="circularArrow">
          <a:avLst>
            <a:gd name="adj1" fmla="val 5195"/>
            <a:gd name="adj2" fmla="val 335535"/>
            <a:gd name="adj3" fmla="val 4016296"/>
            <a:gd name="adj4" fmla="val 2251966"/>
            <a:gd name="adj5" fmla="val 6061"/>
          </a:avLst>
        </a:prstGeom>
        <a:solidFill>
          <a:schemeClr val="accent3">
            <a:hueOff val="677650"/>
            <a:satOff val="25000"/>
            <a:lumOff val="-36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A4EB0DF-9FCA-4111-BD2F-34206E3F6969}">
      <dsp:nvSpPr>
        <dsp:cNvPr id="0" name=""/>
        <dsp:cNvSpPr/>
      </dsp:nvSpPr>
      <dsp:spPr>
        <a:xfrm>
          <a:off x="758007" y="1520145"/>
          <a:ext cx="478075" cy="4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58007" y="1520145"/>
        <a:ext cx="478075" cy="478075"/>
      </dsp:txXfrm>
    </dsp:sp>
    <dsp:sp modelId="{6DB21E90-280F-4A46-A72A-53E80A6F8BCC}">
      <dsp:nvSpPr>
        <dsp:cNvPr id="0" name=""/>
        <dsp:cNvSpPr/>
      </dsp:nvSpPr>
      <dsp:spPr>
        <a:xfrm>
          <a:off x="99784" y="65656"/>
          <a:ext cx="1794520" cy="1794520"/>
        </a:xfrm>
        <a:prstGeom prst="circularArrow">
          <a:avLst>
            <a:gd name="adj1" fmla="val 5195"/>
            <a:gd name="adj2" fmla="val 335535"/>
            <a:gd name="adj3" fmla="val 8212500"/>
            <a:gd name="adj4" fmla="val 6448170"/>
            <a:gd name="adj5" fmla="val 6061"/>
          </a:avLst>
        </a:prstGeom>
        <a:solidFill>
          <a:schemeClr val="accent3">
            <a:hueOff val="1355300"/>
            <a:satOff val="50000"/>
            <a:lumOff val="-735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30FD5239-9642-4992-A423-0081A528F598}">
      <dsp:nvSpPr>
        <dsp:cNvPr id="0" name=""/>
        <dsp:cNvSpPr/>
      </dsp:nvSpPr>
      <dsp:spPr>
        <a:xfrm>
          <a:off x="712" y="969938"/>
          <a:ext cx="478075" cy="4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12" y="969938"/>
        <a:ext cx="478075" cy="478075"/>
      </dsp:txXfrm>
    </dsp:sp>
    <dsp:sp modelId="{0C693B81-DC5D-446D-8E9A-864C995DFAD5}">
      <dsp:nvSpPr>
        <dsp:cNvPr id="0" name=""/>
        <dsp:cNvSpPr/>
      </dsp:nvSpPr>
      <dsp:spPr>
        <a:xfrm>
          <a:off x="99784" y="65656"/>
          <a:ext cx="1794520" cy="1794520"/>
        </a:xfrm>
        <a:prstGeom prst="circularArrow">
          <a:avLst>
            <a:gd name="adj1" fmla="val 5195"/>
            <a:gd name="adj2" fmla="val 335535"/>
            <a:gd name="adj3" fmla="val 12299577"/>
            <a:gd name="adj4" fmla="val 10769682"/>
            <a:gd name="adj5" fmla="val 6061"/>
          </a:avLst>
        </a:prstGeom>
        <a:solidFill>
          <a:schemeClr val="accent3">
            <a:hueOff val="2032949"/>
            <a:satOff val="75000"/>
            <a:lumOff val="-1102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492849C-F2E2-4B4B-8DB6-E9A17A2AC4A6}">
      <dsp:nvSpPr>
        <dsp:cNvPr id="0" name=""/>
        <dsp:cNvSpPr/>
      </dsp:nvSpPr>
      <dsp:spPr>
        <a:xfrm>
          <a:off x="289973" y="79685"/>
          <a:ext cx="478075" cy="478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89973" y="79685"/>
        <a:ext cx="478075" cy="478075"/>
      </dsp:txXfrm>
    </dsp:sp>
    <dsp:sp modelId="{BA5E76CB-379A-4D07-AF8A-6A5C62D8B6B3}">
      <dsp:nvSpPr>
        <dsp:cNvPr id="0" name=""/>
        <dsp:cNvSpPr/>
      </dsp:nvSpPr>
      <dsp:spPr>
        <a:xfrm>
          <a:off x="99784" y="65656"/>
          <a:ext cx="1794520" cy="1794520"/>
        </a:xfrm>
        <a:prstGeom prst="circularArrow">
          <a:avLst>
            <a:gd name="adj1" fmla="val 5195"/>
            <a:gd name="adj2" fmla="val 335535"/>
            <a:gd name="adj3" fmla="val 16867279"/>
            <a:gd name="adj4" fmla="val 15197186"/>
            <a:gd name="adj5" fmla="val 6061"/>
          </a:avLst>
        </a:prstGeom>
        <a:solidFill>
          <a:schemeClr val="accent3">
            <a:hueOff val="2710599"/>
            <a:satOff val="100000"/>
            <a:lumOff val="-1470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9525" cap="flat" cmpd="sng" algn="ctr">
          <a:solidFill>
            <a:schemeClr val="accent1"/>
          </a:solidFill>
          <a:prstDash val="dash"/>
          <a:round/>
          <a:headEnd type="none" w="med" len="med"/>
          <a:tailEnd type="none" w="med" len="med"/>
        </a:ln>
        <a:effectLst/>
      </dsp:spPr>
      <dsp:style>
        <a:lnRef idx="0">
          <a:scrgbClr r="0" g="0" b="0"/>
        </a:lnRef>
        <a:fillRef idx="0">
          <a:scrgbClr r="0" g="0" b="0"/>
        </a:fillRef>
        <a:effectRef idx="0">
          <a:scrgbClr r="0" g="0" b="0"/>
        </a:effectRef>
        <a:fontRef idx="minor">
          <a:schemeClr val="tx1"/>
        </a:fontRef>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dsp:txBody>
      <dsp:txXfrm>
        <a:off x="2421670" y="586148"/>
        <a:ext cx="729514" cy="7295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5C82A2-2595-410C-AA90-31200B0BD846}">
      <dsp:nvSpPr>
        <dsp:cNvPr id="0" name=""/>
        <dsp:cNvSpPr/>
      </dsp:nvSpPr>
      <dsp:spPr>
        <a:xfrm>
          <a:off x="3548155" y="2193489"/>
          <a:ext cx="1031688" cy="1031688"/>
        </a:xfrm>
        <a:prstGeom prst="ellipse">
          <a:avLst/>
        </a:prstGeom>
        <a:solidFill>
          <a:schemeClr val="accent2"/>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Aggregator</a:t>
          </a:r>
        </a:p>
        <a:p>
          <a:pPr marL="0" lvl="0" indent="0" algn="ctr" defTabSz="533400">
            <a:lnSpc>
              <a:spcPct val="90000"/>
            </a:lnSpc>
            <a:spcBef>
              <a:spcPct val="0"/>
            </a:spcBef>
            <a:spcAft>
              <a:spcPct val="35000"/>
            </a:spcAft>
            <a:buNone/>
          </a:pPr>
          <a:r>
            <a:rPr lang="en-US" sz="1200" kern="1200" dirty="0"/>
            <a:t>DevOps</a:t>
          </a:r>
        </a:p>
      </dsp:txBody>
      <dsp:txXfrm>
        <a:off x="3699242" y="2344576"/>
        <a:ext cx="729514" cy="729514"/>
      </dsp:txXfrm>
    </dsp:sp>
    <dsp:sp modelId="{783D0075-B6CE-4AEE-B0CB-D07D5D32831F}">
      <dsp:nvSpPr>
        <dsp:cNvPr id="0" name=""/>
        <dsp:cNvSpPr/>
      </dsp:nvSpPr>
      <dsp:spPr>
        <a:xfrm rot="16200000">
          <a:off x="3493076" y="1611142"/>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1594019"/>
        <a:ext cx="57092" cy="57092"/>
      </dsp:txXfrm>
    </dsp:sp>
    <dsp:sp modelId="{A58597B1-1C6E-4EF7-8BBD-0B07987DE40B}">
      <dsp:nvSpPr>
        <dsp:cNvPr id="0" name=""/>
        <dsp:cNvSpPr/>
      </dsp:nvSpPr>
      <dsp:spPr>
        <a:xfrm>
          <a:off x="3548155" y="19953"/>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Web</a:t>
          </a:r>
        </a:p>
        <a:p>
          <a:pPr marL="0" lvl="0" indent="0" algn="ctr" defTabSz="400050">
            <a:lnSpc>
              <a:spcPct val="90000"/>
            </a:lnSpc>
            <a:spcBef>
              <a:spcPct val="0"/>
            </a:spcBef>
            <a:spcAft>
              <a:spcPct val="35000"/>
            </a:spcAft>
            <a:buNone/>
          </a:pPr>
          <a:r>
            <a:rPr lang="en-US" sz="900" kern="1200" dirty="0"/>
            <a:t>DevOps</a:t>
          </a:r>
        </a:p>
      </dsp:txBody>
      <dsp:txXfrm>
        <a:off x="3699242" y="171040"/>
        <a:ext cx="729514" cy="729514"/>
      </dsp:txXfrm>
    </dsp:sp>
    <dsp:sp modelId="{66F04E7B-7D60-4BFE-B55E-15664787ED0F}">
      <dsp:nvSpPr>
        <dsp:cNvPr id="0" name=""/>
        <dsp:cNvSpPr/>
      </dsp:nvSpPr>
      <dsp:spPr>
        <a:xfrm rot="18360000">
          <a:off x="4131862"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1801573"/>
        <a:ext cx="57092" cy="57092"/>
      </dsp:txXfrm>
    </dsp:sp>
    <dsp:sp modelId="{A1BFDEB5-60FB-4717-AD40-7B36096EF261}">
      <dsp:nvSpPr>
        <dsp:cNvPr id="0" name=""/>
        <dsp:cNvSpPr/>
      </dsp:nvSpPr>
      <dsp:spPr>
        <a:xfrm>
          <a:off x="4825727"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Ads</a:t>
          </a:r>
        </a:p>
        <a:p>
          <a:pPr marL="0" lvl="0" indent="0" algn="ctr" defTabSz="400050">
            <a:lnSpc>
              <a:spcPct val="90000"/>
            </a:lnSpc>
            <a:spcBef>
              <a:spcPct val="0"/>
            </a:spcBef>
            <a:spcAft>
              <a:spcPct val="35000"/>
            </a:spcAft>
            <a:buNone/>
          </a:pPr>
          <a:r>
            <a:rPr lang="en-US" sz="900" kern="1200" dirty="0"/>
            <a:t>DevOps</a:t>
          </a:r>
        </a:p>
      </dsp:txBody>
      <dsp:txXfrm>
        <a:off x="4976814" y="586148"/>
        <a:ext cx="729514" cy="729514"/>
      </dsp:txXfrm>
    </dsp:sp>
    <dsp:sp modelId="{83CD96C1-BEAC-4B46-8937-A99B86DEC655}">
      <dsp:nvSpPr>
        <dsp:cNvPr id="0" name=""/>
        <dsp:cNvSpPr/>
      </dsp:nvSpPr>
      <dsp:spPr>
        <a:xfrm rot="20520000">
          <a:off x="4526654"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2344957"/>
        <a:ext cx="57092" cy="57092"/>
      </dsp:txXfrm>
    </dsp:sp>
    <dsp:sp modelId="{3D8E4D8B-06A0-4D86-B69C-8A1CD79E4D22}">
      <dsp:nvSpPr>
        <dsp:cNvPr id="0" name=""/>
        <dsp:cNvSpPr/>
      </dsp:nvSpPr>
      <dsp:spPr>
        <a:xfrm>
          <a:off x="561531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Speller</a:t>
          </a:r>
        </a:p>
        <a:p>
          <a:pPr marL="0" lvl="0" indent="0" algn="ctr" defTabSz="400050">
            <a:lnSpc>
              <a:spcPct val="90000"/>
            </a:lnSpc>
            <a:spcBef>
              <a:spcPct val="0"/>
            </a:spcBef>
            <a:spcAft>
              <a:spcPct val="35000"/>
            </a:spcAft>
            <a:buNone/>
          </a:pPr>
          <a:r>
            <a:rPr lang="en-US" sz="900" kern="1200" dirty="0"/>
            <a:t>DevOps</a:t>
          </a:r>
        </a:p>
      </dsp:txBody>
      <dsp:txXfrm>
        <a:off x="5766397" y="1672916"/>
        <a:ext cx="729514" cy="729514"/>
      </dsp:txXfrm>
    </dsp:sp>
    <dsp:sp modelId="{87FC7244-ED99-44B1-BAB8-474D1280B8D6}">
      <dsp:nvSpPr>
        <dsp:cNvPr id="0" name=""/>
        <dsp:cNvSpPr/>
      </dsp:nvSpPr>
      <dsp:spPr>
        <a:xfrm rot="1080000">
          <a:off x="4526654"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69031" y="3016617"/>
        <a:ext cx="57092" cy="57092"/>
      </dsp:txXfrm>
    </dsp:sp>
    <dsp:sp modelId="{5AFF3107-E42E-4013-AB4D-1F9B97B591B8}">
      <dsp:nvSpPr>
        <dsp:cNvPr id="0" name=""/>
        <dsp:cNvSpPr/>
      </dsp:nvSpPr>
      <dsp:spPr>
        <a:xfrm>
          <a:off x="561531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Finance</a:t>
          </a:r>
        </a:p>
        <a:p>
          <a:pPr marL="0" lvl="0" indent="0" algn="ctr" defTabSz="400050">
            <a:lnSpc>
              <a:spcPct val="90000"/>
            </a:lnSpc>
            <a:spcBef>
              <a:spcPct val="0"/>
            </a:spcBef>
            <a:spcAft>
              <a:spcPct val="35000"/>
            </a:spcAft>
            <a:buNone/>
          </a:pPr>
          <a:r>
            <a:rPr lang="en-US" sz="900" kern="1200" dirty="0"/>
            <a:t>DevOps</a:t>
          </a:r>
        </a:p>
      </dsp:txBody>
      <dsp:txXfrm>
        <a:off x="5766397" y="3016235"/>
        <a:ext cx="729514" cy="729514"/>
      </dsp:txXfrm>
    </dsp:sp>
    <dsp:sp modelId="{7F1DD669-516C-47AA-A5F6-05F269EC1137}">
      <dsp:nvSpPr>
        <dsp:cNvPr id="0" name=""/>
        <dsp:cNvSpPr/>
      </dsp:nvSpPr>
      <dsp:spPr>
        <a:xfrm rot="3240000">
          <a:off x="4131862"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4239" y="3560000"/>
        <a:ext cx="57092" cy="57092"/>
      </dsp:txXfrm>
    </dsp:sp>
    <dsp:sp modelId="{6A75BBC2-165F-400E-82B3-DB9A2B4F2AD6}">
      <dsp:nvSpPr>
        <dsp:cNvPr id="0" name=""/>
        <dsp:cNvSpPr/>
      </dsp:nvSpPr>
      <dsp:spPr>
        <a:xfrm>
          <a:off x="4825727"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Commerce</a:t>
          </a:r>
        </a:p>
        <a:p>
          <a:pPr marL="0" lvl="0" indent="0" algn="ctr" defTabSz="400050">
            <a:lnSpc>
              <a:spcPct val="90000"/>
            </a:lnSpc>
            <a:spcBef>
              <a:spcPct val="0"/>
            </a:spcBef>
            <a:spcAft>
              <a:spcPct val="35000"/>
            </a:spcAft>
            <a:buNone/>
          </a:pPr>
          <a:r>
            <a:rPr lang="en-US" sz="900" kern="1200" dirty="0"/>
            <a:t>DevOps</a:t>
          </a:r>
        </a:p>
      </dsp:txBody>
      <dsp:txXfrm>
        <a:off x="4976814" y="4103003"/>
        <a:ext cx="729514" cy="729514"/>
      </dsp:txXfrm>
    </dsp:sp>
    <dsp:sp modelId="{2D5D9CAB-1970-47B9-8006-E33E10831367}">
      <dsp:nvSpPr>
        <dsp:cNvPr id="0" name=""/>
        <dsp:cNvSpPr/>
      </dsp:nvSpPr>
      <dsp:spPr>
        <a:xfrm rot="5400000">
          <a:off x="3493076" y="3784677"/>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035453" y="3767555"/>
        <a:ext cx="57092" cy="57092"/>
      </dsp:txXfrm>
    </dsp:sp>
    <dsp:sp modelId="{487C23B6-5029-4C51-A551-70BAA20872B1}">
      <dsp:nvSpPr>
        <dsp:cNvPr id="0" name=""/>
        <dsp:cNvSpPr/>
      </dsp:nvSpPr>
      <dsp:spPr>
        <a:xfrm>
          <a:off x="3548155" y="4367024"/>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Ranker</a:t>
          </a:r>
        </a:p>
        <a:p>
          <a:pPr marL="0" lvl="0" indent="0" algn="ctr" defTabSz="400050">
            <a:lnSpc>
              <a:spcPct val="90000"/>
            </a:lnSpc>
            <a:spcBef>
              <a:spcPct val="0"/>
            </a:spcBef>
            <a:spcAft>
              <a:spcPct val="35000"/>
            </a:spcAft>
            <a:buNone/>
          </a:pPr>
          <a:r>
            <a:rPr lang="en-US" sz="900" kern="1200" dirty="0"/>
            <a:t>DevOps</a:t>
          </a:r>
        </a:p>
      </dsp:txBody>
      <dsp:txXfrm>
        <a:off x="3699242" y="4518111"/>
        <a:ext cx="729514" cy="729514"/>
      </dsp:txXfrm>
    </dsp:sp>
    <dsp:sp modelId="{64FC6A03-B5D4-4A22-B20B-2118B6899117}">
      <dsp:nvSpPr>
        <dsp:cNvPr id="0" name=""/>
        <dsp:cNvSpPr/>
      </dsp:nvSpPr>
      <dsp:spPr>
        <a:xfrm rot="7560000">
          <a:off x="2854290" y="3577123"/>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3560000"/>
        <a:ext cx="57092" cy="57092"/>
      </dsp:txXfrm>
    </dsp:sp>
    <dsp:sp modelId="{4AA97ABF-0936-4D8E-9B6D-FC69975AF92E}">
      <dsp:nvSpPr>
        <dsp:cNvPr id="0" name=""/>
        <dsp:cNvSpPr/>
      </dsp:nvSpPr>
      <dsp:spPr>
        <a:xfrm>
          <a:off x="2270583" y="3951916"/>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Query Understanding</a:t>
          </a:r>
        </a:p>
        <a:p>
          <a:pPr marL="0" lvl="0" indent="0" algn="ctr" defTabSz="400050">
            <a:lnSpc>
              <a:spcPct val="90000"/>
            </a:lnSpc>
            <a:spcBef>
              <a:spcPct val="0"/>
            </a:spcBef>
            <a:spcAft>
              <a:spcPct val="35000"/>
            </a:spcAft>
            <a:buNone/>
          </a:pPr>
          <a:r>
            <a:rPr lang="en-US" sz="900" kern="1200" dirty="0"/>
            <a:t>DevOps</a:t>
          </a:r>
        </a:p>
      </dsp:txBody>
      <dsp:txXfrm>
        <a:off x="2421670" y="4103003"/>
        <a:ext cx="729514" cy="729514"/>
      </dsp:txXfrm>
    </dsp:sp>
    <dsp:sp modelId="{26B27CCC-CB44-445C-BA50-3C98A55328BF}">
      <dsp:nvSpPr>
        <dsp:cNvPr id="0" name=""/>
        <dsp:cNvSpPr/>
      </dsp:nvSpPr>
      <dsp:spPr>
        <a:xfrm rot="9720000">
          <a:off x="2459499" y="3033739"/>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3016617"/>
        <a:ext cx="57092" cy="57092"/>
      </dsp:txXfrm>
    </dsp:sp>
    <dsp:sp modelId="{3BFE2E03-2734-4EBD-ABE4-6235405015F3}">
      <dsp:nvSpPr>
        <dsp:cNvPr id="0" name=""/>
        <dsp:cNvSpPr/>
      </dsp:nvSpPr>
      <dsp:spPr>
        <a:xfrm>
          <a:off x="1481000" y="2865148"/>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News</a:t>
          </a:r>
        </a:p>
        <a:p>
          <a:pPr marL="0" lvl="0" indent="0" algn="ctr" defTabSz="400050">
            <a:lnSpc>
              <a:spcPct val="90000"/>
            </a:lnSpc>
            <a:spcBef>
              <a:spcPct val="0"/>
            </a:spcBef>
            <a:spcAft>
              <a:spcPct val="35000"/>
            </a:spcAft>
            <a:buNone/>
          </a:pPr>
          <a:r>
            <a:rPr lang="en-US" sz="900" kern="1200" dirty="0"/>
            <a:t>DevOps</a:t>
          </a:r>
        </a:p>
      </dsp:txBody>
      <dsp:txXfrm>
        <a:off x="1632087" y="3016235"/>
        <a:ext cx="729514" cy="729514"/>
      </dsp:txXfrm>
    </dsp:sp>
    <dsp:sp modelId="{F996D747-DE6E-4197-A08B-1EF2119715DE}">
      <dsp:nvSpPr>
        <dsp:cNvPr id="0" name=""/>
        <dsp:cNvSpPr/>
      </dsp:nvSpPr>
      <dsp:spPr>
        <a:xfrm rot="11880000">
          <a:off x="2459499" y="2362080"/>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01876" y="2344957"/>
        <a:ext cx="57092" cy="57092"/>
      </dsp:txXfrm>
    </dsp:sp>
    <dsp:sp modelId="{D7C2235A-3FA7-49B8-92C0-AA3A0FA8B824}">
      <dsp:nvSpPr>
        <dsp:cNvPr id="0" name=""/>
        <dsp:cNvSpPr/>
      </dsp:nvSpPr>
      <dsp:spPr>
        <a:xfrm>
          <a:off x="1481000" y="1521829"/>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Multimedia DevOps</a:t>
          </a:r>
        </a:p>
      </dsp:txBody>
      <dsp:txXfrm>
        <a:off x="1632087" y="1672916"/>
        <a:ext cx="729514" cy="729514"/>
      </dsp:txXfrm>
    </dsp:sp>
    <dsp:sp modelId="{E7F0F295-B601-4AB8-A0BD-633CF78DBDE1}">
      <dsp:nvSpPr>
        <dsp:cNvPr id="0" name=""/>
        <dsp:cNvSpPr/>
      </dsp:nvSpPr>
      <dsp:spPr>
        <a:xfrm rot="14040000">
          <a:off x="2854290" y="1818696"/>
          <a:ext cx="1141846" cy="22847"/>
        </a:xfrm>
        <a:custGeom>
          <a:avLst/>
          <a:gdLst/>
          <a:ahLst/>
          <a:cxnLst/>
          <a:rect l="0" t="0" r="0" b="0"/>
          <a:pathLst>
            <a:path>
              <a:moveTo>
                <a:pt x="0" y="11423"/>
              </a:moveTo>
              <a:lnTo>
                <a:pt x="1141846" y="114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396667" y="1801573"/>
        <a:ext cx="57092" cy="57092"/>
      </dsp:txXfrm>
    </dsp:sp>
    <dsp:sp modelId="{A7C5F9C9-6177-4EA8-9BC0-7E155C9C05B0}">
      <dsp:nvSpPr>
        <dsp:cNvPr id="0" name=""/>
        <dsp:cNvSpPr/>
      </dsp:nvSpPr>
      <dsp:spPr>
        <a:xfrm>
          <a:off x="2270583" y="435061"/>
          <a:ext cx="1031688" cy="1031688"/>
        </a:xfrm>
        <a:prstGeom prst="ellipse">
          <a:avLst/>
        </a:prstGeom>
        <a:solidFill>
          <a:schemeClr val="accent1">
            <a:hueOff val="0"/>
            <a:satOff val="0"/>
            <a:lumOff val="0"/>
            <a:alphaOff val="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US" sz="900" kern="1200" dirty="0"/>
            <a:t>Sports</a:t>
          </a:r>
        </a:p>
        <a:p>
          <a:pPr marL="0" lvl="0" indent="0" algn="ctr" defTabSz="400050">
            <a:lnSpc>
              <a:spcPct val="90000"/>
            </a:lnSpc>
            <a:spcBef>
              <a:spcPct val="0"/>
            </a:spcBef>
            <a:spcAft>
              <a:spcPct val="35000"/>
            </a:spcAft>
            <a:buNone/>
          </a:pPr>
          <a:r>
            <a:rPr lang="en-US" sz="900" kern="1200" dirty="0"/>
            <a:t>DevOps</a:t>
          </a:r>
        </a:p>
      </dsp:txBody>
      <dsp:txXfrm>
        <a:off x="2421670" y="586148"/>
        <a:ext cx="729514" cy="72951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9E22F-FD58-4C6D-8F68-3E1DC85EDE3D}" type="datetimeFigureOut">
              <a:rPr lang="en-US" smtClean="0"/>
              <a:t>11/13/2017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9D052-A8BB-4FDF-8636-50DDAC4A615C}" type="slidenum">
              <a:rPr lang="en-US" smtClean="0"/>
              <a:t>‹#›</a:t>
            </a:fld>
            <a:endParaRPr lang="en-US"/>
          </a:p>
        </p:txBody>
      </p:sp>
    </p:spTree>
    <p:extLst>
      <p:ext uri="{BB962C8B-B14F-4D97-AF65-F5344CB8AC3E}">
        <p14:creationId xmlns:p14="http://schemas.microsoft.com/office/powerpoint/2010/main" val="147599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lickr.com/photos/wm_archi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lickr.com/photos/120420083@N0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flickr.com/photos/andyatzert/"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www.flickr.com/photos/abzisse/"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sure much of what I will say applies to Java.</a:t>
            </a:r>
          </a:p>
        </p:txBody>
      </p:sp>
      <p:sp>
        <p:nvSpPr>
          <p:cNvPr id="4" name="Slide Number Placeholder 3"/>
          <p:cNvSpPr>
            <a:spLocks noGrp="1"/>
          </p:cNvSpPr>
          <p:nvPr>
            <p:ph type="sldNum" sz="quarter" idx="10"/>
          </p:nvPr>
        </p:nvSpPr>
        <p:spPr/>
        <p:txBody>
          <a:bodyPr/>
          <a:lstStyle/>
          <a:p>
            <a:fld id="{21D9D052-A8BB-4FDF-8636-50DDAC4A615C}" type="slidenum">
              <a:rPr lang="en-US" smtClean="0"/>
              <a:t>1</a:t>
            </a:fld>
            <a:endParaRPr lang="en-US"/>
          </a:p>
        </p:txBody>
      </p:sp>
    </p:spTree>
    <p:extLst>
      <p:ext uri="{BB962C8B-B14F-4D97-AF65-F5344CB8AC3E}">
        <p14:creationId xmlns:p14="http://schemas.microsoft.com/office/powerpoint/2010/main" val="3001090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this basic structure, we identified pieces of this that we did like, and some goals we wanted going forward.</a:t>
            </a:r>
          </a:p>
          <a:p>
            <a:endParaRPr lang="en-US" dirty="0"/>
          </a:p>
          <a:p>
            <a:r>
              <a:rPr lang="en-US" dirty="0"/>
              <a:t>For example: (NEXT)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10</a:t>
            </a:fld>
            <a:endParaRPr lang="en-US"/>
          </a:p>
        </p:txBody>
      </p:sp>
    </p:spTree>
    <p:extLst>
      <p:ext uri="{BB962C8B-B14F-4D97-AF65-F5344CB8AC3E}">
        <p14:creationId xmlns:p14="http://schemas.microsoft.com/office/powerpoint/2010/main" val="1977436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maintain the isolation we had. A problem with one service should not affect the others.</a:t>
            </a:r>
          </a:p>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11</a:t>
            </a:fld>
            <a:endParaRPr lang="en-US"/>
          </a:p>
        </p:txBody>
      </p:sp>
    </p:spTree>
    <p:extLst>
      <p:ext uri="{BB962C8B-B14F-4D97-AF65-F5344CB8AC3E}">
        <p14:creationId xmlns:p14="http://schemas.microsoft.com/office/powerpoint/2010/main" val="4079862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wanted to improve the agility of each team.</a:t>
            </a:r>
          </a:p>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12</a:t>
            </a:fld>
            <a:endParaRPr lang="en-US"/>
          </a:p>
        </p:txBody>
      </p:sp>
    </p:spTree>
    <p:extLst>
      <p:ext uri="{BB962C8B-B14F-4D97-AF65-F5344CB8AC3E}">
        <p14:creationId xmlns:p14="http://schemas.microsoft.com/office/powerpoint/2010/main" val="4261179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Bring more of these nodes inside the process space. Keep data separate, yes, but all of the pure processing can be done with in-memory communication.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13</a:t>
            </a:fld>
            <a:endParaRPr lang="en-US"/>
          </a:p>
        </p:txBody>
      </p:sp>
    </p:spTree>
    <p:extLst>
      <p:ext uri="{BB962C8B-B14F-4D97-AF65-F5344CB8AC3E}">
        <p14:creationId xmlns:p14="http://schemas.microsoft.com/office/powerpoint/2010/main" val="810127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DevOps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14</a:t>
            </a:fld>
            <a:endParaRPr lang="en-US"/>
          </a:p>
        </p:txBody>
      </p:sp>
    </p:spTree>
    <p:extLst>
      <p:ext uri="{BB962C8B-B14F-4D97-AF65-F5344CB8AC3E}">
        <p14:creationId xmlns:p14="http://schemas.microsoft.com/office/powerpoint/2010/main" val="3096155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Single DevOps team</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15</a:t>
            </a:fld>
            <a:endParaRPr lang="en-US"/>
          </a:p>
        </p:txBody>
      </p:sp>
    </p:spTree>
    <p:extLst>
      <p:ext uri="{BB962C8B-B14F-4D97-AF65-F5344CB8AC3E}">
        <p14:creationId xmlns:p14="http://schemas.microsoft.com/office/powerpoint/2010/main" val="277173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these nodes, we wanted to scale up…(NEXT)</a:t>
            </a:r>
          </a:p>
        </p:txBody>
      </p:sp>
      <p:sp>
        <p:nvSpPr>
          <p:cNvPr id="4" name="Slide Number Placeholder 3"/>
          <p:cNvSpPr>
            <a:spLocks noGrp="1"/>
          </p:cNvSpPr>
          <p:nvPr>
            <p:ph type="sldNum" sz="quarter" idx="10"/>
          </p:nvPr>
        </p:nvSpPr>
        <p:spPr/>
        <p:txBody>
          <a:bodyPr/>
          <a:lstStyle/>
          <a:p>
            <a:fld id="{21D9D052-A8BB-4FDF-8636-50DDAC4A615C}" type="slidenum">
              <a:rPr lang="en-US" smtClean="0"/>
              <a:t>16</a:t>
            </a:fld>
            <a:endParaRPr lang="en-US"/>
          </a:p>
        </p:txBody>
      </p:sp>
    </p:spTree>
    <p:extLst>
      <p:ext uri="{BB962C8B-B14F-4D97-AF65-F5344CB8AC3E}">
        <p14:creationId xmlns:p14="http://schemas.microsoft.com/office/powerpoint/2010/main" val="4273235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10x. </a:t>
            </a:r>
          </a:p>
        </p:txBody>
      </p:sp>
      <p:sp>
        <p:nvSpPr>
          <p:cNvPr id="4" name="Slide Number Placeholder 3"/>
          <p:cNvSpPr>
            <a:spLocks noGrp="1"/>
          </p:cNvSpPr>
          <p:nvPr>
            <p:ph type="sldNum" sz="quarter" idx="10"/>
          </p:nvPr>
        </p:nvSpPr>
        <p:spPr/>
        <p:txBody>
          <a:bodyPr/>
          <a:lstStyle/>
          <a:p>
            <a:fld id="{21D9D052-A8BB-4FDF-8636-50DDAC4A615C}" type="slidenum">
              <a:rPr lang="en-US" smtClean="0"/>
              <a:t>17</a:t>
            </a:fld>
            <a:endParaRPr lang="en-US"/>
          </a:p>
        </p:txBody>
      </p:sp>
    </p:spTree>
    <p:extLst>
      <p:ext uri="{BB962C8B-B14F-4D97-AF65-F5344CB8AC3E}">
        <p14:creationId xmlns:p14="http://schemas.microsoft.com/office/powerpoint/2010/main" val="2481283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knew that our goals would be difficult to accomplish in C++, so…</a:t>
            </a:r>
          </a:p>
        </p:txBody>
      </p:sp>
      <p:sp>
        <p:nvSpPr>
          <p:cNvPr id="4" name="Slide Number Placeholder 3"/>
          <p:cNvSpPr>
            <a:spLocks noGrp="1"/>
          </p:cNvSpPr>
          <p:nvPr>
            <p:ph type="sldNum" sz="quarter" idx="10"/>
          </p:nvPr>
        </p:nvSpPr>
        <p:spPr/>
        <p:txBody>
          <a:bodyPr/>
          <a:lstStyle/>
          <a:p>
            <a:fld id="{21D9D052-A8BB-4FDF-8636-50DDAC4A615C}" type="slidenum">
              <a:rPr lang="en-US" smtClean="0"/>
              <a:t>18</a:t>
            </a:fld>
            <a:endParaRPr lang="en-US"/>
          </a:p>
        </p:txBody>
      </p:sp>
    </p:spTree>
    <p:extLst>
      <p:ext uri="{BB962C8B-B14F-4D97-AF65-F5344CB8AC3E}">
        <p14:creationId xmlns:p14="http://schemas.microsoft.com/office/powerpoint/2010/main" val="21643188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do it in </a:t>
            </a:r>
            <a:r>
              <a:rPr lang="en-US" dirty="0" err="1"/>
              <a:t>.Net</a:t>
            </a:r>
            <a:r>
              <a:rPr lang="en-US" dirty="0"/>
              <a:t>! It provides a lot of these safety and isolation features already.</a:t>
            </a:r>
          </a:p>
          <a:p>
            <a:endParaRPr lang="en-US" dirty="0"/>
          </a:p>
          <a:p>
            <a:r>
              <a:rPr lang="en-US" dirty="0"/>
              <a:t>However, then enter those who says…</a:t>
            </a:r>
          </a:p>
        </p:txBody>
      </p:sp>
      <p:sp>
        <p:nvSpPr>
          <p:cNvPr id="4" name="Slide Number Placeholder 3"/>
          <p:cNvSpPr>
            <a:spLocks noGrp="1"/>
          </p:cNvSpPr>
          <p:nvPr>
            <p:ph type="sldNum" sz="quarter" idx="10"/>
          </p:nvPr>
        </p:nvSpPr>
        <p:spPr/>
        <p:txBody>
          <a:bodyPr/>
          <a:lstStyle/>
          <a:p>
            <a:fld id="{21D9D052-A8BB-4FDF-8636-50DDAC4A615C}" type="slidenum">
              <a:rPr lang="en-US" smtClean="0"/>
              <a:t>19</a:t>
            </a:fld>
            <a:endParaRPr lang="en-US"/>
          </a:p>
        </p:txBody>
      </p:sp>
    </p:spTree>
    <p:extLst>
      <p:ext uri="{BB962C8B-B14F-4D97-AF65-F5344CB8AC3E}">
        <p14:creationId xmlns:p14="http://schemas.microsoft.com/office/powerpoint/2010/main" val="2753951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9D052-A8BB-4FDF-8636-50DDAC4A615C}" type="slidenum">
              <a:rPr lang="en-US" smtClean="0"/>
              <a:t>2</a:t>
            </a:fld>
            <a:endParaRPr lang="en-US"/>
          </a:p>
        </p:txBody>
      </p:sp>
    </p:spTree>
    <p:extLst>
      <p:ext uri="{BB962C8B-B14F-4D97-AF65-F5344CB8AC3E}">
        <p14:creationId xmlns:p14="http://schemas.microsoft.com/office/powerpoint/2010/main" val="3839441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20</a:t>
            </a:fld>
            <a:endParaRPr lang="en-US"/>
          </a:p>
        </p:txBody>
      </p:sp>
    </p:spTree>
    <p:extLst>
      <p:ext uri="{BB962C8B-B14F-4D97-AF65-F5344CB8AC3E}">
        <p14:creationId xmlns:p14="http://schemas.microsoft.com/office/powerpoint/2010/main" val="3004769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dirty="0" err="1"/>
              <a:t>.Net</a:t>
            </a:r>
            <a:r>
              <a:rPr lang="en-US" dirty="0"/>
              <a:t> is untried at this scale.” Told we can’t build big things.</a:t>
            </a:r>
          </a:p>
          <a:p>
            <a:endParaRPr lang="en-US" dirty="0"/>
          </a:p>
          <a:p>
            <a:endParaRPr lang="en-US" dirty="0"/>
          </a:p>
          <a:p>
            <a:r>
              <a:rPr lang="en-US" dirty="0"/>
              <a:t>Photo Credit: </a:t>
            </a:r>
            <a:r>
              <a:rPr lang="en-US" sz="1200" b="1" i="0" u="none" strike="noStrike" kern="1200" dirty="0" err="1">
                <a:solidFill>
                  <a:schemeClr val="tx1"/>
                </a:solidFill>
                <a:effectLst/>
                <a:latin typeface="+mn-lt"/>
                <a:ea typeface="+mn-ea"/>
                <a:cs typeface="+mn-cs"/>
                <a:hlinkClick r:id="rId3" tooltip="Go to Allie_Caulfield's photostream"/>
              </a:rPr>
              <a:t>Allie_Caulfield</a:t>
            </a:r>
            <a:r>
              <a:rPr lang="en-US" sz="1200" b="1" i="0" u="none" strike="noStrike" kern="1200" dirty="0">
                <a:solidFill>
                  <a:schemeClr val="tx1"/>
                </a:solidFill>
                <a:effectLst/>
                <a:latin typeface="+mn-lt"/>
                <a:ea typeface="+mn-ea"/>
                <a:cs typeface="+mn-cs"/>
              </a:rPr>
              <a:t>, https://www.flickr.com/photos/wm_archiv/6143050668/in/photolist-amQJWG-8qRgmy-TaD3eo-fjADFf-p7XbjM-8Jp5kb-cpVRZL-qJSBuU-egNutZ-dTd8F9-8YAnA6-cpYsBd-byhua4-d5B1ro-9vgPWt-fFKM6b-FNeDfc-p7Yn7z-c6V1Fy-3qEN-dT7tV6-UFUynK-5RP9G2-oG7pT-ePD342-9vjSBm-b9NPmi-5kGLad-ddJEi5-6aZxa3-ppbekg-dVzway-5AGZZs-fcgNCk-35qee-iAMqmb-GbzqHV-eji13W-oagVY5-cbJf2b-c6V1uj-R8mmn2-jHgCTV-7mQNfG-3fHNr2-eyhFqb-bLtYw4-b9NDNc-YVDoZc-bxzdZb</a:t>
            </a:r>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21</a:t>
            </a:fld>
            <a:endParaRPr lang="en-US"/>
          </a:p>
        </p:txBody>
      </p:sp>
    </p:spTree>
    <p:extLst>
      <p:ext uri="{BB962C8B-B14F-4D97-AF65-F5344CB8AC3E}">
        <p14:creationId xmlns:p14="http://schemas.microsoft.com/office/powerpoint/2010/main" val="16511595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Managed languages are more appropriate for things about this size.</a:t>
            </a:r>
          </a:p>
          <a:p>
            <a:endParaRPr lang="en-US" dirty="0"/>
          </a:p>
          <a:p>
            <a:r>
              <a:rPr lang="en-US" dirty="0"/>
              <a:t>Photo Credit. </a:t>
            </a:r>
            <a:r>
              <a:rPr lang="en-US" sz="1200" b="1" i="0" u="sng" kern="1200" dirty="0" err="1">
                <a:solidFill>
                  <a:schemeClr val="tx1"/>
                </a:solidFill>
                <a:effectLst/>
                <a:latin typeface="+mn-lt"/>
                <a:ea typeface="+mn-ea"/>
                <a:cs typeface="+mn-cs"/>
                <a:hlinkClick r:id="rId3" tooltip="Go to SarahTz's photostream"/>
              </a:rPr>
              <a:t>SarahTz</a:t>
            </a:r>
            <a:br>
              <a:rPr lang="en-US" dirty="0"/>
            </a:br>
            <a:r>
              <a:rPr lang="en-US" dirty="0"/>
              <a:t> https://www.flickr.com/photos/120420083@N05/16776749261/in/photolist-ryve4B-Ws2RXs-XYxY1T-VFKMKj-YEoQYx-YX2wbd-csrUMo-9kM3Hi-bQKkMX-pZY7ZU-o13UGX-XTwzcQ-as14Q4-Y9z12p-YZMyCM-Va6B5m-bBQBqu-5kCPL1-9ea3N5-8AmP3o-mDK71o-q5uw7e-2j69vU-bQKon2-97iaUp-YZMiFx-YLSyCd-cPM3vQ-YVyDNm-6b2KKd-YUrMn9-bd8PqH-XDcGKr-YwyeXs-7GJsZZ-YeKj8m-c86Xou-c1gorW-Zb2QkF-Zb2X8P-YUszFS-Y6is3o-L5kDXQ-8pqwuK-T35P42-qZqf6U-KKrZQ-YB2n29-74gtuw-7ZPD8P</a:t>
            </a:r>
          </a:p>
        </p:txBody>
      </p:sp>
      <p:sp>
        <p:nvSpPr>
          <p:cNvPr id="4" name="Slide Number Placeholder 3"/>
          <p:cNvSpPr>
            <a:spLocks noGrp="1"/>
          </p:cNvSpPr>
          <p:nvPr>
            <p:ph type="sldNum" sz="quarter" idx="10"/>
          </p:nvPr>
        </p:nvSpPr>
        <p:spPr/>
        <p:txBody>
          <a:bodyPr/>
          <a:lstStyle/>
          <a:p>
            <a:fld id="{21D9D052-A8BB-4FDF-8636-50DDAC4A615C}" type="slidenum">
              <a:rPr lang="en-US" smtClean="0"/>
              <a:t>22</a:t>
            </a:fld>
            <a:endParaRPr lang="en-US"/>
          </a:p>
        </p:txBody>
      </p:sp>
    </p:spTree>
    <p:extLst>
      <p:ext uri="{BB962C8B-B14F-4D97-AF65-F5344CB8AC3E}">
        <p14:creationId xmlns:p14="http://schemas.microsoft.com/office/powerpoint/2010/main" val="1369899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Senior management built the first iteration of Microsoft’s search engine on C++. Then they were promoted to Partner and VP level for it. </a:t>
            </a:r>
          </a:p>
          <a:p>
            <a:endParaRPr lang="en-US" dirty="0"/>
          </a:p>
          <a:p>
            <a:r>
              <a:rPr lang="en-US" dirty="0"/>
              <a:t>Good for them, I’m happy for them. It doesn’t mean they’re right, or they’re seeing the forest for the trees.</a:t>
            </a:r>
          </a:p>
        </p:txBody>
      </p:sp>
      <p:sp>
        <p:nvSpPr>
          <p:cNvPr id="4" name="Slide Number Placeholder 3"/>
          <p:cNvSpPr>
            <a:spLocks noGrp="1"/>
          </p:cNvSpPr>
          <p:nvPr>
            <p:ph type="sldNum" sz="quarter" idx="10"/>
          </p:nvPr>
        </p:nvSpPr>
        <p:spPr/>
        <p:txBody>
          <a:bodyPr/>
          <a:lstStyle/>
          <a:p>
            <a:fld id="{21D9D052-A8BB-4FDF-8636-50DDAC4A615C}" type="slidenum">
              <a:rPr lang="en-US" smtClean="0"/>
              <a:t>23</a:t>
            </a:fld>
            <a:endParaRPr lang="en-US"/>
          </a:p>
        </p:txBody>
      </p:sp>
    </p:spTree>
    <p:extLst>
      <p:ext uri="{BB962C8B-B14F-4D97-AF65-F5344CB8AC3E}">
        <p14:creationId xmlns:p14="http://schemas.microsoft.com/office/powerpoint/2010/main" val="28306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root concern, really. Back in 2010, it’s what everybody had heard.</a:t>
            </a:r>
          </a:p>
          <a:p>
            <a:endParaRPr lang="en-US" dirty="0"/>
          </a:p>
          <a:p>
            <a:r>
              <a:rPr lang="en-US" dirty="0"/>
              <a:t>Let’s dig into the </a:t>
            </a:r>
            <a:r>
              <a:rPr lang="en-US" dirty="0" err="1"/>
              <a:t>.Net</a:t>
            </a:r>
            <a:r>
              <a:rPr lang="en-US" dirty="0"/>
              <a:t> is too slow complaints.</a:t>
            </a:r>
          </a:p>
          <a:p>
            <a:endParaRPr lang="en-US" dirty="0"/>
          </a:p>
          <a:p>
            <a:r>
              <a:rPr lang="en-US" dirty="0"/>
              <a:t>They generally fall into two categories:</a:t>
            </a:r>
          </a:p>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24</a:t>
            </a:fld>
            <a:endParaRPr lang="en-US"/>
          </a:p>
        </p:txBody>
      </p:sp>
    </p:spTree>
    <p:extLst>
      <p:ext uri="{BB962C8B-B14F-4D97-AF65-F5344CB8AC3E}">
        <p14:creationId xmlns:p14="http://schemas.microsoft.com/office/powerpoint/2010/main" val="6200857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25</a:t>
            </a:fld>
            <a:endParaRPr lang="en-US"/>
          </a:p>
        </p:txBody>
      </p:sp>
    </p:spTree>
    <p:extLst>
      <p:ext uri="{BB962C8B-B14F-4D97-AF65-F5344CB8AC3E}">
        <p14:creationId xmlns:p14="http://schemas.microsoft.com/office/powerpoint/2010/main" val="2646314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very precise and technical graph of one reason why this discussion doesn’t matter as much as some think.</a:t>
            </a:r>
          </a:p>
          <a:p>
            <a:endParaRPr lang="en-US" dirty="0"/>
          </a:p>
          <a:p>
            <a:r>
              <a:rPr lang="en-US" dirty="0"/>
              <a:t>We’re 4 generations of hardware beyond where we started. Given the right architecture, that makes a bigger difference than most other things.</a:t>
            </a:r>
          </a:p>
        </p:txBody>
      </p:sp>
      <p:sp>
        <p:nvSpPr>
          <p:cNvPr id="4" name="Slide Number Placeholder 3"/>
          <p:cNvSpPr>
            <a:spLocks noGrp="1"/>
          </p:cNvSpPr>
          <p:nvPr>
            <p:ph type="sldNum" sz="quarter" idx="10"/>
          </p:nvPr>
        </p:nvSpPr>
        <p:spPr/>
        <p:txBody>
          <a:bodyPr/>
          <a:lstStyle/>
          <a:p>
            <a:fld id="{21D9D052-A8BB-4FDF-8636-50DDAC4A615C}" type="slidenum">
              <a:rPr lang="en-US" smtClean="0"/>
              <a:t>26</a:t>
            </a:fld>
            <a:endParaRPr lang="en-US"/>
          </a:p>
        </p:txBody>
      </p:sp>
    </p:spTree>
    <p:extLst>
      <p:ext uri="{BB962C8B-B14F-4D97-AF65-F5344CB8AC3E}">
        <p14:creationId xmlns:p14="http://schemas.microsoft.com/office/powerpoint/2010/main" val="24027838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27</a:t>
            </a:fld>
            <a:endParaRPr lang="en-US"/>
          </a:p>
        </p:txBody>
      </p:sp>
    </p:spTree>
    <p:extLst>
      <p:ext uri="{BB962C8B-B14F-4D97-AF65-F5344CB8AC3E}">
        <p14:creationId xmlns:p14="http://schemas.microsoft.com/office/powerpoint/2010/main" val="9890826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cases, you can avoid the worst costs of that overhead, and still take advantage of the benefits.</a:t>
            </a:r>
          </a:p>
        </p:txBody>
      </p:sp>
      <p:sp>
        <p:nvSpPr>
          <p:cNvPr id="4" name="Slide Number Placeholder 3"/>
          <p:cNvSpPr>
            <a:spLocks noGrp="1"/>
          </p:cNvSpPr>
          <p:nvPr>
            <p:ph type="sldNum" sz="quarter" idx="10"/>
          </p:nvPr>
        </p:nvSpPr>
        <p:spPr/>
        <p:txBody>
          <a:bodyPr/>
          <a:lstStyle/>
          <a:p>
            <a:fld id="{21D9D052-A8BB-4FDF-8636-50DDAC4A615C}" type="slidenum">
              <a:rPr lang="en-US" smtClean="0"/>
              <a:t>28</a:t>
            </a:fld>
            <a:endParaRPr lang="en-US"/>
          </a:p>
        </p:txBody>
      </p:sp>
    </p:spTree>
    <p:extLst>
      <p:ext uri="{BB962C8B-B14F-4D97-AF65-F5344CB8AC3E}">
        <p14:creationId xmlns:p14="http://schemas.microsoft.com/office/powerpoint/2010/main" val="4221946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you should think about the costs and benefits of </a:t>
            </a:r>
            <a:r>
              <a:rPr lang="en-US" dirty="0" err="1"/>
              <a:t>.Net</a:t>
            </a:r>
            <a:r>
              <a:rPr lang="en-US" dirty="0"/>
              <a:t>: You have to decide whether these benefits are worth it to you. Of course you pay for them.</a:t>
            </a:r>
          </a:p>
          <a:p>
            <a:endParaRPr lang="en-US" dirty="0"/>
          </a:p>
          <a:p>
            <a:r>
              <a:rPr lang="en-US" dirty="0"/>
              <a:t>These aren’t the only benefits, though…</a:t>
            </a:r>
          </a:p>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29</a:t>
            </a:fld>
            <a:endParaRPr lang="en-US"/>
          </a:p>
        </p:txBody>
      </p:sp>
    </p:spTree>
    <p:extLst>
      <p:ext uri="{BB962C8B-B14F-4D97-AF65-F5344CB8AC3E}">
        <p14:creationId xmlns:p14="http://schemas.microsoft.com/office/powerpoint/2010/main" val="3827789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This talk is about capability.</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Despite managed platforms such as Go, Java, and </a:t>
            </a:r>
            <a:r>
              <a:rPr lang="en-US" sz="1200" kern="1200" dirty="0" err="1">
                <a:solidFill>
                  <a:schemeClr val="tx1"/>
                </a:solidFill>
                <a:latin typeface="+mn-lt"/>
                <a:ea typeface="+mn-ea"/>
                <a:cs typeface="+mn-cs"/>
              </a:rPr>
              <a:t>.Net</a:t>
            </a:r>
            <a:r>
              <a:rPr lang="en-US" sz="1200" kern="1200" dirty="0">
                <a:solidFill>
                  <a:schemeClr val="tx1"/>
                </a:solidFill>
                <a:latin typeface="+mn-lt"/>
                <a:ea typeface="+mn-ea"/>
                <a:cs typeface="+mn-cs"/>
              </a:rPr>
              <a:t> taking over the corporate world for many things, I believe we chronically undersell the capabilities of managed platforms.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reality is that, with strong engineering teams, they are capable of workloads beyond what we realize.</a:t>
            </a:r>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3</a:t>
            </a:fld>
            <a:endParaRPr lang="en-US"/>
          </a:p>
        </p:txBody>
      </p:sp>
    </p:spTree>
    <p:extLst>
      <p:ext uri="{BB962C8B-B14F-4D97-AF65-F5344CB8AC3E}">
        <p14:creationId xmlns:p14="http://schemas.microsoft.com/office/powerpoint/2010/main" val="4103146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“softer” benefits, which are in many ways more important to the practice of software engineering.</a:t>
            </a:r>
          </a:p>
          <a:p>
            <a:endParaRPr lang="en-US" dirty="0"/>
          </a:p>
          <a:p>
            <a:r>
              <a:rPr lang="en-US" dirty="0"/>
              <a:t>We found out that the costs were far less than the benefits in practice.</a:t>
            </a:r>
          </a:p>
          <a:p>
            <a:endParaRPr lang="en-US" dirty="0"/>
          </a:p>
          <a:p>
            <a:r>
              <a:rPr lang="en-US" dirty="0"/>
              <a:t>But there’s also a new cost: Education</a:t>
            </a:r>
          </a:p>
        </p:txBody>
      </p:sp>
      <p:sp>
        <p:nvSpPr>
          <p:cNvPr id="4" name="Slide Number Placeholder 3"/>
          <p:cNvSpPr>
            <a:spLocks noGrp="1"/>
          </p:cNvSpPr>
          <p:nvPr>
            <p:ph type="sldNum" sz="quarter" idx="10"/>
          </p:nvPr>
        </p:nvSpPr>
        <p:spPr/>
        <p:txBody>
          <a:bodyPr/>
          <a:lstStyle/>
          <a:p>
            <a:fld id="{21D9D052-A8BB-4FDF-8636-50DDAC4A615C}" type="slidenum">
              <a:rPr lang="en-US" smtClean="0"/>
              <a:t>30</a:t>
            </a:fld>
            <a:endParaRPr lang="en-US"/>
          </a:p>
        </p:txBody>
      </p:sp>
    </p:spTree>
    <p:extLst>
      <p:ext uri="{BB962C8B-B14F-4D97-AF65-F5344CB8AC3E}">
        <p14:creationId xmlns:p14="http://schemas.microsoft.com/office/powerpoint/2010/main" val="2518074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9D052-A8BB-4FDF-8636-50DDAC4A615C}" type="slidenum">
              <a:rPr lang="en-US" smtClean="0"/>
              <a:t>31</a:t>
            </a:fld>
            <a:endParaRPr lang="en-US"/>
          </a:p>
        </p:txBody>
      </p:sp>
    </p:spTree>
    <p:extLst>
      <p:ext uri="{BB962C8B-B14F-4D97-AF65-F5344CB8AC3E}">
        <p14:creationId xmlns:p14="http://schemas.microsoft.com/office/powerpoint/2010/main" val="13963593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not. There are situations that do mandate specific performance characteristics that only unmanaged code can bring, but I submit these are fewer than you think.</a:t>
            </a:r>
          </a:p>
        </p:txBody>
      </p:sp>
      <p:sp>
        <p:nvSpPr>
          <p:cNvPr id="4" name="Slide Number Placeholder 3"/>
          <p:cNvSpPr>
            <a:spLocks noGrp="1"/>
          </p:cNvSpPr>
          <p:nvPr>
            <p:ph type="sldNum" sz="quarter" idx="10"/>
          </p:nvPr>
        </p:nvSpPr>
        <p:spPr/>
        <p:txBody>
          <a:bodyPr/>
          <a:lstStyle/>
          <a:p>
            <a:fld id="{21D9D052-A8BB-4FDF-8636-50DDAC4A615C}" type="slidenum">
              <a:rPr lang="en-US" smtClean="0"/>
              <a:t>32</a:t>
            </a:fld>
            <a:endParaRPr lang="en-US"/>
          </a:p>
        </p:txBody>
      </p:sp>
    </p:spTree>
    <p:extLst>
      <p:ext uri="{BB962C8B-B14F-4D97-AF65-F5344CB8AC3E}">
        <p14:creationId xmlns:p14="http://schemas.microsoft.com/office/powerpoint/2010/main" val="4246506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often not in raw CPU execution speed.</a:t>
            </a:r>
          </a:p>
        </p:txBody>
      </p:sp>
      <p:sp>
        <p:nvSpPr>
          <p:cNvPr id="4" name="Slide Number Placeholder 3"/>
          <p:cNvSpPr>
            <a:spLocks noGrp="1"/>
          </p:cNvSpPr>
          <p:nvPr>
            <p:ph type="sldNum" sz="quarter" idx="10"/>
          </p:nvPr>
        </p:nvSpPr>
        <p:spPr/>
        <p:txBody>
          <a:bodyPr/>
          <a:lstStyle/>
          <a:p>
            <a:fld id="{21D9D052-A8BB-4FDF-8636-50DDAC4A615C}" type="slidenum">
              <a:rPr lang="en-US" smtClean="0"/>
              <a:t>33</a:t>
            </a:fld>
            <a:endParaRPr lang="en-US"/>
          </a:p>
        </p:txBody>
      </p:sp>
    </p:spTree>
    <p:extLst>
      <p:ext uri="{BB962C8B-B14F-4D97-AF65-F5344CB8AC3E}">
        <p14:creationId xmlns:p14="http://schemas.microsoft.com/office/powerpoint/2010/main" val="32933824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attribute this to my mentor when I was a more junior developer.</a:t>
            </a:r>
          </a:p>
          <a:p>
            <a:endParaRPr lang="en-US" dirty="0"/>
          </a:p>
          <a:p>
            <a:r>
              <a:rPr lang="en-US" b="1" dirty="0"/>
              <a:t>Story 1</a:t>
            </a:r>
            <a:r>
              <a:rPr lang="en-US" b="0" dirty="0"/>
              <a:t> –</a:t>
            </a:r>
            <a:r>
              <a:rPr lang="en-US" b="0" baseline="0" dirty="0"/>
              <a:t> Mediocre developers – Reviewing another team’s code and saw that they were iterating through a dictionary checking each key to see if it was the one they wanted. Obviously, this isn’t a .NET problem, but I think the ease of the </a:t>
            </a:r>
            <a:r>
              <a:rPr lang="en-US" b="0" baseline="0" dirty="0" err="1"/>
              <a:t>foreach</a:t>
            </a:r>
            <a:r>
              <a:rPr lang="en-US" b="0" baseline="0" dirty="0"/>
              <a:t> syntax seduced them into taking the “easy” way out.</a:t>
            </a:r>
          </a:p>
          <a:p>
            <a:r>
              <a:rPr lang="en-US" b="1" baseline="0" dirty="0"/>
              <a:t>Story 2</a:t>
            </a:r>
            <a:r>
              <a:rPr lang="en-US" b="0" baseline="0" dirty="0"/>
              <a:t> – One very common thing to see is “stupid string tricks” – using string’s convenience methods to extract information from a large string, when you don’t actually need the sub strings. For example, splitting a string by commas, and counting the resulting substrings. </a:t>
            </a:r>
          </a:p>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34</a:t>
            </a:fld>
            <a:endParaRPr lang="en-US"/>
          </a:p>
        </p:txBody>
      </p:sp>
    </p:spTree>
    <p:extLst>
      <p:ext uri="{BB962C8B-B14F-4D97-AF65-F5344CB8AC3E}">
        <p14:creationId xmlns:p14="http://schemas.microsoft.com/office/powerpoint/2010/main" val="25164094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Managed, </a:t>
            </a:r>
            <a:r>
              <a:rPr lang="en-US" dirty="0" err="1"/>
              <a:t>Unamanaged</a:t>
            </a:r>
            <a:r>
              <a:rPr lang="en-US" dirty="0"/>
              <a:t> – doesn’t matter. Performance doesn’t come free. Not in </a:t>
            </a:r>
            <a:r>
              <a:rPr lang="en-US" dirty="0" err="1"/>
              <a:t>.Net</a:t>
            </a:r>
            <a:r>
              <a:rPr lang="en-US" dirty="0"/>
              <a:t>, not anywhere. </a:t>
            </a:r>
          </a:p>
          <a:p>
            <a:r>
              <a:rPr lang="en-US" dirty="0"/>
              <a:t>* It requires hard work</a:t>
            </a:r>
          </a:p>
        </p:txBody>
      </p:sp>
      <p:sp>
        <p:nvSpPr>
          <p:cNvPr id="4" name="Slide Number Placeholder 3"/>
          <p:cNvSpPr>
            <a:spLocks noGrp="1"/>
          </p:cNvSpPr>
          <p:nvPr>
            <p:ph type="sldNum" sz="quarter" idx="10"/>
          </p:nvPr>
        </p:nvSpPr>
        <p:spPr/>
        <p:txBody>
          <a:bodyPr/>
          <a:lstStyle/>
          <a:p>
            <a:fld id="{21D9D052-A8BB-4FDF-8636-50DDAC4A615C}" type="slidenum">
              <a:rPr lang="en-US" smtClean="0"/>
              <a:t>35</a:t>
            </a:fld>
            <a:endParaRPr lang="en-US"/>
          </a:p>
        </p:txBody>
      </p:sp>
    </p:spTree>
    <p:extLst>
      <p:ext uri="{BB962C8B-B14F-4D97-AF65-F5344CB8AC3E}">
        <p14:creationId xmlns:p14="http://schemas.microsoft.com/office/powerpoint/2010/main" val="1509430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to become experts in </a:t>
            </a:r>
            <a:r>
              <a:rPr lang="en-US" dirty="0" err="1"/>
              <a:t>.Net</a:t>
            </a:r>
            <a:r>
              <a:rPr lang="en-US" dirty="0"/>
              <a:t>—very deep experts, understanding exactly how </a:t>
            </a:r>
            <a:r>
              <a:rPr lang="en-US" dirty="0" err="1"/>
              <a:t>.Net</a:t>
            </a:r>
            <a:r>
              <a:rPr lang="en-US" dirty="0"/>
              <a:t> works under the hood. In many cases, we had to learn things that were not public knowledge (or at least not very well known).</a:t>
            </a:r>
          </a:p>
          <a:p>
            <a:endParaRPr lang="en-US" dirty="0"/>
          </a:p>
          <a:p>
            <a:r>
              <a:rPr lang="en-US" dirty="0"/>
              <a:t>We had to be come deep experts in how the GC works in particular, which takes me to the next topic…</a:t>
            </a:r>
          </a:p>
        </p:txBody>
      </p:sp>
      <p:sp>
        <p:nvSpPr>
          <p:cNvPr id="4" name="Slide Number Placeholder 3"/>
          <p:cNvSpPr>
            <a:spLocks noGrp="1"/>
          </p:cNvSpPr>
          <p:nvPr>
            <p:ph type="sldNum" sz="quarter" idx="10"/>
          </p:nvPr>
        </p:nvSpPr>
        <p:spPr/>
        <p:txBody>
          <a:bodyPr/>
          <a:lstStyle/>
          <a:p>
            <a:fld id="{21D9D052-A8BB-4FDF-8636-50DDAC4A615C}" type="slidenum">
              <a:rPr lang="en-US" smtClean="0"/>
              <a:t>36</a:t>
            </a:fld>
            <a:endParaRPr lang="en-US"/>
          </a:p>
        </p:txBody>
      </p:sp>
    </p:spTree>
    <p:extLst>
      <p:ext uri="{BB962C8B-B14F-4D97-AF65-F5344CB8AC3E}">
        <p14:creationId xmlns:p14="http://schemas.microsoft.com/office/powerpoint/2010/main" val="2519379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3 specific myths of </a:t>
            </a:r>
            <a:r>
              <a:rPr lang="en-US" dirty="0" err="1"/>
              <a:t>.Net</a:t>
            </a:r>
            <a:r>
              <a:rPr lang="en-US" dirty="0"/>
              <a:t> performance engineering.</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Many of these can be applied across frameworks and languages, but I am going to talk about my experience with </a:t>
            </a:r>
            <a:r>
              <a:rPr lang="en-US" dirty="0" err="1"/>
              <a:t>.Net</a:t>
            </a:r>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37</a:t>
            </a:fld>
            <a:endParaRPr lang="en-US"/>
          </a:p>
        </p:txBody>
      </p:sp>
    </p:spTree>
    <p:extLst>
      <p:ext uri="{BB962C8B-B14F-4D97-AF65-F5344CB8AC3E}">
        <p14:creationId xmlns:p14="http://schemas.microsoft.com/office/powerpoint/2010/main" val="17316817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9D052-A8BB-4FDF-8636-50DDAC4A615C}" type="slidenum">
              <a:rPr lang="en-US" smtClean="0"/>
              <a:t>38</a:t>
            </a:fld>
            <a:endParaRPr lang="en-US"/>
          </a:p>
        </p:txBody>
      </p:sp>
    </p:spTree>
    <p:extLst>
      <p:ext uri="{BB962C8B-B14F-4D97-AF65-F5344CB8AC3E}">
        <p14:creationId xmlns:p14="http://schemas.microsoft.com/office/powerpoint/2010/main" val="1017877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Unfortunately,</a:t>
            </a:r>
            <a:r>
              <a:rPr lang="en-US" baseline="0" dirty="0"/>
              <a:t> most people seem to fall into the lazy way of coding in C#, which does typically involve a ton of memory allocations an inefficient API code.</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39</a:t>
            </a:fld>
            <a:endParaRPr lang="en-US"/>
          </a:p>
        </p:txBody>
      </p:sp>
    </p:spTree>
    <p:extLst>
      <p:ext uri="{BB962C8B-B14F-4D97-AF65-F5344CB8AC3E}">
        <p14:creationId xmlns:p14="http://schemas.microsoft.com/office/powerpoint/2010/main" val="1766724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want to describe a little bit of our journey from C++ to </a:t>
            </a:r>
            <a:r>
              <a:rPr lang="en-US" dirty="0" err="1"/>
              <a:t>.Net</a:t>
            </a:r>
            <a:r>
              <a:rPr lang="en-US" dirty="0"/>
              <a:t> and the goals and challenges we had along the way.</a:t>
            </a:r>
          </a:p>
        </p:txBody>
      </p:sp>
      <p:sp>
        <p:nvSpPr>
          <p:cNvPr id="4" name="Slide Number Placeholder 3"/>
          <p:cNvSpPr>
            <a:spLocks noGrp="1"/>
          </p:cNvSpPr>
          <p:nvPr>
            <p:ph type="sldNum" sz="quarter" idx="10"/>
          </p:nvPr>
        </p:nvSpPr>
        <p:spPr/>
        <p:txBody>
          <a:bodyPr/>
          <a:lstStyle/>
          <a:p>
            <a:fld id="{21D9D052-A8BB-4FDF-8636-50DDAC4A615C}" type="slidenum">
              <a:rPr lang="en-US" smtClean="0"/>
              <a:t>4</a:t>
            </a:fld>
            <a:endParaRPr lang="en-US"/>
          </a:p>
        </p:txBody>
      </p:sp>
    </p:spTree>
    <p:extLst>
      <p:ext uri="{BB962C8B-B14F-4D97-AF65-F5344CB8AC3E}">
        <p14:creationId xmlns:p14="http://schemas.microsoft.com/office/powerpoint/2010/main" val="3306684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9D052-A8BB-4FDF-8636-50DDAC4A615C}" type="slidenum">
              <a:rPr lang="en-US" smtClean="0"/>
              <a:t>40</a:t>
            </a:fld>
            <a:endParaRPr lang="en-US"/>
          </a:p>
        </p:txBody>
      </p:sp>
    </p:spTree>
    <p:extLst>
      <p:ext uri="{BB962C8B-B14F-4D97-AF65-F5344CB8AC3E}">
        <p14:creationId xmlns:p14="http://schemas.microsoft.com/office/powerpoint/2010/main" val="2166394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Reminder: We are talking about </a:t>
            </a:r>
            <a:r>
              <a:rPr lang="en-US" b="1" dirty="0"/>
              <a:t>high-performance </a:t>
            </a:r>
            <a:r>
              <a:rPr lang="en-US" dirty="0"/>
              <a:t>systems here. This</a:t>
            </a:r>
            <a:r>
              <a:rPr lang="en-US" baseline="0" dirty="0"/>
              <a:t> isn’t regular software!</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41</a:t>
            </a:fld>
            <a:endParaRPr lang="en-US"/>
          </a:p>
        </p:txBody>
      </p:sp>
    </p:spTree>
    <p:extLst>
      <p:ext uri="{BB962C8B-B14F-4D97-AF65-F5344CB8AC3E}">
        <p14:creationId xmlns:p14="http://schemas.microsoft.com/office/powerpoint/2010/main" val="20482473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one of the most important things to learn. If you learn NOTHING else, remember this one.</a:t>
            </a:r>
          </a:p>
          <a:p>
            <a:pPr marL="171450" indent="-171450">
              <a:buFont typeface="Arial" panose="020B0604020202020204" pitchFamily="34" charset="0"/>
              <a:buChar char="•"/>
            </a:pPr>
            <a:r>
              <a:rPr lang="en-US" dirty="0"/>
              <a:t>This is how the GC is designed.</a:t>
            </a:r>
          </a:p>
          <a:p>
            <a:pPr marL="171450" indent="-171450">
              <a:buFont typeface="Arial" panose="020B0604020202020204" pitchFamily="34" charset="0"/>
              <a:buChar char="•"/>
            </a:pPr>
            <a:r>
              <a:rPr lang="en-US" dirty="0"/>
              <a:t>The point of this is to avoid promotion.</a:t>
            </a:r>
          </a:p>
          <a:p>
            <a:pPr marL="171450" indent="-171450">
              <a:buFont typeface="Arial" panose="020B0604020202020204" pitchFamily="34" charset="0"/>
              <a:buChar char="•"/>
            </a:pPr>
            <a:r>
              <a:rPr lang="en-US" dirty="0"/>
              <a:t>STORY: We</a:t>
            </a:r>
            <a:r>
              <a:rPr lang="en-US" baseline="0" dirty="0"/>
              <a:t> once had a component that had to serialize XML, and we built up a set of </a:t>
            </a:r>
            <a:r>
              <a:rPr lang="en-US" baseline="0" dirty="0" err="1"/>
              <a:t>XElements</a:t>
            </a:r>
            <a:r>
              <a:rPr lang="en-US" baseline="0" dirty="0"/>
              <a:t>. We thought we’d be efficient and delay serialization until the last second to save time in the query.</a:t>
            </a:r>
          </a:p>
          <a:p>
            <a:pPr marL="628650" lvl="1" indent="-171450">
              <a:buFont typeface="Arial" panose="020B0604020202020204" pitchFamily="34" charset="0"/>
              <a:buChar char="•"/>
            </a:pPr>
            <a:r>
              <a:rPr lang="en-US" baseline="0" dirty="0"/>
              <a:t>Oops: this caused the </a:t>
            </a:r>
            <a:r>
              <a:rPr lang="en-US" baseline="0" dirty="0" err="1"/>
              <a:t>XElements</a:t>
            </a:r>
            <a:r>
              <a:rPr lang="en-US" baseline="0" dirty="0"/>
              <a:t> to be promoted to gen1, and sometimes gen2. </a:t>
            </a:r>
          </a:p>
          <a:p>
            <a:pPr marL="628650" lvl="1" indent="-171450">
              <a:buFont typeface="Arial" panose="020B0604020202020204" pitchFamily="34" charset="0"/>
              <a:buChar char="•"/>
            </a:pPr>
            <a:r>
              <a:rPr lang="en-US" baseline="0" dirty="0"/>
              <a:t>This caused more time in GC.</a:t>
            </a:r>
          </a:p>
          <a:p>
            <a:pPr marL="628650" lvl="1" indent="-171450">
              <a:buFont typeface="Arial" panose="020B0604020202020204" pitchFamily="34" charset="0"/>
              <a:buChar char="•"/>
            </a:pPr>
            <a:r>
              <a:rPr lang="en-US" baseline="0" dirty="0"/>
              <a:t>Better to just serialize as soon as possible into pooled buffers, and let the </a:t>
            </a:r>
            <a:r>
              <a:rPr lang="en-US" baseline="0" dirty="0" err="1"/>
              <a:t>XElement</a:t>
            </a:r>
            <a:r>
              <a:rPr lang="en-US" baseline="0" dirty="0"/>
              <a:t> objects be collected.</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42</a:t>
            </a:fld>
            <a:endParaRPr lang="en-US"/>
          </a:p>
        </p:txBody>
      </p:sp>
    </p:spTree>
    <p:extLst>
      <p:ext uri="{BB962C8B-B14F-4D97-AF65-F5344CB8AC3E}">
        <p14:creationId xmlns:p14="http://schemas.microsoft.com/office/powerpoint/2010/main" val="18456235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Pros:</a:t>
            </a:r>
          </a:p>
          <a:p>
            <a:pPr marL="171450" indent="-171450">
              <a:buFont typeface="Arial" panose="020B0604020202020204" pitchFamily="34" charset="0"/>
              <a:buChar char="•"/>
            </a:pPr>
            <a:r>
              <a:rPr lang="en-US" baseline="0" dirty="0"/>
              <a:t>Save time in gen0/1 GCs</a:t>
            </a:r>
          </a:p>
          <a:p>
            <a:pPr marL="171450" indent="-171450">
              <a:buFont typeface="Arial" panose="020B0604020202020204" pitchFamily="34" charset="0"/>
              <a:buChar char="•"/>
            </a:pPr>
            <a:r>
              <a:rPr lang="en-US" baseline="0" dirty="0"/>
              <a:t>There is no further promotion. </a:t>
            </a:r>
          </a:p>
          <a:p>
            <a:pPr marL="171450" indent="-171450">
              <a:buFont typeface="Arial" panose="020B0604020202020204" pitchFamily="34" charset="0"/>
              <a:buChar char="•"/>
            </a:pPr>
            <a:r>
              <a:rPr lang="en-US" baseline="0" dirty="0"/>
              <a:t>It cuts your allocation rate and time spent in GC.</a:t>
            </a:r>
            <a:endParaRPr lang="en-US" dirty="0"/>
          </a:p>
          <a:p>
            <a:endParaRPr lang="en-US" dirty="0"/>
          </a:p>
          <a:p>
            <a:r>
              <a:rPr lang="en-US" dirty="0"/>
              <a:t>Risks to this strategy:</a:t>
            </a:r>
          </a:p>
          <a:p>
            <a:pPr marL="171450" indent="-171450">
              <a:buFont typeface="Arial" panose="020B0604020202020204" pitchFamily="34" charset="0"/>
              <a:buChar char="•"/>
            </a:pPr>
            <a:r>
              <a:rPr lang="en-US" dirty="0"/>
              <a:t>Gen2 will become very large (bigger</a:t>
            </a:r>
            <a:r>
              <a:rPr lang="en-US" baseline="0" dirty="0"/>
              <a:t> working set)</a:t>
            </a:r>
          </a:p>
          <a:p>
            <a:pPr marL="171450" indent="-171450">
              <a:buFont typeface="Arial" panose="020B0604020202020204" pitchFamily="34" charset="0"/>
              <a:buChar char="•"/>
            </a:pPr>
            <a:r>
              <a:rPr lang="en-US" baseline="0" dirty="0"/>
              <a:t>Gen2 collections may become very long – you might have to mitigate this with other strategies (e.g., stopping processing)</a:t>
            </a:r>
          </a:p>
          <a:p>
            <a:pPr marL="171450" indent="-171450">
              <a:buFont typeface="Arial" panose="020B0604020202020204" pitchFamily="34" charset="0"/>
              <a:buChar char="•"/>
            </a:pPr>
            <a:r>
              <a:rPr lang="en-US" dirty="0"/>
              <a:t>More gen2 objects will have references to newer objects,</a:t>
            </a:r>
            <a:r>
              <a:rPr lang="en-US" baseline="0" dirty="0"/>
              <a:t> causing gen0 and gen1 GCs to take a little longer.</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43</a:t>
            </a:fld>
            <a:endParaRPr lang="en-US"/>
          </a:p>
        </p:txBody>
      </p:sp>
    </p:spTree>
    <p:extLst>
      <p:ext uri="{BB962C8B-B14F-4D97-AF65-F5344CB8AC3E}">
        <p14:creationId xmlns:p14="http://schemas.microsoft.com/office/powerpoint/2010/main" val="4234900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True,</a:t>
            </a:r>
            <a:r>
              <a:rPr lang="en-US" baseline="0" dirty="0"/>
              <a:t> if you find yourself allocating on the LOH regularly.</a:t>
            </a:r>
          </a:p>
          <a:p>
            <a:pPr marL="171450" indent="-171450">
              <a:buFont typeface="Arial" panose="020B0604020202020204" pitchFamily="34" charset="0"/>
              <a:buChar char="•"/>
            </a:pPr>
            <a:r>
              <a:rPr lang="en-US" baseline="0" dirty="0"/>
              <a:t>All LOH allocations are in gen2 automatically, so more of them will guarantee an expensive gen 2 GC.</a:t>
            </a:r>
          </a:p>
          <a:p>
            <a:pPr marL="171450" indent="-171450">
              <a:buFont typeface="Arial" panose="020B0604020202020204" pitchFamily="34" charset="0"/>
              <a:buChar char="•"/>
            </a:pPr>
            <a:r>
              <a:rPr lang="en-US" dirty="0"/>
              <a:t>More important when</a:t>
            </a:r>
            <a:r>
              <a:rPr lang="en-US" baseline="0" dirty="0"/>
              <a:t> background GC is enabled because LOH allocations can block during some phases of background GC.</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44</a:t>
            </a:fld>
            <a:endParaRPr lang="en-US"/>
          </a:p>
        </p:txBody>
      </p:sp>
    </p:spTree>
    <p:extLst>
      <p:ext uri="{BB962C8B-B14F-4D97-AF65-F5344CB8AC3E}">
        <p14:creationId xmlns:p14="http://schemas.microsoft.com/office/powerpoint/2010/main" val="2176021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vitally important. If you allocate a million objects, but their references go out of scope before the GC, they</a:t>
            </a:r>
            <a:r>
              <a:rPr lang="en-US" baseline="0" dirty="0"/>
              <a:t> contribute NOTHING to the cost of that GC.</a:t>
            </a:r>
          </a:p>
          <a:p>
            <a:pPr marL="171450" indent="-171450">
              <a:buFont typeface="Arial" panose="020B0604020202020204" pitchFamily="34" charset="0"/>
              <a:buChar char="•"/>
            </a:pPr>
            <a:r>
              <a:rPr lang="en-US" baseline="0" dirty="0"/>
              <a:t>There is an important exception to this:</a:t>
            </a:r>
          </a:p>
          <a:p>
            <a:pPr marL="628650" lvl="1" indent="-171450">
              <a:buFont typeface="Arial" panose="020B0604020202020204" pitchFamily="34" charset="0"/>
              <a:buChar char="•"/>
            </a:pPr>
            <a:r>
              <a:rPr lang="en-US" baseline="0" dirty="0"/>
              <a:t>If you are allocating so much memory so fast that you hit the segment limit. At that point, you are guaranteed a GC.</a:t>
            </a:r>
          </a:p>
          <a:p>
            <a:pPr marL="628650" lvl="1" indent="-171450">
              <a:buFont typeface="Arial" panose="020B0604020202020204" pitchFamily="34" charset="0"/>
              <a:buChar char="•"/>
            </a:pPr>
            <a:r>
              <a:rPr lang="en-US" baseline="0" dirty="0"/>
              <a:t>STORY: This has actually happened to us. We started hitting upwards of 600 MB/sec in allocations. That guarantees some significant time spent in GC. There are no simple tricks here other than reducing the allocation rate.</a:t>
            </a:r>
          </a:p>
          <a:p>
            <a:pPr marL="628650" lvl="1"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3E9971B4-F0C1-4F61-8DB8-A45B647B247C}" type="slidenum">
              <a:rPr lang="en-US" smtClean="0"/>
              <a:t>45</a:t>
            </a:fld>
            <a:endParaRPr lang="en-US"/>
          </a:p>
        </p:txBody>
      </p:sp>
    </p:spTree>
    <p:extLst>
      <p:ext uri="{BB962C8B-B14F-4D97-AF65-F5344CB8AC3E}">
        <p14:creationId xmlns:p14="http://schemas.microsoft.com/office/powerpoint/2010/main" val="15795666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 This</a:t>
            </a:r>
            <a:r>
              <a:rPr lang="en-US" baseline="0" dirty="0"/>
              <a:t> almost goes without saying. The less you allocate, the less work the GC will have to do.</a:t>
            </a:r>
          </a:p>
          <a:p>
            <a:r>
              <a:rPr lang="en-US" dirty="0"/>
              <a:t>* One reason</a:t>
            </a:r>
            <a:r>
              <a:rPr lang="en-US" baseline="0" dirty="0"/>
              <a:t> why this may not apply is with anything pooled—that memory lives forever, so while the initial allocation is potentially large, the net effect will be less </a:t>
            </a:r>
            <a:r>
              <a:rPr lang="en-US" baseline="0"/>
              <a:t>overall allocation.</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46</a:t>
            </a:fld>
            <a:endParaRPr lang="en-US"/>
          </a:p>
        </p:txBody>
      </p:sp>
    </p:spTree>
    <p:extLst>
      <p:ext uri="{BB962C8B-B14F-4D97-AF65-F5344CB8AC3E}">
        <p14:creationId xmlns:p14="http://schemas.microsoft.com/office/powerpoint/2010/main" val="12857646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Myth busted. You can control the GC. The knobs are just more subtle than we’re used to, but </a:t>
            </a:r>
            <a:r>
              <a:rPr lang="en-US"/>
              <a:t>they’re there.</a:t>
            </a:r>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47</a:t>
            </a:fld>
            <a:endParaRPr lang="en-US"/>
          </a:p>
        </p:txBody>
      </p:sp>
    </p:spTree>
    <p:extLst>
      <p:ext uri="{BB962C8B-B14F-4D97-AF65-F5344CB8AC3E}">
        <p14:creationId xmlns:p14="http://schemas.microsoft.com/office/powerpoint/2010/main" val="13141991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48</a:t>
            </a:fld>
            <a:endParaRPr lang="en-US"/>
          </a:p>
        </p:txBody>
      </p:sp>
    </p:spTree>
    <p:extLst>
      <p:ext uri="{BB962C8B-B14F-4D97-AF65-F5344CB8AC3E}">
        <p14:creationId xmlns:p14="http://schemas.microsoft.com/office/powerpoint/2010/main" val="906788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only matters for critical areas of code. </a:t>
            </a:r>
          </a:p>
        </p:txBody>
      </p:sp>
      <p:sp>
        <p:nvSpPr>
          <p:cNvPr id="4" name="Slide Number Placeholder 3"/>
          <p:cNvSpPr>
            <a:spLocks noGrp="1"/>
          </p:cNvSpPr>
          <p:nvPr>
            <p:ph type="sldNum" sz="quarter" idx="10"/>
          </p:nvPr>
        </p:nvSpPr>
        <p:spPr/>
        <p:txBody>
          <a:bodyPr/>
          <a:lstStyle/>
          <a:p>
            <a:fld id="{21D9D052-A8BB-4FDF-8636-50DDAC4A615C}" type="slidenum">
              <a:rPr lang="en-US" smtClean="0"/>
              <a:t>49</a:t>
            </a:fld>
            <a:endParaRPr lang="en-US"/>
          </a:p>
        </p:txBody>
      </p:sp>
    </p:spTree>
    <p:extLst>
      <p:ext uri="{BB962C8B-B14F-4D97-AF65-F5344CB8AC3E}">
        <p14:creationId xmlns:p14="http://schemas.microsoft.com/office/powerpoint/2010/main" val="261721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9D052-A8BB-4FDF-8636-50DDAC4A615C}" type="slidenum">
              <a:rPr lang="en-US" smtClean="0"/>
              <a:t>5</a:t>
            </a:fld>
            <a:endParaRPr lang="en-US"/>
          </a:p>
        </p:txBody>
      </p:sp>
    </p:spTree>
    <p:extLst>
      <p:ext uri="{BB962C8B-B14F-4D97-AF65-F5344CB8AC3E}">
        <p14:creationId xmlns:p14="http://schemas.microsoft.com/office/powerpoint/2010/main" val="25563539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Think about this for a second. </a:t>
            </a:r>
          </a:p>
          <a:p>
            <a:r>
              <a:rPr lang="en-US" b="1" dirty="0"/>
              <a:t>(PAUSE)</a:t>
            </a:r>
          </a:p>
        </p:txBody>
      </p:sp>
      <p:sp>
        <p:nvSpPr>
          <p:cNvPr id="4" name="Slide Number Placeholder 3"/>
          <p:cNvSpPr>
            <a:spLocks noGrp="1"/>
          </p:cNvSpPr>
          <p:nvPr>
            <p:ph type="sldNum" sz="quarter" idx="10"/>
          </p:nvPr>
        </p:nvSpPr>
        <p:spPr/>
        <p:txBody>
          <a:bodyPr/>
          <a:lstStyle/>
          <a:p>
            <a:fld id="{08F8075D-E284-4BFA-B9AC-033D5948FFA3}" type="slidenum">
              <a:rPr lang="en-US" smtClean="0"/>
              <a:t>50</a:t>
            </a:fld>
            <a:endParaRPr lang="en-US"/>
          </a:p>
        </p:txBody>
      </p:sp>
    </p:spTree>
    <p:extLst>
      <p:ext uri="{BB962C8B-B14F-4D97-AF65-F5344CB8AC3E}">
        <p14:creationId xmlns:p14="http://schemas.microsoft.com/office/powerpoint/2010/main" val="41303070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8 IL instructions. It’s probably fewer x64 instructions.</a:t>
            </a:r>
          </a:p>
          <a:p>
            <a:pPr marL="171450" indent="-171450">
              <a:buFont typeface="Arial" panose="020B0604020202020204" pitchFamily="34" charset="0"/>
              <a:buChar char="•"/>
            </a:pPr>
            <a:r>
              <a:rPr lang="en-US" dirty="0"/>
              <a:t>Let’s see what it actually</a:t>
            </a:r>
            <a:r>
              <a:rPr lang="en-US" baseline="0" dirty="0"/>
              <a:t> looks like…</a:t>
            </a:r>
            <a:endParaRPr lang="en-US" dirty="0"/>
          </a:p>
          <a:p>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51</a:t>
            </a:fld>
            <a:endParaRPr lang="en-US"/>
          </a:p>
        </p:txBody>
      </p:sp>
    </p:spTree>
    <p:extLst>
      <p:ext uri="{BB962C8B-B14F-4D97-AF65-F5344CB8AC3E}">
        <p14:creationId xmlns:p14="http://schemas.microsoft.com/office/powerpoint/2010/main" val="25919020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Uh oh…. A call to</a:t>
            </a:r>
            <a:r>
              <a:rPr lang="en-US" baseline="0" dirty="0"/>
              <a:t> some type functions…</a:t>
            </a:r>
          </a:p>
          <a:p>
            <a:pPr marL="171450" indent="-171450">
              <a:buFont typeface="Arial" panose="020B0604020202020204" pitchFamily="34" charset="0"/>
              <a:buChar char="•"/>
            </a:pPr>
            <a:r>
              <a:rPr lang="en-US" baseline="0" dirty="0"/>
              <a:t>Any guesses on how expensive this all is?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8F8075D-E284-4BFA-B9AC-033D5948FFA3}" type="slidenum">
              <a:rPr lang="en-US" smtClean="0"/>
              <a:t>52</a:t>
            </a:fld>
            <a:endParaRPr lang="en-US"/>
          </a:p>
        </p:txBody>
      </p:sp>
    </p:spTree>
    <p:extLst>
      <p:ext uri="{BB962C8B-B14F-4D97-AF65-F5344CB8AC3E}">
        <p14:creationId xmlns:p14="http://schemas.microsoft.com/office/powerpoint/2010/main" val="32063085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Ignoring the exception throwing code, there are:</a:t>
            </a:r>
          </a:p>
          <a:p>
            <a:pPr marL="171450" indent="-171450">
              <a:buFont typeface="Arial" panose="020B0604020202020204" pitchFamily="34" charset="0"/>
              <a:buChar char="•"/>
            </a:pPr>
            <a:r>
              <a:rPr lang="en-US" dirty="0"/>
              <a:t>12 IL instructions, none of which actually compare the</a:t>
            </a:r>
            <a:r>
              <a:rPr lang="en-US" baseline="0" dirty="0"/>
              <a:t> numeric values.</a:t>
            </a:r>
          </a:p>
          <a:p>
            <a:pPr marL="171450" indent="-171450">
              <a:buFont typeface="Arial" panose="020B0604020202020204" pitchFamily="34" charset="0"/>
              <a:buChar char="•"/>
            </a:pPr>
            <a:r>
              <a:rPr lang="en-US" baseline="0" dirty="0"/>
              <a:t>2 calls and 2 virtual calls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STORY: I discovered this after seeing it show up in a system profile—and I thought to myself, “How in the world is this possible, even if we’re calling it this much?”</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en-US" baseline="0" dirty="0"/>
              <a:t>This code is correct</a:t>
            </a:r>
          </a:p>
          <a:p>
            <a:pPr marL="171450" indent="-171450">
              <a:buFont typeface="Arial" panose="020B0604020202020204" pitchFamily="34" charset="0"/>
              <a:buChar char="•"/>
            </a:pPr>
            <a:r>
              <a:rPr lang="en-US" baseline="0" dirty="0"/>
              <a:t>It is more robust than my solution. It checks types, after all.</a:t>
            </a:r>
          </a:p>
          <a:p>
            <a:pPr marL="171450" indent="-171450">
              <a:buFont typeface="Arial" panose="020B0604020202020204" pitchFamily="34" charset="0"/>
              <a:buChar char="•"/>
            </a:pPr>
            <a:r>
              <a:rPr lang="en-US" baseline="0" dirty="0"/>
              <a:t>It is a general-purpose solution, with general-purpose performance.</a:t>
            </a:r>
          </a:p>
          <a:p>
            <a:pPr marL="171450" indent="-171450">
              <a:buFont typeface="Arial" panose="020B0604020202020204" pitchFamily="34" charset="0"/>
              <a:buChar char="•"/>
            </a:pPr>
            <a:r>
              <a:rPr lang="en-US" baseline="0" dirty="0"/>
              <a:t>BUT: In my app, I have more information. I can make assumptions about the types, and get better performance. I just have to implement it myself.</a:t>
            </a:r>
          </a:p>
        </p:txBody>
      </p:sp>
      <p:sp>
        <p:nvSpPr>
          <p:cNvPr id="4" name="Slide Number Placeholder 3"/>
          <p:cNvSpPr>
            <a:spLocks noGrp="1"/>
          </p:cNvSpPr>
          <p:nvPr>
            <p:ph type="sldNum" sz="quarter" idx="10"/>
          </p:nvPr>
        </p:nvSpPr>
        <p:spPr/>
        <p:txBody>
          <a:bodyPr/>
          <a:lstStyle/>
          <a:p>
            <a:fld id="{3E9971B4-F0C1-4F61-8DB8-A45B647B247C}" type="slidenum">
              <a:rPr lang="en-US" smtClean="0"/>
              <a:t>53</a:t>
            </a:fld>
            <a:endParaRPr lang="en-US"/>
          </a:p>
        </p:txBody>
      </p:sp>
    </p:spTree>
    <p:extLst>
      <p:ext uri="{BB962C8B-B14F-4D97-AF65-F5344CB8AC3E}">
        <p14:creationId xmlns:p14="http://schemas.microsoft.com/office/powerpoint/2010/main" val="335671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There’s no getting around this.</a:t>
            </a:r>
            <a:r>
              <a:rPr lang="en-US" baseline="0" dirty="0"/>
              <a:t> If performance is critical, you have to read the source of all the code you didn’t write.</a:t>
            </a:r>
          </a:p>
          <a:p>
            <a:pPr marL="171450" indent="-171450">
              <a:buFont typeface="Arial" panose="020B0604020202020204" pitchFamily="34" charset="0"/>
              <a:buChar char="•"/>
            </a:pPr>
            <a:r>
              <a:rPr lang="en-US" baseline="0" dirty="0"/>
              <a:t>Otherwise, you’ll be surprised when you start looking at profiles.</a:t>
            </a:r>
          </a:p>
          <a:p>
            <a:r>
              <a:rPr lang="en-US" baseline="0" dirty="0"/>
              <a:t>* One example of why its important to read the source: (NEXT SLIDE)</a:t>
            </a:r>
          </a:p>
        </p:txBody>
      </p:sp>
      <p:sp>
        <p:nvSpPr>
          <p:cNvPr id="4" name="Slide Number Placeholder 3"/>
          <p:cNvSpPr>
            <a:spLocks noGrp="1"/>
          </p:cNvSpPr>
          <p:nvPr>
            <p:ph type="sldNum" sz="quarter" idx="10"/>
          </p:nvPr>
        </p:nvSpPr>
        <p:spPr/>
        <p:txBody>
          <a:bodyPr/>
          <a:lstStyle/>
          <a:p>
            <a:fld id="{08F8075D-E284-4BFA-B9AC-033D5948FFA3}" type="slidenum">
              <a:rPr lang="en-US" smtClean="0"/>
              <a:t>54</a:t>
            </a:fld>
            <a:endParaRPr lang="en-US"/>
          </a:p>
        </p:txBody>
      </p:sp>
    </p:spTree>
    <p:extLst>
      <p:ext uri="{BB962C8B-B14F-4D97-AF65-F5344CB8AC3E}">
        <p14:creationId xmlns:p14="http://schemas.microsoft.com/office/powerpoint/2010/main" val="1950932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fld id="{3E9971B4-F0C1-4F61-8DB8-A45B647B247C}" type="slidenum">
              <a:rPr lang="en-US" smtClean="0"/>
              <a:t>55</a:t>
            </a:fld>
            <a:endParaRPr lang="en-US"/>
          </a:p>
        </p:txBody>
      </p:sp>
    </p:spTree>
    <p:extLst>
      <p:ext uri="{BB962C8B-B14F-4D97-AF65-F5344CB8AC3E}">
        <p14:creationId xmlns:p14="http://schemas.microsoft.com/office/powerpoint/2010/main" val="30000437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Each of these are different.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Lots of options, each with their own quirks and performance characteristics. You have to study them and decide which is best in your situation.</a:t>
            </a:r>
          </a:p>
          <a:p>
            <a:r>
              <a:rPr lang="en-US" dirty="0"/>
              <a:t>* (Someone in here knows some I’ve left out)</a:t>
            </a:r>
          </a:p>
        </p:txBody>
      </p:sp>
      <p:sp>
        <p:nvSpPr>
          <p:cNvPr id="4" name="Slide Number Placeholder 3"/>
          <p:cNvSpPr>
            <a:spLocks noGrp="1"/>
          </p:cNvSpPr>
          <p:nvPr>
            <p:ph type="sldNum" sz="quarter" idx="10"/>
          </p:nvPr>
        </p:nvSpPr>
        <p:spPr/>
        <p:txBody>
          <a:bodyPr/>
          <a:lstStyle/>
          <a:p>
            <a:fld id="{08F8075D-E284-4BFA-B9AC-033D5948FFA3}" type="slidenum">
              <a:rPr lang="en-US" smtClean="0"/>
              <a:t>56</a:t>
            </a:fld>
            <a:endParaRPr lang="en-US"/>
          </a:p>
        </p:txBody>
      </p:sp>
    </p:spTree>
    <p:extLst>
      <p:ext uri="{BB962C8B-B14F-4D97-AF65-F5344CB8AC3E}">
        <p14:creationId xmlns:p14="http://schemas.microsoft.com/office/powerpoint/2010/main" val="2232240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Exceptions really are expensive. More expensive in .NET than normal Windows exceptions.</a:t>
            </a:r>
          </a:p>
          <a:p>
            <a:pPr marL="171450" indent="-171450">
              <a:buFont typeface="Arial" panose="020B0604020202020204" pitchFamily="34" charset="0"/>
              <a:buChar char="•"/>
            </a:pPr>
            <a:r>
              <a:rPr lang="en-US" dirty="0" err="1"/>
              <a:t>HttpWebRequest</a:t>
            </a:r>
            <a:r>
              <a:rPr lang="en-US" dirty="0"/>
              <a:t> throws exceptions on non-200 responses.</a:t>
            </a:r>
          </a:p>
          <a:p>
            <a:pPr marL="171450" indent="-171450">
              <a:buFont typeface="Arial" panose="020B0604020202020204" pitchFamily="34" charset="0"/>
              <a:buChar char="•"/>
            </a:pPr>
            <a:r>
              <a:rPr lang="en-US" dirty="0"/>
              <a:t>All of the </a:t>
            </a:r>
            <a:r>
              <a:rPr lang="en-US" dirty="0" err="1"/>
              <a:t>Int.Parse</a:t>
            </a:r>
            <a:r>
              <a:rPr lang="en-US" dirty="0"/>
              <a:t>-style</a:t>
            </a:r>
            <a:r>
              <a:rPr lang="en-US" baseline="0" dirty="0"/>
              <a:t> methods</a:t>
            </a:r>
          </a:p>
          <a:p>
            <a:pPr marL="171450" indent="-171450">
              <a:buFont typeface="Arial" panose="020B0604020202020204" pitchFamily="34" charset="0"/>
              <a:buChar char="•"/>
            </a:pPr>
            <a:r>
              <a:rPr lang="en-US" baseline="0" dirty="0"/>
              <a:t>Don’t let your methods be one of these!</a:t>
            </a:r>
            <a:endParaRPr lang="en-US" dirty="0"/>
          </a:p>
        </p:txBody>
      </p:sp>
      <p:sp>
        <p:nvSpPr>
          <p:cNvPr id="4" name="Slide Number Placeholder 3"/>
          <p:cNvSpPr>
            <a:spLocks noGrp="1"/>
          </p:cNvSpPr>
          <p:nvPr>
            <p:ph type="sldNum" sz="quarter" idx="10"/>
          </p:nvPr>
        </p:nvSpPr>
        <p:spPr/>
        <p:txBody>
          <a:bodyPr/>
          <a:lstStyle/>
          <a:p>
            <a:fld id="{3E9971B4-F0C1-4F61-8DB8-A45B647B247C}" type="slidenum">
              <a:rPr lang="en-US" smtClean="0"/>
              <a:t>57</a:t>
            </a:fld>
            <a:endParaRPr lang="en-US"/>
          </a:p>
        </p:txBody>
      </p:sp>
    </p:spTree>
    <p:extLst>
      <p:ext uri="{BB962C8B-B14F-4D97-AF65-F5344CB8AC3E}">
        <p14:creationId xmlns:p14="http://schemas.microsoft.com/office/powerpoint/2010/main" val="21011834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examples of this.</a:t>
            </a:r>
          </a:p>
          <a:p>
            <a:endParaRPr lang="en-US" dirty="0"/>
          </a:p>
          <a:p>
            <a:r>
              <a:rPr lang="en-US" dirty="0"/>
              <a:t>Example: </a:t>
            </a:r>
            <a:r>
              <a:rPr lang="en-US" dirty="0" err="1"/>
              <a:t>Activator.CreateInstance</a:t>
            </a:r>
            <a:r>
              <a:rPr lang="en-US" dirty="0"/>
              <a:t> is a method to create an instance of an object</a:t>
            </a:r>
          </a:p>
        </p:txBody>
      </p:sp>
      <p:sp>
        <p:nvSpPr>
          <p:cNvPr id="4" name="Slide Number Placeholder 3"/>
          <p:cNvSpPr>
            <a:spLocks noGrp="1"/>
          </p:cNvSpPr>
          <p:nvPr>
            <p:ph type="sldNum" sz="quarter" idx="10"/>
          </p:nvPr>
        </p:nvSpPr>
        <p:spPr/>
        <p:txBody>
          <a:bodyPr/>
          <a:lstStyle/>
          <a:p>
            <a:fld id="{21D9D052-A8BB-4FDF-8636-50DDAC4A615C}" type="slidenum">
              <a:rPr lang="en-US" smtClean="0"/>
              <a:t>58</a:t>
            </a:fld>
            <a:endParaRPr lang="en-US"/>
          </a:p>
        </p:txBody>
      </p:sp>
    </p:spTree>
    <p:extLst>
      <p:ext uri="{BB962C8B-B14F-4D97-AF65-F5344CB8AC3E}">
        <p14:creationId xmlns:p14="http://schemas.microsoft.com/office/powerpoint/2010/main" val="33134289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method that allocates objects dynamically—you give it a type and some arguments, and it will try to call the right constructor.</a:t>
            </a:r>
          </a:p>
          <a:p>
            <a:endParaRPr lang="en-US" dirty="0"/>
          </a:p>
          <a:p>
            <a:r>
              <a:rPr lang="en-US" dirty="0"/>
              <a:t>It’s incredibly expensive. It allocates a copy of the arguments array you pass, it gets type information for each argument. It’s not a cheap thing to call.</a:t>
            </a:r>
          </a:p>
          <a:p>
            <a:endParaRPr lang="en-US" dirty="0"/>
          </a:p>
          <a:p>
            <a:r>
              <a:rPr lang="en-US" dirty="0"/>
              <a:t>800 bytes of IL code, not including the methods these two methods call. </a:t>
            </a:r>
          </a:p>
          <a:p>
            <a:endParaRPr lang="en-US" dirty="0"/>
          </a:p>
          <a:p>
            <a:r>
              <a:rPr lang="en-US" dirty="0"/>
              <a:t>If you’re going to call this every so often, then its fine.</a:t>
            </a:r>
          </a:p>
          <a:p>
            <a:endParaRPr lang="en-US" dirty="0"/>
          </a:p>
          <a:p>
            <a:r>
              <a:rPr lang="en-US" dirty="0"/>
              <a:t>But what if dynamic object invocation is at the core of your architecture?</a:t>
            </a:r>
          </a:p>
        </p:txBody>
      </p:sp>
      <p:sp>
        <p:nvSpPr>
          <p:cNvPr id="4" name="Slide Number Placeholder 3"/>
          <p:cNvSpPr>
            <a:spLocks noGrp="1"/>
          </p:cNvSpPr>
          <p:nvPr>
            <p:ph type="sldNum" sz="quarter" idx="10"/>
          </p:nvPr>
        </p:nvSpPr>
        <p:spPr/>
        <p:txBody>
          <a:bodyPr/>
          <a:lstStyle/>
          <a:p>
            <a:fld id="{21D9D052-A8BB-4FDF-8636-50DDAC4A615C}" type="slidenum">
              <a:rPr lang="en-US" smtClean="0"/>
              <a:t>59</a:t>
            </a:fld>
            <a:endParaRPr lang="en-US"/>
          </a:p>
        </p:txBody>
      </p:sp>
    </p:spTree>
    <p:extLst>
      <p:ext uri="{BB962C8B-B14F-4D97-AF65-F5344CB8AC3E}">
        <p14:creationId xmlns:p14="http://schemas.microsoft.com/office/powerpoint/2010/main" val="3078386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a very familiar hub and spoke model in our aggregation tier. There were actually about 100 nodes surrounding the aggregator.</a:t>
            </a:r>
          </a:p>
          <a:p>
            <a:endParaRPr lang="en-US" dirty="0"/>
          </a:p>
          <a:p>
            <a:r>
              <a:rPr lang="en-US" dirty="0"/>
              <a:t>I have fewer just to show you the names of the types of components we had.</a:t>
            </a:r>
          </a:p>
          <a:p>
            <a:endParaRPr lang="en-US" dirty="0"/>
          </a:p>
          <a:p>
            <a:r>
              <a:rPr lang="en-US" dirty="0"/>
              <a:t>There are some weaknesses to this model… (NEXT)</a:t>
            </a:r>
          </a:p>
        </p:txBody>
      </p:sp>
      <p:sp>
        <p:nvSpPr>
          <p:cNvPr id="4" name="Slide Number Placeholder 3"/>
          <p:cNvSpPr>
            <a:spLocks noGrp="1"/>
          </p:cNvSpPr>
          <p:nvPr>
            <p:ph type="sldNum" sz="quarter" idx="10"/>
          </p:nvPr>
        </p:nvSpPr>
        <p:spPr/>
        <p:txBody>
          <a:bodyPr/>
          <a:lstStyle/>
          <a:p>
            <a:fld id="{21D9D052-A8BB-4FDF-8636-50DDAC4A615C}" type="slidenum">
              <a:rPr lang="en-US" smtClean="0"/>
              <a:t>6</a:t>
            </a:fld>
            <a:endParaRPr lang="en-US"/>
          </a:p>
        </p:txBody>
      </p:sp>
    </p:spTree>
    <p:extLst>
      <p:ext uri="{BB962C8B-B14F-4D97-AF65-F5344CB8AC3E}">
        <p14:creationId xmlns:p14="http://schemas.microsoft.com/office/powerpoint/2010/main" val="5483717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a lot of our allocations follow the same pattern, so let’s </a:t>
            </a:r>
            <a:r>
              <a:rPr lang="en-US" dirty="0" err="1"/>
              <a:t>codegen</a:t>
            </a:r>
            <a:r>
              <a:rPr lang="en-US" dirty="0"/>
              <a:t> our way out of this.</a:t>
            </a:r>
          </a:p>
          <a:p>
            <a:endParaRPr lang="en-US" dirty="0"/>
          </a:p>
          <a:p>
            <a:r>
              <a:rPr lang="en-US" dirty="0"/>
              <a:t>Instead of pages of code, we now have about 12 bytes of IL.</a:t>
            </a:r>
          </a:p>
          <a:p>
            <a:endParaRPr lang="en-US" dirty="0"/>
          </a:p>
          <a:p>
            <a:r>
              <a:rPr lang="en-US" dirty="0"/>
              <a:t>64x faster than </a:t>
            </a:r>
            <a:r>
              <a:rPr lang="en-US" dirty="0" err="1"/>
              <a:t>Activator.CreateInstance</a:t>
            </a:r>
            <a:r>
              <a:rPr lang="en-US" dirty="0"/>
              <a:t>.</a:t>
            </a:r>
          </a:p>
          <a:p>
            <a:endParaRPr lang="en-US" dirty="0"/>
          </a:p>
          <a:p>
            <a:r>
              <a:rPr lang="en-US" dirty="0"/>
              <a:t>Same trick for </a:t>
            </a:r>
            <a:r>
              <a:rPr lang="en-US" dirty="0" err="1"/>
              <a:t>MethodInfo.Invoke</a:t>
            </a:r>
            <a:r>
              <a:rPr lang="en-US" dirty="0"/>
              <a:t> (invoking of arbitrary methods)</a:t>
            </a:r>
          </a:p>
        </p:txBody>
      </p:sp>
      <p:sp>
        <p:nvSpPr>
          <p:cNvPr id="4" name="Slide Number Placeholder 3"/>
          <p:cNvSpPr>
            <a:spLocks noGrp="1"/>
          </p:cNvSpPr>
          <p:nvPr>
            <p:ph type="sldNum" sz="quarter" idx="10"/>
          </p:nvPr>
        </p:nvSpPr>
        <p:spPr/>
        <p:txBody>
          <a:bodyPr/>
          <a:lstStyle/>
          <a:p>
            <a:fld id="{21D9D052-A8BB-4FDF-8636-50DDAC4A615C}" type="slidenum">
              <a:rPr lang="en-US" smtClean="0"/>
              <a:t>60</a:t>
            </a:fld>
            <a:endParaRPr lang="en-US"/>
          </a:p>
        </p:txBody>
      </p:sp>
    </p:spTree>
    <p:extLst>
      <p:ext uri="{BB962C8B-B14F-4D97-AF65-F5344CB8AC3E}">
        <p14:creationId xmlns:p14="http://schemas.microsoft.com/office/powerpoint/2010/main" val="2170483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Attributed to Donald Knuth.</a:t>
            </a:r>
          </a:p>
          <a:p>
            <a:endParaRPr lang="en-US" dirty="0"/>
          </a:p>
          <a:p>
            <a:r>
              <a:rPr lang="en-US" dirty="0"/>
              <a:t>This can apply to micro optimizations, but it does not apply to optimization as a whole.</a:t>
            </a:r>
          </a:p>
        </p:txBody>
      </p:sp>
      <p:sp>
        <p:nvSpPr>
          <p:cNvPr id="4" name="Slide Number Placeholder 3"/>
          <p:cNvSpPr>
            <a:spLocks noGrp="1"/>
          </p:cNvSpPr>
          <p:nvPr>
            <p:ph type="sldNum" sz="quarter" idx="10"/>
          </p:nvPr>
        </p:nvSpPr>
        <p:spPr/>
        <p:txBody>
          <a:bodyPr/>
          <a:lstStyle/>
          <a:p>
            <a:fld id="{21D9D052-A8BB-4FDF-8636-50DDAC4A615C}" type="slidenum">
              <a:rPr lang="en-US" smtClean="0"/>
              <a:t>61</a:t>
            </a:fld>
            <a:endParaRPr lang="en-US"/>
          </a:p>
        </p:txBody>
      </p:sp>
    </p:spTree>
    <p:extLst>
      <p:ext uri="{BB962C8B-B14F-4D97-AF65-F5344CB8AC3E}">
        <p14:creationId xmlns:p14="http://schemas.microsoft.com/office/powerpoint/2010/main" val="7873493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If we’re building a simple structure, we don’t have to think much beyond 4 walls and a ceiling. Everything else can be worked in as needed. This is fine if that’s what we’re interested in.</a:t>
            </a:r>
          </a:p>
          <a:p>
            <a:endParaRPr lang="en-US" b="0" dirty="0"/>
          </a:p>
          <a:p>
            <a:r>
              <a:rPr lang="en-US" b="0" dirty="0"/>
              <a:t>Creative Commons, Photo Credit: </a:t>
            </a:r>
            <a:r>
              <a:rPr lang="en-US" sz="1200" b="0" i="0" u="sng" kern="1200" dirty="0">
                <a:solidFill>
                  <a:schemeClr val="tx1"/>
                </a:solidFill>
                <a:effectLst/>
                <a:latin typeface="+mn-lt"/>
                <a:ea typeface="+mn-ea"/>
                <a:cs typeface="+mn-cs"/>
                <a:hlinkClick r:id="rId3" tooltip="Go to Andy Atzert's photostream"/>
              </a:rPr>
              <a:t>Andy </a:t>
            </a:r>
            <a:r>
              <a:rPr lang="en-US" sz="1200" b="0" i="0" u="sng" kern="1200" dirty="0" err="1">
                <a:solidFill>
                  <a:schemeClr val="tx1"/>
                </a:solidFill>
                <a:effectLst/>
                <a:latin typeface="+mn-lt"/>
                <a:ea typeface="+mn-ea"/>
                <a:cs typeface="+mn-cs"/>
                <a:hlinkClick r:id="rId3" tooltip="Go to Andy Atzert's photostream"/>
              </a:rPr>
              <a:t>Atzert</a:t>
            </a:r>
            <a:r>
              <a:rPr lang="en-US" sz="1200" b="0" i="0" u="sng" kern="1200" dirty="0">
                <a:solidFill>
                  <a:schemeClr val="tx1"/>
                </a:solidFill>
                <a:effectLst/>
                <a:latin typeface="+mn-lt"/>
                <a:ea typeface="+mn-ea"/>
                <a:cs typeface="+mn-cs"/>
              </a:rPr>
              <a:t>, https://www.flickr.com/photos/andyatzert/7777578900/in/photolist-cRh8eW-7kF8SF-4rP8v-9v9X8o-mjzghd-8DqqLF-DJ5vkU-9vNrJi-ks8vMM-pzAvXU-e8Hcai-dEULB-74Y9X4-fdBDkL-S5VG3i-9E6UAx-3LiRz-o9rySp-7aLAB-cfnMZh-cmjr67-cKgf7h-fQnU4a-q1TZKw-7aLyo-dEunhz-bthGuh-4WuF11-aKQAAz-prBBds-ftKaMg-okzmA6-dc83Am-8jaVDY-8T195u-ojicG2-84c1mv-av8z6M-dt3V9a-7aNLTB-86dbNr-aGwfpi-w7p2rK-ay6yT-5NPkNG-fwR4PM-GuhAFz-eZKujS-9wu1cH-q1TYkC</a:t>
            </a:r>
            <a:endParaRPr lang="en-US" b="0" dirty="0"/>
          </a:p>
        </p:txBody>
      </p:sp>
      <p:sp>
        <p:nvSpPr>
          <p:cNvPr id="4" name="Slide Number Placeholder 3"/>
          <p:cNvSpPr>
            <a:spLocks noGrp="1"/>
          </p:cNvSpPr>
          <p:nvPr>
            <p:ph type="sldNum" sz="quarter" idx="10"/>
          </p:nvPr>
        </p:nvSpPr>
        <p:spPr/>
        <p:txBody>
          <a:bodyPr/>
          <a:lstStyle/>
          <a:p>
            <a:fld id="{21D9D052-A8BB-4FDF-8636-50DDAC4A615C}" type="slidenum">
              <a:rPr lang="en-US" smtClean="0"/>
              <a:t>62</a:t>
            </a:fld>
            <a:endParaRPr lang="en-US"/>
          </a:p>
        </p:txBody>
      </p:sp>
    </p:spTree>
    <p:extLst>
      <p:ext uri="{BB962C8B-B14F-4D97-AF65-F5344CB8AC3E}">
        <p14:creationId xmlns:p14="http://schemas.microsoft.com/office/powerpoint/2010/main" val="310563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is what you want to build, then you can’t wait until the first floor is built to switch to steel beams when you started with wood.</a:t>
            </a:r>
          </a:p>
          <a:p>
            <a:endParaRPr lang="en-US" dirty="0"/>
          </a:p>
          <a:p>
            <a:r>
              <a:rPr lang="en-US" b="0" dirty="0"/>
              <a:t>Photo Credit: Creative Commons, </a:t>
            </a:r>
            <a:r>
              <a:rPr lang="en-US" sz="1200" b="0" i="0" u="none" strike="noStrike" kern="1200" dirty="0">
                <a:solidFill>
                  <a:schemeClr val="tx1"/>
                </a:solidFill>
                <a:effectLst/>
                <a:latin typeface="+mn-lt"/>
                <a:ea typeface="+mn-ea"/>
                <a:cs typeface="+mn-cs"/>
                <a:hlinkClick r:id="rId3" tooltip="Go to Mathias Apitz (München)'s photostream"/>
              </a:rPr>
              <a:t>Mathias </a:t>
            </a:r>
            <a:r>
              <a:rPr lang="en-US" sz="1200" b="0" i="0" u="none" strike="noStrike" kern="1200" dirty="0" err="1">
                <a:solidFill>
                  <a:schemeClr val="tx1"/>
                </a:solidFill>
                <a:effectLst/>
                <a:latin typeface="+mn-lt"/>
                <a:ea typeface="+mn-ea"/>
                <a:cs typeface="+mn-cs"/>
                <a:hlinkClick r:id="rId3" tooltip="Go to Mathias Apitz (München)'s photostream"/>
              </a:rPr>
              <a:t>Apitz</a:t>
            </a:r>
            <a:r>
              <a:rPr lang="en-US" sz="1200" b="0" i="0" u="none" strike="noStrike" kern="1200" dirty="0">
                <a:solidFill>
                  <a:schemeClr val="tx1"/>
                </a:solidFill>
                <a:effectLst/>
                <a:latin typeface="+mn-lt"/>
                <a:ea typeface="+mn-ea"/>
                <a:cs typeface="+mn-cs"/>
                <a:hlinkClick r:id="rId3" tooltip="Go to Mathias Apitz (München)'s photostream"/>
              </a:rPr>
              <a:t> (München)</a:t>
            </a:r>
            <a:r>
              <a:rPr lang="en-US" sz="1200" b="0" i="0" u="none" strike="noStrike" kern="1200" dirty="0">
                <a:solidFill>
                  <a:schemeClr val="tx1"/>
                </a:solidFill>
                <a:effectLst/>
                <a:latin typeface="+mn-lt"/>
                <a:ea typeface="+mn-ea"/>
                <a:cs typeface="+mn-cs"/>
              </a:rPr>
              <a:t>, https://www.flickr.com/photos/abzisse/12243598854/in/photolist-jDVDnY-ezJjH-cmYUGW-bhQgC2-d4eBE1-6XaWDH-d4eioU-r6Th6N-rhiLDP-d4eyJu-7r7WSU-oPwVpU-f8KPxc-jDUWvM-jDWhPm-jEUZLk-9qmFpq-cmZeyU-roMjRs-5XahWn-qPoiy7-fvunXa-qrT5fJ-hMEn1-d4erhC-qPofe1-d4eiVJ-iyz9Rg-ogCx8S-8CbPbL-dzMsvW-r6U26e-bJG7FT-qYZZQz-aBEuxK-qSuAMt-C3JgLU-8F3WuH-rZdJVD-b7aYZV-iPNAqZ-e7cztS-qYZZgD-qs5QGr-impFQ3-nREFT9-aZh9Qx-4EmLZT-TN3Pim-a2NXv8</a:t>
            </a:r>
            <a:endParaRPr lang="en-US" b="0" dirty="0"/>
          </a:p>
        </p:txBody>
      </p:sp>
      <p:sp>
        <p:nvSpPr>
          <p:cNvPr id="4" name="Slide Number Placeholder 3"/>
          <p:cNvSpPr>
            <a:spLocks noGrp="1"/>
          </p:cNvSpPr>
          <p:nvPr>
            <p:ph type="sldNum" sz="quarter" idx="10"/>
          </p:nvPr>
        </p:nvSpPr>
        <p:spPr/>
        <p:txBody>
          <a:bodyPr/>
          <a:lstStyle/>
          <a:p>
            <a:fld id="{21D9D052-A8BB-4FDF-8636-50DDAC4A615C}" type="slidenum">
              <a:rPr lang="en-US" smtClean="0"/>
              <a:t>63</a:t>
            </a:fld>
            <a:endParaRPr lang="en-US"/>
          </a:p>
        </p:txBody>
      </p:sp>
    </p:spTree>
    <p:extLst>
      <p:ext uri="{BB962C8B-B14F-4D97-AF65-F5344CB8AC3E}">
        <p14:creationId xmlns:p14="http://schemas.microsoft.com/office/powerpoint/2010/main" val="392389571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it likely to be a significant factor? </a:t>
            </a:r>
          </a:p>
          <a:p>
            <a:r>
              <a:rPr lang="en-US" dirty="0"/>
              <a:t>What strengths and weaknesses does your architecture have?</a:t>
            </a:r>
          </a:p>
          <a:p>
            <a:r>
              <a:rPr lang="en-US" dirty="0"/>
              <a:t>What kinds of choices do you need to make to ensure good performance?</a:t>
            </a:r>
          </a:p>
          <a:p>
            <a:r>
              <a:rPr lang="en-US" dirty="0"/>
              <a:t>What are the strengths and weaknesses of the platform you are building on?</a:t>
            </a:r>
          </a:p>
        </p:txBody>
      </p:sp>
      <p:sp>
        <p:nvSpPr>
          <p:cNvPr id="4" name="Slide Number Placeholder 3"/>
          <p:cNvSpPr>
            <a:spLocks noGrp="1"/>
          </p:cNvSpPr>
          <p:nvPr>
            <p:ph type="sldNum" sz="quarter" idx="10"/>
          </p:nvPr>
        </p:nvSpPr>
        <p:spPr/>
        <p:txBody>
          <a:bodyPr/>
          <a:lstStyle/>
          <a:p>
            <a:fld id="{21D9D052-A8BB-4FDF-8636-50DDAC4A615C}" type="slidenum">
              <a:rPr lang="en-US" smtClean="0"/>
              <a:t>64</a:t>
            </a:fld>
            <a:endParaRPr lang="en-US"/>
          </a:p>
        </p:txBody>
      </p:sp>
    </p:spTree>
    <p:extLst>
      <p:ext uri="{BB962C8B-B14F-4D97-AF65-F5344CB8AC3E}">
        <p14:creationId xmlns:p14="http://schemas.microsoft.com/office/powerpoint/2010/main" val="37705247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9D052-A8BB-4FDF-8636-50DDAC4A615C}" type="slidenum">
              <a:rPr lang="en-US" smtClean="0"/>
              <a:t>65</a:t>
            </a:fld>
            <a:endParaRPr lang="en-US"/>
          </a:p>
        </p:txBody>
      </p:sp>
    </p:spTree>
    <p:extLst>
      <p:ext uri="{BB962C8B-B14F-4D97-AF65-F5344CB8AC3E}">
        <p14:creationId xmlns:p14="http://schemas.microsoft.com/office/powerpoint/2010/main" val="15525367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our architectural decisions made the biggest difference</a:t>
            </a:r>
          </a:p>
        </p:txBody>
      </p:sp>
      <p:sp>
        <p:nvSpPr>
          <p:cNvPr id="4" name="Slide Number Placeholder 3"/>
          <p:cNvSpPr>
            <a:spLocks noGrp="1"/>
          </p:cNvSpPr>
          <p:nvPr>
            <p:ph type="sldNum" sz="quarter" idx="10"/>
          </p:nvPr>
        </p:nvSpPr>
        <p:spPr/>
        <p:txBody>
          <a:bodyPr/>
          <a:lstStyle/>
          <a:p>
            <a:fld id="{21D9D052-A8BB-4FDF-8636-50DDAC4A615C}" type="slidenum">
              <a:rPr lang="en-US" smtClean="0"/>
              <a:t>66</a:t>
            </a:fld>
            <a:endParaRPr lang="en-US"/>
          </a:p>
        </p:txBody>
      </p:sp>
    </p:spTree>
    <p:extLst>
      <p:ext uri="{BB962C8B-B14F-4D97-AF65-F5344CB8AC3E}">
        <p14:creationId xmlns:p14="http://schemas.microsoft.com/office/powerpoint/2010/main" val="25007562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Fewer crashes.</a:t>
            </a:r>
          </a:p>
          <a:p>
            <a:endParaRPr lang="en-US" dirty="0"/>
          </a:p>
          <a:p>
            <a:r>
              <a:rPr lang="en-US" dirty="0"/>
              <a:t>Most instability in the system comes from </a:t>
            </a:r>
            <a:r>
              <a:rPr lang="en-US" dirty="0" err="1"/>
              <a:t>unported</a:t>
            </a:r>
            <a:r>
              <a:rPr lang="en-US" dirty="0"/>
              <a:t> unmanaged components.</a:t>
            </a:r>
          </a:p>
        </p:txBody>
      </p:sp>
      <p:sp>
        <p:nvSpPr>
          <p:cNvPr id="4" name="Slide Number Placeholder 3"/>
          <p:cNvSpPr>
            <a:spLocks noGrp="1"/>
          </p:cNvSpPr>
          <p:nvPr>
            <p:ph type="sldNum" sz="quarter" idx="10"/>
          </p:nvPr>
        </p:nvSpPr>
        <p:spPr/>
        <p:txBody>
          <a:bodyPr/>
          <a:lstStyle/>
          <a:p>
            <a:fld id="{21D9D052-A8BB-4FDF-8636-50DDAC4A615C}" type="slidenum">
              <a:rPr lang="en-US" smtClean="0"/>
              <a:t>67</a:t>
            </a:fld>
            <a:endParaRPr lang="en-US"/>
          </a:p>
        </p:txBody>
      </p:sp>
    </p:spTree>
    <p:extLst>
      <p:ext uri="{BB962C8B-B14F-4D97-AF65-F5344CB8AC3E}">
        <p14:creationId xmlns:p14="http://schemas.microsoft.com/office/powerpoint/2010/main" val="2783593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more poring through native heap dumps.</a:t>
            </a:r>
          </a:p>
          <a:p>
            <a:r>
              <a:rPr lang="en-US" dirty="0"/>
              <a:t>No more mystery double deletes</a:t>
            </a:r>
          </a:p>
          <a:p>
            <a:r>
              <a:rPr lang="en-US" dirty="0"/>
              <a:t>The few crashes are trivial to debug. </a:t>
            </a:r>
          </a:p>
        </p:txBody>
      </p:sp>
      <p:sp>
        <p:nvSpPr>
          <p:cNvPr id="4" name="Slide Number Placeholder 3"/>
          <p:cNvSpPr>
            <a:spLocks noGrp="1"/>
          </p:cNvSpPr>
          <p:nvPr>
            <p:ph type="sldNum" sz="quarter" idx="10"/>
          </p:nvPr>
        </p:nvSpPr>
        <p:spPr/>
        <p:txBody>
          <a:bodyPr/>
          <a:lstStyle/>
          <a:p>
            <a:fld id="{21D9D052-A8BB-4FDF-8636-50DDAC4A615C}" type="slidenum">
              <a:rPr lang="en-US" smtClean="0"/>
              <a:t>68</a:t>
            </a:fld>
            <a:endParaRPr lang="en-US"/>
          </a:p>
        </p:txBody>
      </p:sp>
    </p:spTree>
    <p:extLst>
      <p:ext uri="{BB962C8B-B14F-4D97-AF65-F5344CB8AC3E}">
        <p14:creationId xmlns:p14="http://schemas.microsoft.com/office/powerpoint/2010/main" val="39324067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Higher than ever before.</a:t>
            </a:r>
          </a:p>
          <a:p>
            <a:endParaRPr lang="en-US" dirty="0"/>
          </a:p>
          <a:p>
            <a:r>
              <a:rPr lang="en-US" dirty="0"/>
              <a:t>Year over year, our availability requirements have been ratcheted up.</a:t>
            </a:r>
          </a:p>
        </p:txBody>
      </p:sp>
      <p:sp>
        <p:nvSpPr>
          <p:cNvPr id="4" name="Slide Number Placeholder 3"/>
          <p:cNvSpPr>
            <a:spLocks noGrp="1"/>
          </p:cNvSpPr>
          <p:nvPr>
            <p:ph type="sldNum" sz="quarter" idx="10"/>
          </p:nvPr>
        </p:nvSpPr>
        <p:spPr/>
        <p:txBody>
          <a:bodyPr/>
          <a:lstStyle/>
          <a:p>
            <a:fld id="{21D9D052-A8BB-4FDF-8636-50DDAC4A615C}" type="slidenum">
              <a:rPr lang="en-US" smtClean="0"/>
              <a:t>69</a:t>
            </a:fld>
            <a:endParaRPr lang="en-US"/>
          </a:p>
        </p:txBody>
      </p:sp>
    </p:spTree>
    <p:extLst>
      <p:ext uri="{BB962C8B-B14F-4D97-AF65-F5344CB8AC3E}">
        <p14:creationId xmlns:p14="http://schemas.microsoft.com/office/powerpoint/2010/main" val="1720669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significant network time and serialization time on all these borders.</a:t>
            </a:r>
          </a:p>
          <a:p>
            <a:endParaRPr lang="en-US" dirty="0"/>
          </a:p>
          <a:p>
            <a:r>
              <a:rPr lang="en-US" dirty="0"/>
              <a:t>But it’s worse than that…</a:t>
            </a:r>
          </a:p>
          <a:p>
            <a:endParaRPr lang="en-US" dirty="0"/>
          </a:p>
        </p:txBody>
      </p:sp>
      <p:sp>
        <p:nvSpPr>
          <p:cNvPr id="4" name="Slide Number Placeholder 3"/>
          <p:cNvSpPr>
            <a:spLocks noGrp="1"/>
          </p:cNvSpPr>
          <p:nvPr>
            <p:ph type="sldNum" sz="quarter" idx="10"/>
          </p:nvPr>
        </p:nvSpPr>
        <p:spPr/>
        <p:txBody>
          <a:bodyPr/>
          <a:lstStyle/>
          <a:p>
            <a:fld id="{21D9D052-A8BB-4FDF-8636-50DDAC4A615C}" type="slidenum">
              <a:rPr lang="en-US" smtClean="0"/>
              <a:t>7</a:t>
            </a:fld>
            <a:endParaRPr lang="en-US"/>
          </a:p>
        </p:txBody>
      </p:sp>
    </p:spTree>
    <p:extLst>
      <p:ext uri="{BB962C8B-B14F-4D97-AF65-F5344CB8AC3E}">
        <p14:creationId xmlns:p14="http://schemas.microsoft.com/office/powerpoint/2010/main" val="40817302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a LOT more with less.</a:t>
            </a:r>
          </a:p>
          <a:p>
            <a:r>
              <a:rPr lang="en-US" dirty="0"/>
              <a:t>There used to be over 80 developers doing what is now handled by only 30, with orders of magnitude more traffic, customers, internal partners, and system complexity.</a:t>
            </a:r>
          </a:p>
          <a:p>
            <a:r>
              <a:rPr lang="en-US" dirty="0"/>
              <a:t>We have more code, more products, more customers.</a:t>
            </a:r>
          </a:p>
        </p:txBody>
      </p:sp>
      <p:sp>
        <p:nvSpPr>
          <p:cNvPr id="4" name="Slide Number Placeholder 3"/>
          <p:cNvSpPr>
            <a:spLocks noGrp="1"/>
          </p:cNvSpPr>
          <p:nvPr>
            <p:ph type="sldNum" sz="quarter" idx="10"/>
          </p:nvPr>
        </p:nvSpPr>
        <p:spPr/>
        <p:txBody>
          <a:bodyPr/>
          <a:lstStyle/>
          <a:p>
            <a:fld id="{21D9D052-A8BB-4FDF-8636-50DDAC4A615C}" type="slidenum">
              <a:rPr lang="en-US" smtClean="0"/>
              <a:t>70</a:t>
            </a:fld>
            <a:endParaRPr lang="en-US"/>
          </a:p>
        </p:txBody>
      </p:sp>
    </p:spTree>
    <p:extLst>
      <p:ext uri="{BB962C8B-B14F-4D97-AF65-F5344CB8AC3E}">
        <p14:creationId xmlns:p14="http://schemas.microsoft.com/office/powerpoint/2010/main" val="6020717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beginning I mentioned that our goal was to scale by 10x…</a:t>
            </a:r>
          </a:p>
          <a:p>
            <a:endParaRPr lang="en-US" dirty="0"/>
          </a:p>
          <a:p>
            <a:r>
              <a:rPr lang="en-US" dirty="0"/>
              <a:t>We didn’t do that…</a:t>
            </a:r>
          </a:p>
        </p:txBody>
      </p:sp>
      <p:sp>
        <p:nvSpPr>
          <p:cNvPr id="4" name="Slide Number Placeholder 3"/>
          <p:cNvSpPr>
            <a:spLocks noGrp="1"/>
          </p:cNvSpPr>
          <p:nvPr>
            <p:ph type="sldNum" sz="quarter" idx="10"/>
          </p:nvPr>
        </p:nvSpPr>
        <p:spPr/>
        <p:txBody>
          <a:bodyPr/>
          <a:lstStyle/>
          <a:p>
            <a:fld id="{21D9D052-A8BB-4FDF-8636-50DDAC4A615C}" type="slidenum">
              <a:rPr lang="en-US" smtClean="0"/>
              <a:t>71</a:t>
            </a:fld>
            <a:endParaRPr lang="en-US"/>
          </a:p>
        </p:txBody>
      </p:sp>
    </p:spTree>
    <p:extLst>
      <p:ext uri="{BB962C8B-B14F-4D97-AF65-F5344CB8AC3E}">
        <p14:creationId xmlns:p14="http://schemas.microsoft.com/office/powerpoint/2010/main" val="4201403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Measured by the number of components in our system, our scale factor was, conservatively, more than 400x.</a:t>
            </a:r>
          </a:p>
          <a:p>
            <a:endParaRPr lang="en-US" dirty="0"/>
          </a:p>
          <a:p>
            <a:r>
              <a:rPr lang="en-US" dirty="0"/>
              <a:t>The components are smaller, yes.</a:t>
            </a:r>
          </a:p>
          <a:p>
            <a:endParaRPr lang="en-US" dirty="0"/>
          </a:p>
          <a:p>
            <a:r>
              <a:rPr lang="en-US" dirty="0"/>
              <a:t>I hope that I’ve conveyed to you that the limitations aren’t in the managed code or framework. The only limitation is your imagination and the amount of engineering effort you are willing to put in to it.</a:t>
            </a:r>
          </a:p>
          <a:p>
            <a:endParaRPr lang="en-US" dirty="0"/>
          </a:p>
          <a:p>
            <a:r>
              <a:rPr lang="en-US" dirty="0"/>
              <a:t>Thank you very much.</a:t>
            </a:r>
          </a:p>
        </p:txBody>
      </p:sp>
      <p:sp>
        <p:nvSpPr>
          <p:cNvPr id="4" name="Slide Number Placeholder 3"/>
          <p:cNvSpPr>
            <a:spLocks noGrp="1"/>
          </p:cNvSpPr>
          <p:nvPr>
            <p:ph type="sldNum" sz="quarter" idx="10"/>
          </p:nvPr>
        </p:nvSpPr>
        <p:spPr/>
        <p:txBody>
          <a:bodyPr/>
          <a:lstStyle/>
          <a:p>
            <a:fld id="{21D9D052-A8BB-4FDF-8636-50DDAC4A615C}" type="slidenum">
              <a:rPr lang="en-US" smtClean="0"/>
              <a:t>72</a:t>
            </a:fld>
            <a:endParaRPr lang="en-US"/>
          </a:p>
        </p:txBody>
      </p:sp>
    </p:spTree>
    <p:extLst>
      <p:ext uri="{BB962C8B-B14F-4D97-AF65-F5344CB8AC3E}">
        <p14:creationId xmlns:p14="http://schemas.microsoft.com/office/powerpoint/2010/main" val="22605070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9D052-A8BB-4FDF-8636-50DDAC4A615C}" type="slidenum">
              <a:rPr lang="en-US" smtClean="0"/>
              <a:t>73</a:t>
            </a:fld>
            <a:endParaRPr lang="en-US"/>
          </a:p>
        </p:txBody>
      </p:sp>
    </p:spTree>
    <p:extLst>
      <p:ext uri="{BB962C8B-B14F-4D97-AF65-F5344CB8AC3E}">
        <p14:creationId xmlns:p14="http://schemas.microsoft.com/office/powerpoint/2010/main" val="3033999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Each of these is a fairly monolithic app, with a high dev and maintenance cost.</a:t>
            </a:r>
          </a:p>
          <a:p>
            <a:endParaRPr lang="en-US" dirty="0"/>
          </a:p>
          <a:p>
            <a:r>
              <a:rPr lang="en-US" dirty="0"/>
              <a:t>Each one of these pieces of functionality each had their own release train.</a:t>
            </a:r>
          </a:p>
          <a:p>
            <a:endParaRPr lang="en-US" dirty="0"/>
          </a:p>
          <a:p>
            <a:r>
              <a:rPr lang="en-US" dirty="0"/>
              <a:t>An enormous amount of wasted effort and overlap.</a:t>
            </a:r>
          </a:p>
          <a:p>
            <a:endParaRPr lang="en-US" dirty="0"/>
          </a:p>
          <a:p>
            <a:r>
              <a:rPr lang="en-US" dirty="0"/>
              <a:t>So we set about … (NEXT)</a:t>
            </a:r>
          </a:p>
        </p:txBody>
      </p:sp>
      <p:sp>
        <p:nvSpPr>
          <p:cNvPr id="4" name="Slide Number Placeholder 3"/>
          <p:cNvSpPr>
            <a:spLocks noGrp="1"/>
          </p:cNvSpPr>
          <p:nvPr>
            <p:ph type="sldNum" sz="quarter" idx="10"/>
          </p:nvPr>
        </p:nvSpPr>
        <p:spPr/>
        <p:txBody>
          <a:bodyPr/>
          <a:lstStyle/>
          <a:p>
            <a:fld id="{21D9D052-A8BB-4FDF-8636-50DDAC4A615C}" type="slidenum">
              <a:rPr lang="en-US" smtClean="0"/>
              <a:t>8</a:t>
            </a:fld>
            <a:endParaRPr lang="en-US"/>
          </a:p>
        </p:txBody>
      </p:sp>
    </p:spTree>
    <p:extLst>
      <p:ext uri="{BB962C8B-B14F-4D97-AF65-F5344CB8AC3E}">
        <p14:creationId xmlns:p14="http://schemas.microsoft.com/office/powerpoint/2010/main" val="482245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1D9D052-A8BB-4FDF-8636-50DDAC4A615C}" type="slidenum">
              <a:rPr lang="en-US" smtClean="0"/>
              <a:t>9</a:t>
            </a:fld>
            <a:endParaRPr lang="en-US"/>
          </a:p>
        </p:txBody>
      </p:sp>
    </p:spTree>
    <p:extLst>
      <p:ext uri="{BB962C8B-B14F-4D97-AF65-F5344CB8AC3E}">
        <p14:creationId xmlns:p14="http://schemas.microsoft.com/office/powerpoint/2010/main" val="1453183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725A8C-47C6-4364-8F6E-08528340BFD8}"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116657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725A8C-47C6-4364-8F6E-08528340BFD8}"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1257072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25A8C-47C6-4364-8F6E-08528340BFD8}"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3909852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25A8C-47C6-4364-8F6E-08528340BFD8}"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53281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enter Sentence">
    <p:spTree>
      <p:nvGrpSpPr>
        <p:cNvPr id="1" name=""/>
        <p:cNvGrpSpPr/>
        <p:nvPr/>
      </p:nvGrpSpPr>
      <p:grpSpPr>
        <a:xfrm>
          <a:off x="0" y="0"/>
          <a:ext cx="0" cy="0"/>
          <a:chOff x="0" y="0"/>
          <a:chExt cx="0" cy="0"/>
        </a:xfrm>
      </p:grpSpPr>
      <p:sp>
        <p:nvSpPr>
          <p:cNvPr id="2" name="Title 1"/>
          <p:cNvSpPr>
            <a:spLocks noGrp="1"/>
          </p:cNvSpPr>
          <p:nvPr>
            <p:ph type="title"/>
          </p:nvPr>
        </p:nvSpPr>
        <p:spPr>
          <a:xfrm>
            <a:off x="838200" y="2766221"/>
            <a:ext cx="10515600" cy="1325563"/>
          </a:xfrm>
        </p:spPr>
        <p:txBody>
          <a:bodyPr/>
          <a:lstStyle>
            <a:lvl1pPr algn="ct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39269F-845A-4F98-A067-377667048D12}" type="datetimeFigureOut">
              <a:rPr lang="en-US" smtClean="0"/>
              <a:t>11/13/2017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ACC3C65-374F-4A66-ABB2-213AB5EB6F00}" type="slidenum">
              <a:rPr lang="en-US" smtClean="0"/>
              <a:t>‹#›</a:t>
            </a:fld>
            <a:endParaRPr lang="en-US"/>
          </a:p>
        </p:txBody>
      </p:sp>
    </p:spTree>
    <p:extLst>
      <p:ext uri="{BB962C8B-B14F-4D97-AF65-F5344CB8AC3E}">
        <p14:creationId xmlns:p14="http://schemas.microsoft.com/office/powerpoint/2010/main" val="455345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725A8C-47C6-4364-8F6E-08528340BFD8}"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144921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hort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2572297"/>
            <a:ext cx="10515600" cy="1325563"/>
          </a:xfrm>
        </p:spPr>
        <p:txBody>
          <a:bodyPr/>
          <a:lstStyle>
            <a:lvl1pPr algn="ctr">
              <a:defRPr/>
            </a:lvl1pPr>
          </a:lstStyle>
          <a:p>
            <a:r>
              <a:rPr lang="en-US" dirty="0"/>
              <a:t>Click to edit Master title style</a:t>
            </a:r>
          </a:p>
        </p:txBody>
      </p:sp>
      <p:sp>
        <p:nvSpPr>
          <p:cNvPr id="4" name="Date Placeholder 3"/>
          <p:cNvSpPr>
            <a:spLocks noGrp="1"/>
          </p:cNvSpPr>
          <p:nvPr>
            <p:ph type="dt" sz="half" idx="10"/>
          </p:nvPr>
        </p:nvSpPr>
        <p:spPr/>
        <p:txBody>
          <a:bodyPr/>
          <a:lstStyle/>
          <a:p>
            <a:fld id="{F5725A8C-47C6-4364-8F6E-08528340BFD8}"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1053310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5725A8C-47C6-4364-8F6E-08528340BFD8}" type="datetimeFigureOut">
              <a:rPr lang="en-US" smtClean="0"/>
              <a:t>11/13/2017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183880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725A8C-47C6-4364-8F6E-08528340BFD8}"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2507298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725A8C-47C6-4364-8F6E-08528340BFD8}" type="datetimeFigureOut">
              <a:rPr lang="en-US" smtClean="0"/>
              <a:t>11/13/2017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141818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725A8C-47C6-4364-8F6E-08528340BFD8}" type="datetimeFigureOut">
              <a:rPr lang="en-US" smtClean="0"/>
              <a:t>11/13/2017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145802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25A8C-47C6-4364-8F6E-08528340BFD8}" type="datetimeFigureOut">
              <a:rPr lang="en-US" smtClean="0"/>
              <a:t>11/13/2017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3858124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725A8C-47C6-4364-8F6E-08528340BFD8}" type="datetimeFigureOut">
              <a:rPr lang="en-US" smtClean="0"/>
              <a:t>11/13/2017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784665-7E25-4590-A9E5-3BA9936D1B47}" type="slidenum">
              <a:rPr lang="en-US" smtClean="0"/>
              <a:t>‹#›</a:t>
            </a:fld>
            <a:endParaRPr lang="en-US"/>
          </a:p>
        </p:txBody>
      </p:sp>
    </p:spTree>
    <p:extLst>
      <p:ext uri="{BB962C8B-B14F-4D97-AF65-F5344CB8AC3E}">
        <p14:creationId xmlns:p14="http://schemas.microsoft.com/office/powerpoint/2010/main" val="4015106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25A8C-47C6-4364-8F6E-08528340BFD8}" type="datetimeFigureOut">
              <a:rPr lang="en-US" smtClean="0"/>
              <a:t>11/13/2017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784665-7E25-4590-A9E5-3BA9936D1B47}" type="slidenum">
              <a:rPr lang="en-US" smtClean="0"/>
              <a:t>‹#›</a:t>
            </a:fld>
            <a:endParaRPr lang="en-US"/>
          </a:p>
        </p:txBody>
      </p:sp>
    </p:spTree>
    <p:extLst>
      <p:ext uri="{BB962C8B-B14F-4D97-AF65-F5344CB8AC3E}">
        <p14:creationId xmlns:p14="http://schemas.microsoft.com/office/powerpoint/2010/main" val="763511832"/>
      </p:ext>
    </p:extLst>
  </p:cSld>
  <p:clrMap bg1="dk1" tx1="lt1" bg2="dk2" tx2="lt2" accent1="accent1" accent2="accent2" accent3="accent3" accent4="accent4" accent5="accent5" accent6="accent6" hlink="hlink" folHlink="folHlink"/>
  <p:sldLayoutIdLst>
    <p:sldLayoutId id="2147483703" r:id="rId1"/>
    <p:sldLayoutId id="2147483704" r:id="rId2"/>
    <p:sldLayoutId id="214748371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71.xml"/><Relationship Id="rId1" Type="http://schemas.openxmlformats.org/officeDocument/2006/relationships/slideLayout" Target="../slideLayouts/slideLayout8.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EE1C-FECA-4A79-87AB-A739375B27B9}"/>
              </a:ext>
            </a:extLst>
          </p:cNvPr>
          <p:cNvSpPr>
            <a:spLocks noGrp="1"/>
          </p:cNvSpPr>
          <p:nvPr>
            <p:ph type="ctrTitle"/>
          </p:nvPr>
        </p:nvSpPr>
        <p:spPr/>
        <p:txBody>
          <a:bodyPr/>
          <a:lstStyle/>
          <a:p>
            <a:r>
              <a:rPr lang="en-US" dirty="0"/>
              <a:t>Yes, You Can Build a Search Engine in </a:t>
            </a:r>
            <a:r>
              <a:rPr lang="en-US" dirty="0" err="1"/>
              <a:t>.Net</a:t>
            </a:r>
            <a:r>
              <a:rPr lang="en-US" dirty="0"/>
              <a:t>!</a:t>
            </a:r>
          </a:p>
        </p:txBody>
      </p:sp>
      <p:sp>
        <p:nvSpPr>
          <p:cNvPr id="3" name="Subtitle 2">
            <a:extLst>
              <a:ext uri="{FF2B5EF4-FFF2-40B4-BE49-F238E27FC236}">
                <a16:creationId xmlns:a16="http://schemas.microsoft.com/office/drawing/2014/main" id="{FEB87952-3D0E-45F0-A123-218454AA0C7A}"/>
              </a:ext>
            </a:extLst>
          </p:cNvPr>
          <p:cNvSpPr>
            <a:spLocks noGrp="1"/>
          </p:cNvSpPr>
          <p:nvPr>
            <p:ph type="subTitle" idx="1"/>
          </p:nvPr>
        </p:nvSpPr>
        <p:spPr/>
        <p:txBody>
          <a:bodyPr anchor="ctr"/>
          <a:lstStyle/>
          <a:p>
            <a:r>
              <a:rPr lang="en-US" dirty="0"/>
              <a:t>Lessons learned building the world’s largest </a:t>
            </a:r>
            <a:r>
              <a:rPr lang="en-US" dirty="0" err="1"/>
              <a:t>.Net</a:t>
            </a:r>
            <a:r>
              <a:rPr lang="en-US" dirty="0"/>
              <a:t> application</a:t>
            </a:r>
          </a:p>
        </p:txBody>
      </p:sp>
      <p:sp>
        <p:nvSpPr>
          <p:cNvPr id="4" name="TextBox 3">
            <a:extLst>
              <a:ext uri="{FF2B5EF4-FFF2-40B4-BE49-F238E27FC236}">
                <a16:creationId xmlns:a16="http://schemas.microsoft.com/office/drawing/2014/main" id="{072CB8FF-ED27-45D4-8698-10E117926A8D}"/>
              </a:ext>
            </a:extLst>
          </p:cNvPr>
          <p:cNvSpPr txBox="1"/>
          <p:nvPr/>
        </p:nvSpPr>
        <p:spPr>
          <a:xfrm>
            <a:off x="0" y="5934670"/>
            <a:ext cx="4427220" cy="923330"/>
          </a:xfrm>
          <a:prstGeom prst="rect">
            <a:avLst/>
          </a:prstGeom>
          <a:noFill/>
        </p:spPr>
        <p:txBody>
          <a:bodyPr wrap="square" rtlCol="0">
            <a:spAutoFit/>
          </a:bodyPr>
          <a:lstStyle/>
          <a:p>
            <a:r>
              <a:rPr lang="en-US" dirty="0"/>
              <a:t>Ben Watson</a:t>
            </a:r>
          </a:p>
          <a:p>
            <a:r>
              <a:rPr lang="en-US" dirty="0"/>
              <a:t>Principal Software Engineer, Microsoft</a:t>
            </a:r>
          </a:p>
          <a:p>
            <a:r>
              <a:rPr lang="en-US" dirty="0"/>
              <a:t>Author, </a:t>
            </a:r>
            <a:r>
              <a:rPr lang="en-US" i="1" dirty="0">
                <a:solidFill>
                  <a:schemeClr val="accent2"/>
                </a:solidFill>
              </a:rPr>
              <a:t>Writing High-Performance .NET Code</a:t>
            </a:r>
          </a:p>
        </p:txBody>
      </p:sp>
    </p:spTree>
    <p:extLst>
      <p:ext uri="{BB962C8B-B14F-4D97-AF65-F5344CB8AC3E}">
        <p14:creationId xmlns:p14="http://schemas.microsoft.com/office/powerpoint/2010/main" val="25810750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717FDAC-B12F-48AD-8045-B8B4E804C260}"/>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5800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717FDAC-B12F-48AD-8045-B8B4E804C260}"/>
              </a:ext>
            </a:extLst>
          </p:cNvPr>
          <p:cNvGraphicFramePr/>
          <p:nvPr>
            <p:extLst>
              <p:ext uri="{D42A27DB-BD31-4B8C-83A1-F6EECF244321}">
                <p14:modId xmlns:p14="http://schemas.microsoft.com/office/powerpoint/2010/main" val="330134748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21C24373-ACBD-4342-A3CD-9EBB5D2499C5}"/>
              </a:ext>
            </a:extLst>
          </p:cNvPr>
          <p:cNvSpPr/>
          <p:nvPr/>
        </p:nvSpPr>
        <p:spPr>
          <a:xfrm>
            <a:off x="4107976" y="978973"/>
            <a:ext cx="1364776" cy="1341145"/>
          </a:xfrm>
          <a:prstGeom prst="rect">
            <a:avLst/>
          </a:prstGeom>
          <a:noFill/>
          <a:ln>
            <a:solidFill>
              <a:schemeClr val="accent2">
                <a:lumMod val="75000"/>
              </a:schemeClr>
            </a:solidFill>
            <a:prstDash val="dash"/>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1720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717FDAC-B12F-48AD-8045-B8B4E804C260}"/>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Diagram 1">
            <a:extLst>
              <a:ext uri="{FF2B5EF4-FFF2-40B4-BE49-F238E27FC236}">
                <a16:creationId xmlns:a16="http://schemas.microsoft.com/office/drawing/2014/main" id="{ED84061E-FE1B-433F-BBF7-474B49616D9E}"/>
              </a:ext>
            </a:extLst>
          </p:cNvPr>
          <p:cNvGraphicFramePr/>
          <p:nvPr>
            <p:extLst>
              <p:ext uri="{D42A27DB-BD31-4B8C-83A1-F6EECF244321}">
                <p14:modId xmlns:p14="http://schemas.microsoft.com/office/powerpoint/2010/main" val="3891422901"/>
              </p:ext>
            </p:extLst>
          </p:nvPr>
        </p:nvGraphicFramePr>
        <p:xfrm>
          <a:off x="3792561" y="719666"/>
          <a:ext cx="1994090" cy="20644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95218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717FDAC-B12F-48AD-8045-B8B4E804C260}"/>
              </a:ext>
            </a:extLst>
          </p:cNvPr>
          <p:cNvGraphicFramePr/>
          <p:nvPr>
            <p:extLst>
              <p:ext uri="{D42A27DB-BD31-4B8C-83A1-F6EECF244321}">
                <p14:modId xmlns:p14="http://schemas.microsoft.com/office/powerpoint/2010/main" val="139319774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580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717FDAC-B12F-48AD-8045-B8B4E804C260}"/>
              </a:ext>
            </a:extLst>
          </p:cNvPr>
          <p:cNvGraphicFramePr/>
          <p:nvPr>
            <p:extLst>
              <p:ext uri="{D42A27DB-BD31-4B8C-83A1-F6EECF244321}">
                <p14:modId xmlns:p14="http://schemas.microsoft.com/office/powerpoint/2010/main" val="2361822723"/>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115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3DE24FC-9925-419B-B077-84BA00FC6B3A}"/>
              </a:ext>
            </a:extLst>
          </p:cNvPr>
          <p:cNvSpPr/>
          <p:nvPr/>
        </p:nvSpPr>
        <p:spPr>
          <a:xfrm>
            <a:off x="2292824" y="286604"/>
            <a:ext cx="6878469" cy="6400800"/>
          </a:xfrm>
          <a:prstGeom prst="ellipse">
            <a:avLst/>
          </a:prstGeom>
          <a:solidFill>
            <a:schemeClr val="accent4">
              <a:lumMod val="75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dirty="0"/>
              <a:t>DevOps</a:t>
            </a:r>
          </a:p>
        </p:txBody>
      </p:sp>
      <p:graphicFrame>
        <p:nvGraphicFramePr>
          <p:cNvPr id="5" name="Diagram 4">
            <a:extLst>
              <a:ext uri="{FF2B5EF4-FFF2-40B4-BE49-F238E27FC236}">
                <a16:creationId xmlns:a16="http://schemas.microsoft.com/office/drawing/2014/main" id="{D717FDAC-B12F-48AD-8045-B8B4E804C260}"/>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874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B65FD66-7B80-4CFE-8864-DF169D6757DF}"/>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1361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717FDAC-B12F-48AD-8045-B8B4E804C260}"/>
              </a:ext>
            </a:extLst>
          </p:cNvPr>
          <p:cNvGraphicFramePr/>
          <p:nvPr>
            <p:extLst>
              <p:ext uri="{D42A27DB-BD31-4B8C-83A1-F6EECF244321}">
                <p14:modId xmlns:p14="http://schemas.microsoft.com/office/powerpoint/2010/main" val="99603155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8574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5C0BF-4999-4B52-9ACC-B58001D18853}"/>
              </a:ext>
            </a:extLst>
          </p:cNvPr>
          <p:cNvSpPr>
            <a:spLocks noGrp="1"/>
          </p:cNvSpPr>
          <p:nvPr>
            <p:ph type="title"/>
          </p:nvPr>
        </p:nvSpPr>
        <p:spPr/>
        <p:txBody>
          <a:bodyPr/>
          <a:lstStyle/>
          <a:p>
            <a:r>
              <a:rPr lang="en-US" dirty="0"/>
              <a:t>Difficult to accomplish in C++…</a:t>
            </a:r>
          </a:p>
        </p:txBody>
      </p:sp>
    </p:spTree>
    <p:extLst>
      <p:ext uri="{BB962C8B-B14F-4D97-AF65-F5344CB8AC3E}">
        <p14:creationId xmlns:p14="http://schemas.microsoft.com/office/powerpoint/2010/main" val="1211196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373-078D-4E88-A8B0-1F8D9126B8CF}"/>
              </a:ext>
            </a:extLst>
          </p:cNvPr>
          <p:cNvSpPr>
            <a:spLocks noGrp="1"/>
          </p:cNvSpPr>
          <p:nvPr>
            <p:ph type="title"/>
          </p:nvPr>
        </p:nvSpPr>
        <p:spPr/>
        <p:txBody>
          <a:bodyPr/>
          <a:lstStyle/>
          <a:p>
            <a:r>
              <a:rPr lang="en-US" dirty="0"/>
              <a:t>Enter: </a:t>
            </a:r>
            <a:r>
              <a:rPr lang="en-US" dirty="0" err="1"/>
              <a:t>.Net</a:t>
            </a:r>
            <a:r>
              <a:rPr lang="en-US" dirty="0"/>
              <a:t>!</a:t>
            </a:r>
          </a:p>
        </p:txBody>
      </p:sp>
    </p:spTree>
    <p:extLst>
      <p:ext uri="{BB962C8B-B14F-4D97-AF65-F5344CB8AC3E}">
        <p14:creationId xmlns:p14="http://schemas.microsoft.com/office/powerpoint/2010/main" val="2674454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5F9B-0B55-4EE2-8D60-36DB8405E3A4}"/>
              </a:ext>
            </a:extLst>
          </p:cNvPr>
          <p:cNvSpPr>
            <a:spLocks noGrp="1"/>
          </p:cNvSpPr>
          <p:nvPr>
            <p:ph type="title"/>
          </p:nvPr>
        </p:nvSpPr>
        <p:spPr/>
        <p:txBody>
          <a:bodyPr/>
          <a:lstStyle/>
          <a:p>
            <a:r>
              <a:rPr lang="en-US" dirty="0"/>
              <a:t>About me</a:t>
            </a:r>
          </a:p>
        </p:txBody>
      </p:sp>
      <p:sp>
        <p:nvSpPr>
          <p:cNvPr id="3" name="Content Placeholder 2">
            <a:extLst>
              <a:ext uri="{FF2B5EF4-FFF2-40B4-BE49-F238E27FC236}">
                <a16:creationId xmlns:a16="http://schemas.microsoft.com/office/drawing/2014/main" id="{C5A3AE63-1842-484F-807F-0320B157282A}"/>
              </a:ext>
            </a:extLst>
          </p:cNvPr>
          <p:cNvSpPr>
            <a:spLocks noGrp="1"/>
          </p:cNvSpPr>
          <p:nvPr>
            <p:ph idx="1"/>
          </p:nvPr>
        </p:nvSpPr>
        <p:spPr/>
        <p:txBody>
          <a:bodyPr/>
          <a:lstStyle/>
          <a:p>
            <a:r>
              <a:rPr lang="en-US" dirty="0"/>
              <a:t>Ben Watson</a:t>
            </a:r>
          </a:p>
          <a:p>
            <a:r>
              <a:rPr lang="en-US" dirty="0"/>
              <a:t>@</a:t>
            </a:r>
            <a:r>
              <a:rPr lang="en-US" dirty="0" err="1"/>
              <a:t>benmwatson</a:t>
            </a:r>
            <a:endParaRPr lang="en-US" dirty="0"/>
          </a:p>
          <a:p>
            <a:r>
              <a:rPr lang="en-US" dirty="0"/>
              <a:t>Principal Software Engineer, Microsoft</a:t>
            </a:r>
          </a:p>
          <a:p>
            <a:r>
              <a:rPr lang="en-US" dirty="0"/>
              <a:t>At Bing since 2008 (before it was Bing)</a:t>
            </a:r>
          </a:p>
          <a:p>
            <a:endParaRPr lang="en-US" dirty="0"/>
          </a:p>
        </p:txBody>
      </p:sp>
      <p:pic>
        <p:nvPicPr>
          <p:cNvPr id="1028" name="Picture 4" descr="http://logok.org/wp-content/uploads/2014/09/Bing-logo-2013.png">
            <a:extLst>
              <a:ext uri="{FF2B5EF4-FFF2-40B4-BE49-F238E27FC236}">
                <a16:creationId xmlns:a16="http://schemas.microsoft.com/office/drawing/2014/main" id="{EB75E395-CE12-4596-9E2B-B7FC189C1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220" y="3154680"/>
            <a:ext cx="5222240" cy="3916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ook&#10;&#10;Description generated with very high confidence">
            <a:extLst>
              <a:ext uri="{FF2B5EF4-FFF2-40B4-BE49-F238E27FC236}">
                <a16:creationId xmlns:a16="http://schemas.microsoft.com/office/drawing/2014/main" id="{75386492-5863-490F-8D42-7F455850E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7858" y="1104899"/>
            <a:ext cx="2525652" cy="3572193"/>
          </a:xfrm>
          <a:prstGeom prst="rect">
            <a:avLst/>
          </a:prstGeom>
        </p:spPr>
      </p:pic>
    </p:spTree>
    <p:extLst>
      <p:ext uri="{BB962C8B-B14F-4D97-AF65-F5344CB8AC3E}">
        <p14:creationId xmlns:p14="http://schemas.microsoft.com/office/powerpoint/2010/main" val="3436663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BFD0F4-A254-459E-B183-3E9D93BA9FE9}"/>
              </a:ext>
            </a:extLst>
          </p:cNvPr>
          <p:cNvSpPr>
            <a:spLocks noGrp="1"/>
          </p:cNvSpPr>
          <p:nvPr>
            <p:ph type="title"/>
          </p:nvPr>
        </p:nvSpPr>
        <p:spPr/>
        <p:txBody>
          <a:bodyPr/>
          <a:lstStyle/>
          <a:p>
            <a:r>
              <a:rPr lang="en-US" dirty="0"/>
              <a:t>“You can’t do that.”</a:t>
            </a:r>
          </a:p>
        </p:txBody>
      </p:sp>
    </p:spTree>
    <p:extLst>
      <p:ext uri="{BB962C8B-B14F-4D97-AF65-F5344CB8AC3E}">
        <p14:creationId xmlns:p14="http://schemas.microsoft.com/office/powerpoint/2010/main" val="1042718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B23C-4BC4-46E8-A35B-3F5DCA328E3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541F5A5-1EB6-4C86-AA25-62B2B4F1D6E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24561"/>
            <a:ext cx="12192000" cy="8378520"/>
          </a:xfrm>
        </p:spPr>
      </p:pic>
    </p:spTree>
    <p:extLst>
      <p:ext uri="{BB962C8B-B14F-4D97-AF65-F5344CB8AC3E}">
        <p14:creationId xmlns:p14="http://schemas.microsoft.com/office/powerpoint/2010/main" val="239333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0EF6C-709D-408C-A532-755D02B8EDAD}"/>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406D4AF5-42C0-4D46-9832-FFC21C5079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560" y="-18581"/>
            <a:ext cx="12481560" cy="6876582"/>
          </a:xfrm>
        </p:spPr>
      </p:pic>
    </p:spTree>
    <p:extLst>
      <p:ext uri="{BB962C8B-B14F-4D97-AF65-F5344CB8AC3E}">
        <p14:creationId xmlns:p14="http://schemas.microsoft.com/office/powerpoint/2010/main" val="26917852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B1A1-A745-4545-9D41-219CBDD710C3}"/>
              </a:ext>
            </a:extLst>
          </p:cNvPr>
          <p:cNvSpPr>
            <a:spLocks noGrp="1"/>
          </p:cNvSpPr>
          <p:nvPr>
            <p:ph type="title"/>
          </p:nvPr>
        </p:nvSpPr>
        <p:spPr/>
        <p:txBody>
          <a:bodyPr/>
          <a:lstStyle/>
          <a:p>
            <a:r>
              <a:rPr lang="en-US" dirty="0"/>
              <a:t>“</a:t>
            </a:r>
            <a:r>
              <a:rPr lang="en-US" strike="sngStrike" dirty="0"/>
              <a:t>C++ is better. </a:t>
            </a:r>
            <a:r>
              <a:rPr lang="en-US" dirty="0"/>
              <a:t>C++ is what I know.” – Senior Management</a:t>
            </a:r>
          </a:p>
        </p:txBody>
      </p:sp>
    </p:spTree>
    <p:extLst>
      <p:ext uri="{BB962C8B-B14F-4D97-AF65-F5344CB8AC3E}">
        <p14:creationId xmlns:p14="http://schemas.microsoft.com/office/powerpoint/2010/main" val="3435227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5EC47-4449-47F8-9707-4E36D1F222B9}"/>
              </a:ext>
            </a:extLst>
          </p:cNvPr>
          <p:cNvSpPr>
            <a:spLocks noGrp="1"/>
          </p:cNvSpPr>
          <p:nvPr>
            <p:ph type="title"/>
          </p:nvPr>
        </p:nvSpPr>
        <p:spPr/>
        <p:txBody>
          <a:bodyPr/>
          <a:lstStyle/>
          <a:p>
            <a:r>
              <a:rPr lang="en-US" dirty="0"/>
              <a:t>“</a:t>
            </a:r>
            <a:r>
              <a:rPr lang="en-US" dirty="0" err="1"/>
              <a:t>.Net</a:t>
            </a:r>
            <a:r>
              <a:rPr lang="en-US" dirty="0"/>
              <a:t> is slow.”</a:t>
            </a:r>
          </a:p>
        </p:txBody>
      </p:sp>
    </p:spTree>
    <p:extLst>
      <p:ext uri="{BB962C8B-B14F-4D97-AF65-F5344CB8AC3E}">
        <p14:creationId xmlns:p14="http://schemas.microsoft.com/office/powerpoint/2010/main" val="1387176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F76BA-B3EF-4030-89F8-8B147F1AFD18}"/>
              </a:ext>
            </a:extLst>
          </p:cNvPr>
          <p:cNvSpPr>
            <a:spLocks noGrp="1"/>
          </p:cNvSpPr>
          <p:nvPr>
            <p:ph type="title"/>
          </p:nvPr>
        </p:nvSpPr>
        <p:spPr/>
        <p:txBody>
          <a:bodyPr/>
          <a:lstStyle/>
          <a:p>
            <a:r>
              <a:rPr lang="en-US" dirty="0"/>
              <a:t>“</a:t>
            </a:r>
            <a:r>
              <a:rPr lang="en-US" dirty="0" err="1"/>
              <a:t>.Net</a:t>
            </a:r>
            <a:r>
              <a:rPr lang="en-US" dirty="0"/>
              <a:t> is slow” fears</a:t>
            </a:r>
          </a:p>
        </p:txBody>
      </p:sp>
      <p:sp>
        <p:nvSpPr>
          <p:cNvPr id="3" name="Text Placeholder 2">
            <a:extLst>
              <a:ext uri="{FF2B5EF4-FFF2-40B4-BE49-F238E27FC236}">
                <a16:creationId xmlns:a16="http://schemas.microsoft.com/office/drawing/2014/main" id="{48F834E4-BAB5-40D7-AD25-E587EC7E8E9E}"/>
              </a:ext>
            </a:extLst>
          </p:cNvPr>
          <p:cNvSpPr>
            <a:spLocks noGrp="1"/>
          </p:cNvSpPr>
          <p:nvPr>
            <p:ph type="body" idx="1"/>
          </p:nvPr>
        </p:nvSpPr>
        <p:spPr>
          <a:xfrm>
            <a:off x="839788" y="1681163"/>
            <a:ext cx="5157787" cy="823912"/>
          </a:xfrm>
        </p:spPr>
        <p:txBody>
          <a:bodyPr>
            <a:normAutofit fontScale="92500" lnSpcReduction="20000"/>
          </a:bodyPr>
          <a:lstStyle/>
          <a:p>
            <a:r>
              <a:rPr lang="en-US" dirty="0">
                <a:solidFill>
                  <a:schemeClr val="accent2"/>
                </a:solidFill>
              </a:rPr>
              <a:t>Myth</a:t>
            </a:r>
          </a:p>
          <a:p>
            <a:r>
              <a:rPr lang="en-US" sz="3000" dirty="0"/>
              <a:t>Code Execution is Slow</a:t>
            </a:r>
          </a:p>
        </p:txBody>
      </p:sp>
      <p:sp>
        <p:nvSpPr>
          <p:cNvPr id="4" name="Content Placeholder 3">
            <a:extLst>
              <a:ext uri="{FF2B5EF4-FFF2-40B4-BE49-F238E27FC236}">
                <a16:creationId xmlns:a16="http://schemas.microsoft.com/office/drawing/2014/main" id="{FF0AC108-BFFF-4E5D-86C2-67BD54AFA0B4}"/>
              </a:ext>
            </a:extLst>
          </p:cNvPr>
          <p:cNvSpPr>
            <a:spLocks noGrp="1"/>
          </p:cNvSpPr>
          <p:nvPr>
            <p:ph sz="half" idx="2"/>
          </p:nvPr>
        </p:nvSpPr>
        <p:spPr>
          <a:xfrm>
            <a:off x="6539548" y="2748915"/>
            <a:ext cx="5157787" cy="3684588"/>
          </a:xfrm>
        </p:spPr>
        <p:txBody>
          <a:bodyPr>
            <a:normAutofit/>
          </a:bodyPr>
          <a:lstStyle/>
          <a:p>
            <a:pPr marL="0" indent="0">
              <a:buNone/>
            </a:pPr>
            <a:r>
              <a:rPr lang="en-US" b="1" dirty="0">
                <a:solidFill>
                  <a:schemeClr val="accent2"/>
                </a:solidFill>
              </a:rPr>
              <a:t>Reality</a:t>
            </a:r>
          </a:p>
          <a:p>
            <a:r>
              <a:rPr lang="en-US" dirty="0" err="1"/>
              <a:t>JITted</a:t>
            </a:r>
            <a:r>
              <a:rPr lang="en-US" dirty="0"/>
              <a:t> code is machine code</a:t>
            </a:r>
          </a:p>
          <a:p>
            <a:r>
              <a:rPr lang="en-US" dirty="0"/>
              <a:t>Runs natively, not virtually</a:t>
            </a:r>
          </a:p>
          <a:p>
            <a:r>
              <a:rPr lang="en-US" dirty="0" err="1"/>
              <a:t>JITted</a:t>
            </a:r>
            <a:r>
              <a:rPr lang="en-US" dirty="0"/>
              <a:t> code has better locality</a:t>
            </a:r>
          </a:p>
          <a:p>
            <a:r>
              <a:rPr lang="en-US" dirty="0"/>
              <a:t>Compiler is always improving</a:t>
            </a:r>
          </a:p>
          <a:p>
            <a:r>
              <a:rPr lang="en-US" dirty="0"/>
              <a:t>Hardware is always improving</a:t>
            </a:r>
          </a:p>
        </p:txBody>
      </p:sp>
    </p:spTree>
    <p:extLst>
      <p:ext uri="{BB962C8B-B14F-4D97-AF65-F5344CB8AC3E}">
        <p14:creationId xmlns:p14="http://schemas.microsoft.com/office/powerpoint/2010/main" val="125435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96E28-8722-4FFE-B867-87E07EBDADA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8216CD67-E0E1-407E-9D32-FE4D77CCFA6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89314"/>
            <a:ext cx="12191999" cy="9421093"/>
          </a:xfrm>
        </p:spPr>
      </p:pic>
    </p:spTree>
    <p:extLst>
      <p:ext uri="{BB962C8B-B14F-4D97-AF65-F5344CB8AC3E}">
        <p14:creationId xmlns:p14="http://schemas.microsoft.com/office/powerpoint/2010/main" val="303315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F76BA-B3EF-4030-89F8-8B147F1AFD18}"/>
              </a:ext>
            </a:extLst>
          </p:cNvPr>
          <p:cNvSpPr>
            <a:spLocks noGrp="1"/>
          </p:cNvSpPr>
          <p:nvPr>
            <p:ph type="title"/>
          </p:nvPr>
        </p:nvSpPr>
        <p:spPr/>
        <p:txBody>
          <a:bodyPr/>
          <a:lstStyle/>
          <a:p>
            <a:r>
              <a:rPr lang="en-US" dirty="0"/>
              <a:t>“</a:t>
            </a:r>
            <a:r>
              <a:rPr lang="en-US" dirty="0" err="1"/>
              <a:t>.Net</a:t>
            </a:r>
            <a:r>
              <a:rPr lang="en-US" dirty="0"/>
              <a:t> is slow” fears</a:t>
            </a:r>
          </a:p>
        </p:txBody>
      </p:sp>
      <p:sp>
        <p:nvSpPr>
          <p:cNvPr id="3" name="Text Placeholder 2">
            <a:extLst>
              <a:ext uri="{FF2B5EF4-FFF2-40B4-BE49-F238E27FC236}">
                <a16:creationId xmlns:a16="http://schemas.microsoft.com/office/drawing/2014/main" id="{48F834E4-BAB5-40D7-AD25-E587EC7E8E9E}"/>
              </a:ext>
            </a:extLst>
          </p:cNvPr>
          <p:cNvSpPr>
            <a:spLocks noGrp="1"/>
          </p:cNvSpPr>
          <p:nvPr>
            <p:ph type="body" idx="1"/>
          </p:nvPr>
        </p:nvSpPr>
        <p:spPr>
          <a:xfrm>
            <a:off x="839788" y="1681163"/>
            <a:ext cx="5157787" cy="823912"/>
          </a:xfrm>
        </p:spPr>
        <p:txBody>
          <a:bodyPr>
            <a:normAutofit fontScale="92500" lnSpcReduction="20000"/>
          </a:bodyPr>
          <a:lstStyle/>
          <a:p>
            <a:r>
              <a:rPr lang="en-US" dirty="0">
                <a:solidFill>
                  <a:schemeClr val="accent2"/>
                </a:solidFill>
              </a:rPr>
              <a:t>Myth</a:t>
            </a:r>
          </a:p>
          <a:p>
            <a:r>
              <a:rPr lang="en-US" sz="3000" dirty="0"/>
              <a:t>Overhead is Too High</a:t>
            </a:r>
          </a:p>
        </p:txBody>
      </p:sp>
      <p:sp>
        <p:nvSpPr>
          <p:cNvPr id="4" name="Content Placeholder 3">
            <a:extLst>
              <a:ext uri="{FF2B5EF4-FFF2-40B4-BE49-F238E27FC236}">
                <a16:creationId xmlns:a16="http://schemas.microsoft.com/office/drawing/2014/main" id="{FF0AC108-BFFF-4E5D-86C2-67BD54AFA0B4}"/>
              </a:ext>
            </a:extLst>
          </p:cNvPr>
          <p:cNvSpPr>
            <a:spLocks noGrp="1"/>
          </p:cNvSpPr>
          <p:nvPr>
            <p:ph sz="half" idx="2"/>
          </p:nvPr>
        </p:nvSpPr>
        <p:spPr>
          <a:xfrm>
            <a:off x="6539548" y="2748915"/>
            <a:ext cx="5157787" cy="3684588"/>
          </a:xfrm>
        </p:spPr>
        <p:txBody>
          <a:bodyPr>
            <a:normAutofit fontScale="92500"/>
          </a:bodyPr>
          <a:lstStyle/>
          <a:p>
            <a:pPr marL="0" indent="0">
              <a:buNone/>
            </a:pPr>
            <a:r>
              <a:rPr lang="en-US" b="1" dirty="0">
                <a:solidFill>
                  <a:schemeClr val="accent2"/>
                </a:solidFill>
              </a:rPr>
              <a:t>Reality</a:t>
            </a:r>
          </a:p>
          <a:p>
            <a:r>
              <a:rPr lang="en-US" dirty="0"/>
              <a:t>Bounds checking </a:t>
            </a:r>
            <a:r>
              <a:rPr lang="en-US" dirty="0">
                <a:sym typeface="Wingdings" panose="05000000000000000000" pitchFamily="2" charset="2"/>
              </a:rPr>
              <a:t> </a:t>
            </a:r>
            <a:r>
              <a:rPr lang="en-US" dirty="0"/>
              <a:t>Safe memory access</a:t>
            </a:r>
          </a:p>
          <a:p>
            <a:r>
              <a:rPr lang="en-US" dirty="0"/>
              <a:t>Garbage collection </a:t>
            </a:r>
            <a:r>
              <a:rPr lang="en-US" dirty="0">
                <a:sym typeface="Wingdings" panose="05000000000000000000" pitchFamily="2" charset="2"/>
              </a:rPr>
              <a:t> </a:t>
            </a:r>
            <a:r>
              <a:rPr lang="en-US" strike="sngStrike" dirty="0">
                <a:sym typeface="Wingdings" panose="05000000000000000000" pitchFamily="2" charset="2"/>
              </a:rPr>
              <a:t>delete</a:t>
            </a:r>
            <a:r>
              <a:rPr lang="en-US" dirty="0">
                <a:sym typeface="Wingdings" panose="05000000000000000000" pitchFamily="2" charset="2"/>
              </a:rPr>
              <a:t>, fast memory allocation, safe pointer access</a:t>
            </a:r>
            <a:endParaRPr lang="en-US" dirty="0"/>
          </a:p>
          <a:p>
            <a:r>
              <a:rPr lang="en-US" dirty="0"/>
              <a:t>Type overhead </a:t>
            </a:r>
            <a:r>
              <a:rPr lang="en-US" dirty="0">
                <a:sym typeface="Wingdings" panose="05000000000000000000" pitchFamily="2" charset="2"/>
              </a:rPr>
              <a:t> Type safety, rich metadata, reflection, exception handling, debugging, static analysis</a:t>
            </a:r>
            <a:endParaRPr lang="en-US" dirty="0"/>
          </a:p>
        </p:txBody>
      </p:sp>
    </p:spTree>
    <p:extLst>
      <p:ext uri="{BB962C8B-B14F-4D97-AF65-F5344CB8AC3E}">
        <p14:creationId xmlns:p14="http://schemas.microsoft.com/office/powerpoint/2010/main" val="26863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411955-C812-4D6F-AC8F-3BCF6543D459}"/>
              </a:ext>
            </a:extLst>
          </p:cNvPr>
          <p:cNvSpPr>
            <a:spLocks noGrp="1"/>
          </p:cNvSpPr>
          <p:nvPr>
            <p:ph type="title"/>
          </p:nvPr>
        </p:nvSpPr>
        <p:spPr/>
        <p:txBody>
          <a:bodyPr/>
          <a:lstStyle/>
          <a:p>
            <a:r>
              <a:rPr lang="en-US" dirty="0"/>
              <a:t>You WANT the benefits of that overhead.</a:t>
            </a:r>
          </a:p>
        </p:txBody>
      </p:sp>
    </p:spTree>
    <p:extLst>
      <p:ext uri="{BB962C8B-B14F-4D97-AF65-F5344CB8AC3E}">
        <p14:creationId xmlns:p14="http://schemas.microsoft.com/office/powerpoint/2010/main" val="398678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495ACA94-945C-4306-BA0B-4A59D8AF63B9}"/>
              </a:ext>
            </a:extLst>
          </p:cNvPr>
          <p:cNvSpPr txBox="1">
            <a:spLocks/>
          </p:cNvSpPr>
          <p:nvPr/>
        </p:nvSpPr>
        <p:spPr>
          <a:xfrm rot="21395717">
            <a:off x="2351686" y="582941"/>
            <a:ext cx="3868340" cy="4511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solidFill>
              </a:rPr>
              <a:t>Benefits</a:t>
            </a:r>
          </a:p>
        </p:txBody>
      </p:sp>
      <p:sp>
        <p:nvSpPr>
          <p:cNvPr id="10" name="Content Placeholder 6">
            <a:extLst>
              <a:ext uri="{FF2B5EF4-FFF2-40B4-BE49-F238E27FC236}">
                <a16:creationId xmlns:a16="http://schemas.microsoft.com/office/drawing/2014/main" id="{9A69C948-7D0B-4C24-AB73-2D24A35DB4F4}"/>
              </a:ext>
            </a:extLst>
          </p:cNvPr>
          <p:cNvSpPr txBox="1">
            <a:spLocks/>
          </p:cNvSpPr>
          <p:nvPr/>
        </p:nvSpPr>
        <p:spPr>
          <a:xfrm rot="21367706">
            <a:off x="2432650" y="1091565"/>
            <a:ext cx="3868340"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Memory safety</a:t>
            </a:r>
          </a:p>
          <a:p>
            <a:r>
              <a:rPr lang="en-US" dirty="0"/>
              <a:t>Type safety</a:t>
            </a:r>
          </a:p>
          <a:p>
            <a:r>
              <a:rPr lang="en-US" dirty="0"/>
              <a:t>Fast allocations</a:t>
            </a:r>
          </a:p>
          <a:p>
            <a:r>
              <a:rPr lang="en-US" dirty="0"/>
              <a:t>Debugging is MUCH better</a:t>
            </a:r>
          </a:p>
          <a:p>
            <a:r>
              <a:rPr lang="en-US" dirty="0"/>
              <a:t>Better static code analysis</a:t>
            </a:r>
          </a:p>
          <a:p>
            <a:r>
              <a:rPr lang="en-US" dirty="0"/>
              <a:t>Code locality</a:t>
            </a:r>
          </a:p>
          <a:p>
            <a:endParaRPr lang="en-US" dirty="0"/>
          </a:p>
          <a:p>
            <a:endParaRPr lang="en-US" dirty="0"/>
          </a:p>
        </p:txBody>
      </p:sp>
      <p:sp>
        <p:nvSpPr>
          <p:cNvPr id="11" name="Text Placeholder 7">
            <a:extLst>
              <a:ext uri="{FF2B5EF4-FFF2-40B4-BE49-F238E27FC236}">
                <a16:creationId xmlns:a16="http://schemas.microsoft.com/office/drawing/2014/main" id="{8B980CF5-92E8-48B0-A7A5-F8FFDB89FCB3}"/>
              </a:ext>
            </a:extLst>
          </p:cNvPr>
          <p:cNvSpPr txBox="1">
            <a:spLocks/>
          </p:cNvSpPr>
          <p:nvPr/>
        </p:nvSpPr>
        <p:spPr>
          <a:xfrm rot="21389755">
            <a:off x="6629644" y="1744714"/>
            <a:ext cx="3887391" cy="483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solidFill>
              </a:rPr>
              <a:t>Costs</a:t>
            </a:r>
          </a:p>
        </p:txBody>
      </p:sp>
      <p:sp>
        <p:nvSpPr>
          <p:cNvPr id="12" name="Content Placeholder 8">
            <a:extLst>
              <a:ext uri="{FF2B5EF4-FFF2-40B4-BE49-F238E27FC236}">
                <a16:creationId xmlns:a16="http://schemas.microsoft.com/office/drawing/2014/main" id="{89DB23D0-B23F-4638-AA7C-B51A18A8749C}"/>
              </a:ext>
            </a:extLst>
          </p:cNvPr>
          <p:cNvSpPr txBox="1">
            <a:spLocks/>
          </p:cNvSpPr>
          <p:nvPr/>
        </p:nvSpPr>
        <p:spPr>
          <a:xfrm rot="21389739">
            <a:off x="6688049" y="2284495"/>
            <a:ext cx="3887391" cy="3684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JIT</a:t>
            </a:r>
          </a:p>
          <a:p>
            <a:r>
              <a:rPr lang="en-US" dirty="0"/>
              <a:t>Garbage Collection</a:t>
            </a:r>
          </a:p>
          <a:p>
            <a:r>
              <a:rPr lang="en-US" dirty="0"/>
              <a:t>Bounds checking, type checking</a:t>
            </a:r>
          </a:p>
          <a:p>
            <a:r>
              <a:rPr lang="en-US" dirty="0"/>
              <a:t>Hidden code</a:t>
            </a:r>
          </a:p>
        </p:txBody>
      </p:sp>
      <p:sp>
        <p:nvSpPr>
          <p:cNvPr id="13" name="Isosceles Triangle 12">
            <a:extLst>
              <a:ext uri="{FF2B5EF4-FFF2-40B4-BE49-F238E27FC236}">
                <a16:creationId xmlns:a16="http://schemas.microsoft.com/office/drawing/2014/main" id="{9B984AD3-23CA-4391-A873-BA1A73EA2372}"/>
              </a:ext>
            </a:extLst>
          </p:cNvPr>
          <p:cNvSpPr/>
          <p:nvPr/>
        </p:nvSpPr>
        <p:spPr>
          <a:xfrm>
            <a:off x="5289345" y="507633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B74089-34F5-4A2A-8DF7-54764E030E6A}"/>
              </a:ext>
            </a:extLst>
          </p:cNvPr>
          <p:cNvSpPr/>
          <p:nvPr/>
        </p:nvSpPr>
        <p:spPr>
          <a:xfrm rot="21388422">
            <a:off x="2701694" y="4806170"/>
            <a:ext cx="6236009" cy="207169"/>
          </a:xfrm>
          <a:prstGeom prst="rect">
            <a:avLst/>
          </a:prstGeom>
          <a:solidFill>
            <a:schemeClr val="accent1">
              <a:lumMod val="5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233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BB6F3-2797-4F0C-B99D-FB6EDD551F08}"/>
              </a:ext>
            </a:extLst>
          </p:cNvPr>
          <p:cNvSpPr>
            <a:spLocks noGrp="1"/>
          </p:cNvSpPr>
          <p:nvPr>
            <p:ph type="title"/>
          </p:nvPr>
        </p:nvSpPr>
        <p:spPr/>
        <p:txBody>
          <a:bodyPr/>
          <a:lstStyle/>
          <a:p>
            <a:r>
              <a:rPr lang="en-US" dirty="0"/>
              <a:t>Capability</a:t>
            </a:r>
          </a:p>
        </p:txBody>
      </p:sp>
    </p:spTree>
    <p:extLst>
      <p:ext uri="{BB962C8B-B14F-4D97-AF65-F5344CB8AC3E}">
        <p14:creationId xmlns:p14="http://schemas.microsoft.com/office/powerpoint/2010/main" val="13772303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5">
            <a:extLst>
              <a:ext uri="{FF2B5EF4-FFF2-40B4-BE49-F238E27FC236}">
                <a16:creationId xmlns:a16="http://schemas.microsoft.com/office/drawing/2014/main" id="{495ACA94-945C-4306-BA0B-4A59D8AF63B9}"/>
              </a:ext>
            </a:extLst>
          </p:cNvPr>
          <p:cNvSpPr txBox="1">
            <a:spLocks/>
          </p:cNvSpPr>
          <p:nvPr/>
        </p:nvSpPr>
        <p:spPr>
          <a:xfrm rot="21395717">
            <a:off x="2351686" y="582941"/>
            <a:ext cx="3868340" cy="4511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solidFill>
              </a:rPr>
              <a:t>Benefits</a:t>
            </a:r>
          </a:p>
        </p:txBody>
      </p:sp>
      <p:sp>
        <p:nvSpPr>
          <p:cNvPr id="10" name="Content Placeholder 6">
            <a:extLst>
              <a:ext uri="{FF2B5EF4-FFF2-40B4-BE49-F238E27FC236}">
                <a16:creationId xmlns:a16="http://schemas.microsoft.com/office/drawing/2014/main" id="{9A69C948-7D0B-4C24-AB73-2D24A35DB4F4}"/>
              </a:ext>
            </a:extLst>
          </p:cNvPr>
          <p:cNvSpPr txBox="1">
            <a:spLocks/>
          </p:cNvSpPr>
          <p:nvPr/>
        </p:nvSpPr>
        <p:spPr>
          <a:xfrm rot="21367706">
            <a:off x="2430926" y="1040556"/>
            <a:ext cx="3868340" cy="37356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chemeClr val="tx2">
                    <a:lumMod val="50000"/>
                  </a:schemeClr>
                </a:solidFill>
              </a:rPr>
              <a:t>Memory safety</a:t>
            </a:r>
          </a:p>
          <a:p>
            <a:r>
              <a:rPr lang="en-US" sz="1800" dirty="0">
                <a:solidFill>
                  <a:schemeClr val="tx2">
                    <a:lumMod val="50000"/>
                  </a:schemeClr>
                </a:solidFill>
              </a:rPr>
              <a:t>Type safety</a:t>
            </a:r>
          </a:p>
          <a:p>
            <a:r>
              <a:rPr lang="en-US" sz="1800" dirty="0">
                <a:solidFill>
                  <a:schemeClr val="tx2">
                    <a:lumMod val="50000"/>
                  </a:schemeClr>
                </a:solidFill>
              </a:rPr>
              <a:t>Fast allocations</a:t>
            </a:r>
          </a:p>
          <a:p>
            <a:r>
              <a:rPr lang="en-US" sz="1800" dirty="0">
                <a:solidFill>
                  <a:schemeClr val="tx2">
                    <a:lumMod val="50000"/>
                  </a:schemeClr>
                </a:solidFill>
              </a:rPr>
              <a:t>Debugging is MUCH better</a:t>
            </a:r>
          </a:p>
          <a:p>
            <a:r>
              <a:rPr lang="en-US" sz="1800" dirty="0">
                <a:solidFill>
                  <a:schemeClr val="tx2">
                    <a:lumMod val="50000"/>
                  </a:schemeClr>
                </a:solidFill>
              </a:rPr>
              <a:t>Better static code analysis</a:t>
            </a:r>
          </a:p>
          <a:p>
            <a:r>
              <a:rPr lang="en-US" sz="1800" dirty="0">
                <a:solidFill>
                  <a:schemeClr val="tx2">
                    <a:lumMod val="50000"/>
                  </a:schemeClr>
                </a:solidFill>
              </a:rPr>
              <a:t>Code locality</a:t>
            </a:r>
          </a:p>
          <a:p>
            <a:r>
              <a:rPr lang="en-US" sz="1800" dirty="0"/>
              <a:t>Less down-time</a:t>
            </a:r>
          </a:p>
          <a:p>
            <a:r>
              <a:rPr lang="en-US" sz="1800" dirty="0"/>
              <a:t>No Access Violations</a:t>
            </a:r>
          </a:p>
          <a:p>
            <a:r>
              <a:rPr lang="en-US" sz="1800" dirty="0"/>
              <a:t>Developer Agility</a:t>
            </a:r>
          </a:p>
          <a:p>
            <a:r>
              <a:rPr lang="en-US" sz="1800" dirty="0"/>
              <a:t>Robust Libraries</a:t>
            </a:r>
          </a:p>
          <a:p>
            <a:endParaRPr lang="en-US" dirty="0"/>
          </a:p>
          <a:p>
            <a:endParaRPr lang="en-US" dirty="0"/>
          </a:p>
          <a:p>
            <a:endParaRPr lang="en-US" dirty="0"/>
          </a:p>
        </p:txBody>
      </p:sp>
      <p:sp>
        <p:nvSpPr>
          <p:cNvPr id="11" name="Text Placeholder 7">
            <a:extLst>
              <a:ext uri="{FF2B5EF4-FFF2-40B4-BE49-F238E27FC236}">
                <a16:creationId xmlns:a16="http://schemas.microsoft.com/office/drawing/2014/main" id="{8B980CF5-92E8-48B0-A7A5-F8FFDB89FCB3}"/>
              </a:ext>
            </a:extLst>
          </p:cNvPr>
          <p:cNvSpPr txBox="1">
            <a:spLocks/>
          </p:cNvSpPr>
          <p:nvPr/>
        </p:nvSpPr>
        <p:spPr>
          <a:xfrm rot="21389755">
            <a:off x="6911584" y="1569454"/>
            <a:ext cx="3887391" cy="483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4"/>
                </a:solidFill>
              </a:rPr>
              <a:t>Costs</a:t>
            </a:r>
          </a:p>
        </p:txBody>
      </p:sp>
      <p:sp>
        <p:nvSpPr>
          <p:cNvPr id="12" name="Content Placeholder 8">
            <a:extLst>
              <a:ext uri="{FF2B5EF4-FFF2-40B4-BE49-F238E27FC236}">
                <a16:creationId xmlns:a16="http://schemas.microsoft.com/office/drawing/2014/main" id="{89DB23D0-B23F-4638-AA7C-B51A18A8749C}"/>
              </a:ext>
            </a:extLst>
          </p:cNvPr>
          <p:cNvSpPr txBox="1">
            <a:spLocks/>
          </p:cNvSpPr>
          <p:nvPr/>
        </p:nvSpPr>
        <p:spPr>
          <a:xfrm rot="21389739">
            <a:off x="6911584" y="2034666"/>
            <a:ext cx="3887391" cy="2928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tx2">
                    <a:lumMod val="50000"/>
                  </a:schemeClr>
                </a:solidFill>
              </a:rPr>
              <a:t>JIT</a:t>
            </a:r>
          </a:p>
          <a:p>
            <a:r>
              <a:rPr lang="en-US" sz="2400" dirty="0">
                <a:solidFill>
                  <a:schemeClr val="tx2">
                    <a:lumMod val="50000"/>
                  </a:schemeClr>
                </a:solidFill>
              </a:rPr>
              <a:t>Garbage Collection</a:t>
            </a:r>
          </a:p>
          <a:p>
            <a:r>
              <a:rPr lang="en-US" sz="2400" dirty="0">
                <a:solidFill>
                  <a:schemeClr val="tx2">
                    <a:lumMod val="50000"/>
                  </a:schemeClr>
                </a:solidFill>
              </a:rPr>
              <a:t>Bounds checking, type checking</a:t>
            </a:r>
          </a:p>
          <a:p>
            <a:r>
              <a:rPr lang="en-US" sz="2400" dirty="0">
                <a:solidFill>
                  <a:schemeClr val="tx2">
                    <a:lumMod val="50000"/>
                  </a:schemeClr>
                </a:solidFill>
              </a:rPr>
              <a:t>Hidden code</a:t>
            </a:r>
          </a:p>
          <a:p>
            <a:r>
              <a:rPr lang="en-US" sz="2400" dirty="0"/>
              <a:t>Education</a:t>
            </a:r>
          </a:p>
        </p:txBody>
      </p:sp>
      <p:sp>
        <p:nvSpPr>
          <p:cNvPr id="13" name="Isosceles Triangle 12">
            <a:extLst>
              <a:ext uri="{FF2B5EF4-FFF2-40B4-BE49-F238E27FC236}">
                <a16:creationId xmlns:a16="http://schemas.microsoft.com/office/drawing/2014/main" id="{9B984AD3-23CA-4391-A873-BA1A73EA2372}"/>
              </a:ext>
            </a:extLst>
          </p:cNvPr>
          <p:cNvSpPr/>
          <p:nvPr/>
        </p:nvSpPr>
        <p:spPr>
          <a:xfrm>
            <a:off x="5289345" y="5076330"/>
            <a:ext cx="1060704" cy="914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2B74089-34F5-4A2A-8DF7-54764E030E6A}"/>
              </a:ext>
            </a:extLst>
          </p:cNvPr>
          <p:cNvSpPr/>
          <p:nvPr/>
        </p:nvSpPr>
        <p:spPr>
          <a:xfrm rot="21388422">
            <a:off x="2701694" y="4806170"/>
            <a:ext cx="6236009" cy="207169"/>
          </a:xfrm>
          <a:prstGeom prst="rect">
            <a:avLst/>
          </a:prstGeom>
          <a:solidFill>
            <a:schemeClr val="accent1">
              <a:lumMod val="50000"/>
            </a:schemeClr>
          </a:solidFill>
          <a:ln>
            <a:solidFill>
              <a:schemeClr val="accent1">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2614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39A401-406C-4C22-B8DF-35DC482C9E91}"/>
              </a:ext>
            </a:extLst>
          </p:cNvPr>
          <p:cNvSpPr>
            <a:spLocks noGrp="1"/>
          </p:cNvSpPr>
          <p:nvPr>
            <p:ph type="title"/>
          </p:nvPr>
        </p:nvSpPr>
        <p:spPr/>
        <p:txBody>
          <a:bodyPr/>
          <a:lstStyle/>
          <a:p>
            <a:r>
              <a:rPr lang="en-US" dirty="0"/>
              <a:t>Different costs, not worse costs.</a:t>
            </a:r>
          </a:p>
        </p:txBody>
      </p:sp>
    </p:spTree>
    <p:extLst>
      <p:ext uri="{BB962C8B-B14F-4D97-AF65-F5344CB8AC3E}">
        <p14:creationId xmlns:p14="http://schemas.microsoft.com/office/powerpoint/2010/main" val="36134603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69333-CABD-4ADE-A1BA-0FA28E108D02}"/>
              </a:ext>
            </a:extLst>
          </p:cNvPr>
          <p:cNvSpPr>
            <a:spLocks noGrp="1"/>
          </p:cNvSpPr>
          <p:nvPr>
            <p:ph type="title"/>
          </p:nvPr>
        </p:nvSpPr>
        <p:spPr/>
        <p:txBody>
          <a:bodyPr/>
          <a:lstStyle/>
          <a:p>
            <a:r>
              <a:rPr lang="en-US" dirty="0"/>
              <a:t>Is Managed vs. Unmanaged performance always equivalent?</a:t>
            </a:r>
          </a:p>
        </p:txBody>
      </p:sp>
    </p:spTree>
    <p:extLst>
      <p:ext uri="{BB962C8B-B14F-4D97-AF65-F5344CB8AC3E}">
        <p14:creationId xmlns:p14="http://schemas.microsoft.com/office/powerpoint/2010/main" val="18814288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34335E-7234-48B5-886C-3C71927BDBCD}"/>
              </a:ext>
            </a:extLst>
          </p:cNvPr>
          <p:cNvSpPr>
            <a:spLocks noGrp="1"/>
          </p:cNvSpPr>
          <p:nvPr>
            <p:ph type="title"/>
          </p:nvPr>
        </p:nvSpPr>
        <p:spPr/>
        <p:txBody>
          <a:bodyPr/>
          <a:lstStyle/>
          <a:p>
            <a:r>
              <a:rPr lang="en-US" dirty="0"/>
              <a:t>Learn where your costs are</a:t>
            </a:r>
          </a:p>
        </p:txBody>
      </p:sp>
    </p:spTree>
    <p:extLst>
      <p:ext uri="{BB962C8B-B14F-4D97-AF65-F5344CB8AC3E}">
        <p14:creationId xmlns:p14="http://schemas.microsoft.com/office/powerpoint/2010/main" val="36513350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22C500C-F08E-4328-83ED-1AE9A4A9539D}"/>
              </a:ext>
            </a:extLst>
          </p:cNvPr>
          <p:cNvSpPr>
            <a:spLocks noGrp="1"/>
          </p:cNvSpPr>
          <p:nvPr>
            <p:ph type="title"/>
          </p:nvPr>
        </p:nvSpPr>
        <p:spPr/>
        <p:txBody>
          <a:bodyPr/>
          <a:lstStyle/>
          <a:p>
            <a:r>
              <a:rPr lang="en-US" dirty="0"/>
              <a:t>“Managed code lets mediocre developers write lots of bad code really fast.”</a:t>
            </a:r>
          </a:p>
        </p:txBody>
      </p:sp>
    </p:spTree>
    <p:extLst>
      <p:ext uri="{BB962C8B-B14F-4D97-AF65-F5344CB8AC3E}">
        <p14:creationId xmlns:p14="http://schemas.microsoft.com/office/powerpoint/2010/main" val="5926351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C21B-1D72-4240-8DB5-38F02FC80CDE}"/>
              </a:ext>
            </a:extLst>
          </p:cNvPr>
          <p:cNvSpPr>
            <a:spLocks noGrp="1"/>
          </p:cNvSpPr>
          <p:nvPr>
            <p:ph type="title"/>
          </p:nvPr>
        </p:nvSpPr>
        <p:spPr/>
        <p:txBody>
          <a:bodyPr/>
          <a:lstStyle/>
          <a:p>
            <a:r>
              <a:rPr lang="en-US" dirty="0"/>
              <a:t>Performance Isn’t Free</a:t>
            </a:r>
          </a:p>
        </p:txBody>
      </p:sp>
    </p:spTree>
    <p:extLst>
      <p:ext uri="{BB962C8B-B14F-4D97-AF65-F5344CB8AC3E}">
        <p14:creationId xmlns:p14="http://schemas.microsoft.com/office/powerpoint/2010/main" val="357958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A624C-33AB-45BC-AF5A-CE53FB695B47}"/>
              </a:ext>
            </a:extLst>
          </p:cNvPr>
          <p:cNvSpPr>
            <a:spLocks noGrp="1"/>
          </p:cNvSpPr>
          <p:nvPr>
            <p:ph type="title"/>
          </p:nvPr>
        </p:nvSpPr>
        <p:spPr/>
        <p:txBody>
          <a:bodyPr/>
          <a:lstStyle/>
          <a:p>
            <a:r>
              <a:rPr lang="en-US" dirty="0"/>
              <a:t>Become Expert</a:t>
            </a:r>
          </a:p>
        </p:txBody>
      </p:sp>
    </p:spTree>
    <p:extLst>
      <p:ext uri="{BB962C8B-B14F-4D97-AF65-F5344CB8AC3E}">
        <p14:creationId xmlns:p14="http://schemas.microsoft.com/office/powerpoint/2010/main" val="40439023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D1892-74FA-4672-A3F9-DC927D47495B}"/>
              </a:ext>
            </a:extLst>
          </p:cNvPr>
          <p:cNvSpPr>
            <a:spLocks noGrp="1"/>
          </p:cNvSpPr>
          <p:nvPr>
            <p:ph type="title"/>
          </p:nvPr>
        </p:nvSpPr>
        <p:spPr/>
        <p:txBody>
          <a:bodyPr/>
          <a:lstStyle/>
          <a:p>
            <a:r>
              <a:rPr lang="en-US" dirty="0"/>
              <a:t>Performance Myths</a:t>
            </a:r>
          </a:p>
        </p:txBody>
      </p:sp>
    </p:spTree>
    <p:extLst>
      <p:ext uri="{BB962C8B-B14F-4D97-AF65-F5344CB8AC3E}">
        <p14:creationId xmlns:p14="http://schemas.microsoft.com/office/powerpoint/2010/main" val="1002278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3ED28-E230-43EC-A2B0-317FECD081A3}"/>
              </a:ext>
            </a:extLst>
          </p:cNvPr>
          <p:cNvSpPr>
            <a:spLocks noGrp="1"/>
          </p:cNvSpPr>
          <p:nvPr>
            <p:ph type="title"/>
          </p:nvPr>
        </p:nvSpPr>
        <p:spPr/>
        <p:txBody>
          <a:bodyPr/>
          <a:lstStyle/>
          <a:p>
            <a:r>
              <a:rPr lang="en-US" dirty="0"/>
              <a:t>Myth 1: “You can’t control GC.”</a:t>
            </a:r>
          </a:p>
        </p:txBody>
      </p:sp>
    </p:spTree>
    <p:extLst>
      <p:ext uri="{BB962C8B-B14F-4D97-AF65-F5344CB8AC3E}">
        <p14:creationId xmlns:p14="http://schemas.microsoft.com/office/powerpoint/2010/main" val="1861466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It’s very easy to build a system that spends an extraordinary amount of time in GC. </a:t>
            </a:r>
            <a:br>
              <a:rPr lang="en-US" dirty="0"/>
            </a:br>
            <a:br>
              <a:rPr lang="en-US" dirty="0"/>
            </a:br>
            <a:r>
              <a:rPr lang="en-US" dirty="0"/>
              <a:t>This is not inherent to the CLR!</a:t>
            </a:r>
          </a:p>
        </p:txBody>
      </p:sp>
    </p:spTree>
    <p:extLst>
      <p:ext uri="{BB962C8B-B14F-4D97-AF65-F5344CB8AC3E}">
        <p14:creationId xmlns:p14="http://schemas.microsoft.com/office/powerpoint/2010/main" val="551340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6DBB5-F33B-4A01-B331-511DB76ECF2E}"/>
              </a:ext>
            </a:extLst>
          </p:cNvPr>
          <p:cNvSpPr>
            <a:spLocks noGrp="1"/>
          </p:cNvSpPr>
          <p:nvPr>
            <p:ph type="title"/>
          </p:nvPr>
        </p:nvSpPr>
        <p:spPr/>
        <p:txBody>
          <a:bodyPr/>
          <a:lstStyle/>
          <a:p>
            <a:r>
              <a:rPr lang="en-US" dirty="0"/>
              <a:t>A Story in Three Acts</a:t>
            </a:r>
          </a:p>
        </p:txBody>
      </p:sp>
    </p:spTree>
    <p:extLst>
      <p:ext uri="{BB962C8B-B14F-4D97-AF65-F5344CB8AC3E}">
        <p14:creationId xmlns:p14="http://schemas.microsoft.com/office/powerpoint/2010/main" val="24760291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152650" y="2646751"/>
            <a:ext cx="7886700" cy="1564501"/>
          </a:xfrm>
        </p:spPr>
        <p:txBody>
          <a:bodyPr>
            <a:normAutofit fontScale="90000"/>
          </a:bodyPr>
          <a:lstStyle/>
          <a:p>
            <a:r>
              <a:rPr lang="en-US" dirty="0"/>
              <a:t>It is extremely difficult to build a low-latency, high-performance server without taking GC into account from the </a:t>
            </a:r>
            <a:r>
              <a:rPr lang="en-US" i="1" dirty="0"/>
              <a:t>beginning.</a:t>
            </a:r>
            <a:endParaRPr lang="en-US" dirty="0"/>
          </a:p>
        </p:txBody>
      </p:sp>
    </p:spTree>
    <p:extLst>
      <p:ext uri="{BB962C8B-B14F-4D97-AF65-F5344CB8AC3E}">
        <p14:creationId xmlns:p14="http://schemas.microsoft.com/office/powerpoint/2010/main" val="1841688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You need to understand the inner workings of the GC, just like you would any memory allocator.</a:t>
            </a:r>
          </a:p>
        </p:txBody>
      </p:sp>
    </p:spTree>
    <p:extLst>
      <p:ext uri="{BB962C8B-B14F-4D97-AF65-F5344CB8AC3E}">
        <p14:creationId xmlns:p14="http://schemas.microsoft.com/office/powerpoint/2010/main" val="5842652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rPr>
              <a:t>The One Rule:</a:t>
            </a:r>
            <a:br>
              <a:rPr lang="en-US" dirty="0">
                <a:gradFill>
                  <a:gsLst>
                    <a:gs pos="75000">
                      <a:schemeClr val="accent1">
                        <a:lumMod val="20000"/>
                        <a:lumOff val="80000"/>
                      </a:schemeClr>
                    </a:gs>
                    <a:gs pos="22000">
                      <a:schemeClr val="accent1"/>
                    </a:gs>
                    <a:gs pos="0">
                      <a:srgbClr val="644C00"/>
                    </a:gs>
                    <a:gs pos="100000">
                      <a:srgbClr val="3A2C00"/>
                    </a:gs>
                  </a:gsLst>
                  <a:lin ang="2700000" scaled="0"/>
                </a:gradFill>
              </a:rPr>
            </a:br>
            <a:r>
              <a:rPr lang="en-US" dirty="0"/>
              <a:t>Objects must die in a gen0 GC</a:t>
            </a:r>
            <a:br>
              <a:rPr lang="en-US" dirty="0"/>
            </a:br>
            <a:r>
              <a:rPr lang="en-US" dirty="0"/>
              <a:t>- or –</a:t>
            </a:r>
            <a:br>
              <a:rPr lang="en-US" dirty="0"/>
            </a:br>
            <a:r>
              <a:rPr lang="en-US" dirty="0"/>
              <a:t>They must live forever in gen2.</a:t>
            </a:r>
          </a:p>
        </p:txBody>
      </p:sp>
    </p:spTree>
    <p:extLst>
      <p:ext uri="{BB962C8B-B14F-4D97-AF65-F5344CB8AC3E}">
        <p14:creationId xmlns:p14="http://schemas.microsoft.com/office/powerpoint/2010/main" val="9490205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Pool objects with a long or unknown lifetime.</a:t>
            </a:r>
          </a:p>
        </p:txBody>
      </p:sp>
    </p:spTree>
    <p:extLst>
      <p:ext uri="{BB962C8B-B14F-4D97-AF65-F5344CB8AC3E}">
        <p14:creationId xmlns:p14="http://schemas.microsoft.com/office/powerpoint/2010/main" val="6777662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Pool </a:t>
            </a:r>
            <a:r>
              <a:rPr lang="en-US" i="1" dirty="0"/>
              <a:t>everything</a:t>
            </a:r>
            <a:r>
              <a:rPr lang="en-US" dirty="0"/>
              <a:t> in the large object heap.</a:t>
            </a:r>
          </a:p>
        </p:txBody>
      </p:sp>
    </p:spTree>
    <p:extLst>
      <p:ext uri="{BB962C8B-B14F-4D97-AF65-F5344CB8AC3E}">
        <p14:creationId xmlns:p14="http://schemas.microsoft.com/office/powerpoint/2010/main" val="4023338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cost of a GC is proportional to the number of surviving objects.</a:t>
            </a:r>
          </a:p>
        </p:txBody>
      </p:sp>
    </p:spTree>
    <p:extLst>
      <p:ext uri="{BB962C8B-B14F-4D97-AF65-F5344CB8AC3E}">
        <p14:creationId xmlns:p14="http://schemas.microsoft.com/office/powerpoint/2010/main" val="2366165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You will </a:t>
            </a:r>
            <a:r>
              <a:rPr lang="en-US" i="1" dirty="0"/>
              <a:t>usually</a:t>
            </a:r>
            <a:r>
              <a:rPr lang="en-US" dirty="0"/>
              <a:t> want to optimize for as little memory allocation as possible.</a:t>
            </a:r>
          </a:p>
        </p:txBody>
      </p:sp>
    </p:spTree>
    <p:extLst>
      <p:ext uri="{BB962C8B-B14F-4D97-AF65-F5344CB8AC3E}">
        <p14:creationId xmlns:p14="http://schemas.microsoft.com/office/powerpoint/2010/main" val="3234713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FB72-0FEA-41B1-AE6E-45FCA905935F}"/>
              </a:ext>
            </a:extLst>
          </p:cNvPr>
          <p:cNvSpPr>
            <a:spLocks noGrp="1"/>
          </p:cNvSpPr>
          <p:nvPr>
            <p:ph type="title"/>
          </p:nvPr>
        </p:nvSpPr>
        <p:spPr/>
        <p:txBody>
          <a:bodyPr/>
          <a:lstStyle/>
          <a:p>
            <a:r>
              <a:rPr lang="en-US" dirty="0"/>
              <a:t>You CAN control the GC</a:t>
            </a:r>
          </a:p>
        </p:txBody>
      </p:sp>
    </p:spTree>
    <p:extLst>
      <p:ext uri="{BB962C8B-B14F-4D97-AF65-F5344CB8AC3E}">
        <p14:creationId xmlns:p14="http://schemas.microsoft.com/office/powerpoint/2010/main" val="3781167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FB094-8FC2-4EF0-AAB2-C4E9F22251AB}"/>
              </a:ext>
            </a:extLst>
          </p:cNvPr>
          <p:cNvSpPr>
            <a:spLocks noGrp="1"/>
          </p:cNvSpPr>
          <p:nvPr>
            <p:ph type="title"/>
          </p:nvPr>
        </p:nvSpPr>
        <p:spPr/>
        <p:txBody>
          <a:bodyPr/>
          <a:lstStyle/>
          <a:p>
            <a:r>
              <a:rPr lang="en-US" dirty="0"/>
              <a:t>Myth 2: “I’m the Framework Class Library, you can trust me!”</a:t>
            </a:r>
          </a:p>
        </p:txBody>
      </p:sp>
    </p:spTree>
    <p:extLst>
      <p:ext uri="{BB962C8B-B14F-4D97-AF65-F5344CB8AC3E}">
        <p14:creationId xmlns:p14="http://schemas.microsoft.com/office/powerpoint/2010/main" val="23488717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993AD-ED15-491F-A179-39E4BB62200F}"/>
              </a:ext>
            </a:extLst>
          </p:cNvPr>
          <p:cNvSpPr>
            <a:spLocks noGrp="1"/>
          </p:cNvSpPr>
          <p:nvPr>
            <p:ph type="title"/>
          </p:nvPr>
        </p:nvSpPr>
        <p:spPr/>
        <p:txBody>
          <a:bodyPr/>
          <a:lstStyle/>
          <a:p>
            <a:r>
              <a:rPr lang="en-US" dirty="0"/>
              <a:t>The higher your performance requirements, the less you trust others’ code.</a:t>
            </a:r>
          </a:p>
        </p:txBody>
      </p:sp>
    </p:spTree>
    <p:extLst>
      <p:ext uri="{BB962C8B-B14F-4D97-AF65-F5344CB8AC3E}">
        <p14:creationId xmlns:p14="http://schemas.microsoft.com/office/powerpoint/2010/main" val="1507276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9AAD99-CECE-4EFC-9119-A03289A398E1}"/>
              </a:ext>
            </a:extLst>
          </p:cNvPr>
          <p:cNvSpPr>
            <a:spLocks noGrp="1"/>
          </p:cNvSpPr>
          <p:nvPr>
            <p:ph type="title"/>
          </p:nvPr>
        </p:nvSpPr>
        <p:spPr/>
        <p:txBody>
          <a:bodyPr/>
          <a:lstStyle/>
          <a:p>
            <a:r>
              <a:rPr lang="en-US" dirty="0"/>
              <a:t>Architecture </a:t>
            </a:r>
            <a:r>
              <a:rPr lang="en-US" dirty="0" err="1"/>
              <a:t>vPrev</a:t>
            </a:r>
            <a:endParaRPr lang="en-US" dirty="0"/>
          </a:p>
        </p:txBody>
      </p:sp>
    </p:spTree>
    <p:extLst>
      <p:ext uri="{BB962C8B-B14F-4D97-AF65-F5344CB8AC3E}">
        <p14:creationId xmlns:p14="http://schemas.microsoft.com/office/powerpoint/2010/main" val="39389155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would you implement </a:t>
            </a:r>
            <a:r>
              <a:rPr lang="en-US" dirty="0" err="1"/>
              <a:t>Enum.HasFlag</a:t>
            </a:r>
            <a:r>
              <a:rPr lang="en-US" dirty="0"/>
              <a:t>()?</a:t>
            </a:r>
          </a:p>
        </p:txBody>
      </p:sp>
    </p:spTree>
    <p:extLst>
      <p:ext uri="{BB962C8B-B14F-4D97-AF65-F5344CB8AC3E}">
        <p14:creationId xmlns:p14="http://schemas.microsoft.com/office/powerpoint/2010/main" val="28973556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1E1E1E"/>
              </a:clrFrom>
              <a:clrTo>
                <a:srgbClr val="1E1E1E">
                  <a:alpha val="0"/>
                </a:srgbClr>
              </a:clrTo>
            </a:clrChange>
          </a:blip>
          <a:stretch>
            <a:fillRect/>
          </a:stretch>
        </p:blipFill>
        <p:spPr>
          <a:xfrm>
            <a:off x="1921668" y="1203200"/>
            <a:ext cx="8248650" cy="1571625"/>
          </a:xfrm>
          <a:prstGeom prst="rect">
            <a:avLst/>
          </a:prstGeom>
        </p:spPr>
      </p:pic>
      <p:pic>
        <p:nvPicPr>
          <p:cNvPr id="3" name="Picture 2"/>
          <p:cNvPicPr>
            <a:picLocks noChangeAspect="1"/>
          </p:cNvPicPr>
          <p:nvPr/>
        </p:nvPicPr>
        <p:blipFill>
          <a:blip r:embed="rId4"/>
          <a:stretch>
            <a:fillRect/>
          </a:stretch>
        </p:blipFill>
        <p:spPr>
          <a:xfrm>
            <a:off x="4526757" y="3219451"/>
            <a:ext cx="3038475" cy="2619375"/>
          </a:xfrm>
          <a:prstGeom prst="rect">
            <a:avLst/>
          </a:prstGeom>
        </p:spPr>
      </p:pic>
    </p:spTree>
    <p:extLst>
      <p:ext uri="{BB962C8B-B14F-4D97-AF65-F5344CB8AC3E}">
        <p14:creationId xmlns:p14="http://schemas.microsoft.com/office/powerpoint/2010/main" val="35572049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27780" y="706597"/>
            <a:ext cx="10648950" cy="3390900"/>
          </a:xfrm>
          <a:prstGeom prst="rect">
            <a:avLst/>
          </a:prstGeom>
        </p:spPr>
      </p:pic>
    </p:spTree>
    <p:extLst>
      <p:ext uri="{BB962C8B-B14F-4D97-AF65-F5344CB8AC3E}">
        <p14:creationId xmlns:p14="http://schemas.microsoft.com/office/powerpoint/2010/main" val="3306750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42162" y="-1"/>
            <a:ext cx="7169323" cy="6858001"/>
          </a:xfrm>
          <a:prstGeom prst="rect">
            <a:avLst/>
          </a:prstGeom>
        </p:spPr>
      </p:pic>
    </p:spTree>
    <p:extLst>
      <p:ext uri="{BB962C8B-B14F-4D97-AF65-F5344CB8AC3E}">
        <p14:creationId xmlns:p14="http://schemas.microsoft.com/office/powerpoint/2010/main" val="7418948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the Source</a:t>
            </a:r>
          </a:p>
        </p:txBody>
      </p:sp>
    </p:spTree>
    <p:extLst>
      <p:ext uri="{BB962C8B-B14F-4D97-AF65-F5344CB8AC3E}">
        <p14:creationId xmlns:p14="http://schemas.microsoft.com/office/powerpoint/2010/main" val="146120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Quiz: How many different XML serialization options ship with .NET?</a:t>
            </a:r>
          </a:p>
        </p:txBody>
      </p:sp>
    </p:spTree>
    <p:extLst>
      <p:ext uri="{BB962C8B-B14F-4D97-AF65-F5344CB8AC3E}">
        <p14:creationId xmlns:p14="http://schemas.microsoft.com/office/powerpoint/2010/main" val="4851628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809876" y="1414463"/>
            <a:ext cx="2055691" cy="461665"/>
          </a:xfrm>
          <a:prstGeom prst="rect">
            <a:avLst/>
          </a:prstGeom>
          <a:noFill/>
        </p:spPr>
        <p:txBody>
          <a:bodyPr wrap="none" rtlCol="0">
            <a:spAutoFit/>
          </a:bodyPr>
          <a:lstStyle/>
          <a:p>
            <a:r>
              <a:rPr lang="en-US" sz="2400" dirty="0" err="1"/>
              <a:t>XmlTextReader</a:t>
            </a:r>
            <a:endParaRPr lang="en-US" sz="2400" dirty="0"/>
          </a:p>
        </p:txBody>
      </p:sp>
      <p:sp>
        <p:nvSpPr>
          <p:cNvPr id="4" name="TextBox 3"/>
          <p:cNvSpPr txBox="1"/>
          <p:nvPr/>
        </p:nvSpPr>
        <p:spPr>
          <a:xfrm>
            <a:off x="6030355" y="2249031"/>
            <a:ext cx="2778581" cy="461665"/>
          </a:xfrm>
          <a:prstGeom prst="rect">
            <a:avLst/>
          </a:prstGeom>
          <a:noFill/>
        </p:spPr>
        <p:txBody>
          <a:bodyPr wrap="none" rtlCol="0">
            <a:spAutoFit/>
          </a:bodyPr>
          <a:lstStyle/>
          <a:p>
            <a:r>
              <a:rPr lang="en-US" sz="2400" dirty="0" err="1"/>
              <a:t>XmlValidatingReader</a:t>
            </a:r>
            <a:endParaRPr lang="en-US" sz="2400" dirty="0"/>
          </a:p>
        </p:txBody>
      </p:sp>
      <p:sp>
        <p:nvSpPr>
          <p:cNvPr id="5" name="TextBox 4"/>
          <p:cNvSpPr txBox="1"/>
          <p:nvPr/>
        </p:nvSpPr>
        <p:spPr>
          <a:xfrm>
            <a:off x="2809875" y="4210050"/>
            <a:ext cx="1648528" cy="461665"/>
          </a:xfrm>
          <a:prstGeom prst="rect">
            <a:avLst/>
          </a:prstGeom>
          <a:noFill/>
        </p:spPr>
        <p:txBody>
          <a:bodyPr wrap="none" rtlCol="0">
            <a:spAutoFit/>
          </a:bodyPr>
          <a:lstStyle/>
          <a:p>
            <a:r>
              <a:rPr lang="en-US" sz="2400" dirty="0" err="1"/>
              <a:t>XDocument</a:t>
            </a:r>
            <a:endParaRPr lang="en-US" sz="2400" dirty="0"/>
          </a:p>
        </p:txBody>
      </p:sp>
      <p:sp>
        <p:nvSpPr>
          <p:cNvPr id="6" name="TextBox 5"/>
          <p:cNvSpPr txBox="1"/>
          <p:nvPr/>
        </p:nvSpPr>
        <p:spPr>
          <a:xfrm>
            <a:off x="7134226" y="4945857"/>
            <a:ext cx="2109295" cy="461665"/>
          </a:xfrm>
          <a:prstGeom prst="rect">
            <a:avLst/>
          </a:prstGeom>
          <a:noFill/>
        </p:spPr>
        <p:txBody>
          <a:bodyPr wrap="none" rtlCol="0">
            <a:spAutoFit/>
          </a:bodyPr>
          <a:lstStyle/>
          <a:p>
            <a:r>
              <a:rPr lang="en-US" sz="2400" dirty="0" err="1"/>
              <a:t>XPathNavigator</a:t>
            </a:r>
            <a:endParaRPr lang="en-US" sz="2400" dirty="0"/>
          </a:p>
        </p:txBody>
      </p:sp>
      <p:sp>
        <p:nvSpPr>
          <p:cNvPr id="7" name="TextBox 6"/>
          <p:cNvSpPr txBox="1"/>
          <p:nvPr/>
        </p:nvSpPr>
        <p:spPr>
          <a:xfrm>
            <a:off x="4095292" y="5130523"/>
            <a:ext cx="2209707" cy="461665"/>
          </a:xfrm>
          <a:prstGeom prst="rect">
            <a:avLst/>
          </a:prstGeom>
          <a:noFill/>
        </p:spPr>
        <p:txBody>
          <a:bodyPr wrap="none" rtlCol="0">
            <a:spAutoFit/>
          </a:bodyPr>
          <a:lstStyle/>
          <a:p>
            <a:r>
              <a:rPr lang="en-US" sz="2400" dirty="0" err="1"/>
              <a:t>XPathDocument</a:t>
            </a:r>
            <a:endParaRPr lang="en-US" sz="2400" dirty="0"/>
          </a:p>
        </p:txBody>
      </p:sp>
      <p:sp>
        <p:nvSpPr>
          <p:cNvPr id="8" name="TextBox 7"/>
          <p:cNvSpPr txBox="1"/>
          <p:nvPr/>
        </p:nvSpPr>
        <p:spPr>
          <a:xfrm>
            <a:off x="7655718" y="809625"/>
            <a:ext cx="1800686" cy="461665"/>
          </a:xfrm>
          <a:prstGeom prst="rect">
            <a:avLst/>
          </a:prstGeom>
          <a:noFill/>
        </p:spPr>
        <p:txBody>
          <a:bodyPr wrap="none" rtlCol="0">
            <a:spAutoFit/>
          </a:bodyPr>
          <a:lstStyle/>
          <a:p>
            <a:r>
              <a:rPr lang="en-US" sz="2400" dirty="0"/>
              <a:t>LINQ-to-XML</a:t>
            </a:r>
          </a:p>
        </p:txBody>
      </p:sp>
      <p:sp>
        <p:nvSpPr>
          <p:cNvPr id="9" name="TextBox 8"/>
          <p:cNvSpPr txBox="1"/>
          <p:nvPr/>
        </p:nvSpPr>
        <p:spPr>
          <a:xfrm>
            <a:off x="4095292" y="3169504"/>
            <a:ext cx="2970365" cy="461665"/>
          </a:xfrm>
          <a:prstGeom prst="rect">
            <a:avLst/>
          </a:prstGeom>
          <a:noFill/>
        </p:spPr>
        <p:txBody>
          <a:bodyPr wrap="none" rtlCol="0">
            <a:spAutoFit/>
          </a:bodyPr>
          <a:lstStyle/>
          <a:p>
            <a:r>
              <a:rPr lang="en-US" sz="2400" dirty="0" err="1"/>
              <a:t>DataContractSerializer</a:t>
            </a:r>
            <a:endParaRPr lang="en-US" sz="2400" dirty="0"/>
          </a:p>
        </p:txBody>
      </p:sp>
      <p:sp>
        <p:nvSpPr>
          <p:cNvPr id="10" name="TextBox 9"/>
          <p:cNvSpPr txBox="1"/>
          <p:nvPr/>
        </p:nvSpPr>
        <p:spPr>
          <a:xfrm>
            <a:off x="8162926" y="3688438"/>
            <a:ext cx="1798377" cy="461665"/>
          </a:xfrm>
          <a:prstGeom prst="rect">
            <a:avLst/>
          </a:prstGeom>
          <a:noFill/>
        </p:spPr>
        <p:txBody>
          <a:bodyPr wrap="none" rtlCol="0">
            <a:spAutoFit/>
          </a:bodyPr>
          <a:lstStyle/>
          <a:p>
            <a:r>
              <a:rPr lang="en-US" sz="2400" dirty="0" err="1"/>
              <a:t>XmlSerializer</a:t>
            </a:r>
            <a:endParaRPr lang="en-US" sz="2400" dirty="0"/>
          </a:p>
        </p:txBody>
      </p:sp>
    </p:spTree>
    <p:extLst>
      <p:ext uri="{BB962C8B-B14F-4D97-AF65-F5344CB8AC3E}">
        <p14:creationId xmlns:p14="http://schemas.microsoft.com/office/powerpoint/2010/main" val="302066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 that throw exceptions in normal conditions.</a:t>
            </a:r>
          </a:p>
        </p:txBody>
      </p:sp>
    </p:spTree>
    <p:extLst>
      <p:ext uri="{BB962C8B-B14F-4D97-AF65-F5344CB8AC3E}">
        <p14:creationId xmlns:p14="http://schemas.microsoft.com/office/powerpoint/2010/main" val="806724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DACE7-6AE8-4365-BA6E-AE9A914DB8A1}"/>
              </a:ext>
            </a:extLst>
          </p:cNvPr>
          <p:cNvSpPr>
            <a:spLocks noGrp="1"/>
          </p:cNvSpPr>
          <p:nvPr>
            <p:ph type="title"/>
          </p:nvPr>
        </p:nvSpPr>
        <p:spPr/>
        <p:txBody>
          <a:bodyPr/>
          <a:lstStyle/>
          <a:p>
            <a:r>
              <a:rPr lang="en-US" dirty="0"/>
              <a:t>Methods that do more than you need</a:t>
            </a:r>
          </a:p>
        </p:txBody>
      </p:sp>
    </p:spTree>
    <p:extLst>
      <p:ext uri="{BB962C8B-B14F-4D97-AF65-F5344CB8AC3E}">
        <p14:creationId xmlns:p14="http://schemas.microsoft.com/office/powerpoint/2010/main" val="32985718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94105F-EBCC-460D-B973-482AD20B0331}"/>
              </a:ext>
            </a:extLst>
          </p:cNvPr>
          <p:cNvSpPr txBox="1"/>
          <p:nvPr/>
        </p:nvSpPr>
        <p:spPr>
          <a:xfrm>
            <a:off x="4084320" y="982980"/>
            <a:ext cx="6050280" cy="5386090"/>
          </a:xfrm>
          <a:prstGeom prst="rect">
            <a:avLst/>
          </a:prstGeom>
          <a:noFill/>
        </p:spPr>
        <p:txBody>
          <a:bodyPr wrap="square" rtlCol="0">
            <a:spAutoFit/>
          </a:bodyPr>
          <a:lstStyle/>
          <a:p>
            <a:r>
              <a:rPr lang="en-US" sz="34400" dirty="0">
                <a:solidFill>
                  <a:schemeClr val="accent4">
                    <a:lumMod val="50000"/>
                  </a:schemeClr>
                </a:solidFill>
                <a:sym typeface="Wingdings" panose="05000000000000000000" pitchFamily="2" charset="2"/>
              </a:rPr>
              <a:t></a:t>
            </a:r>
            <a:endParaRPr lang="en-US" sz="34400" dirty="0">
              <a:solidFill>
                <a:schemeClr val="accent4">
                  <a:lumMod val="50000"/>
                </a:schemeClr>
              </a:solidFill>
            </a:endParaRPr>
          </a:p>
        </p:txBody>
      </p:sp>
      <p:sp>
        <p:nvSpPr>
          <p:cNvPr id="3" name="Title 2">
            <a:extLst>
              <a:ext uri="{FF2B5EF4-FFF2-40B4-BE49-F238E27FC236}">
                <a16:creationId xmlns:a16="http://schemas.microsoft.com/office/drawing/2014/main" id="{3532848C-9821-4D19-A1B1-A5BCE4D0A9DD}"/>
              </a:ext>
            </a:extLst>
          </p:cNvPr>
          <p:cNvSpPr>
            <a:spLocks noGrp="1"/>
          </p:cNvSpPr>
          <p:nvPr>
            <p:ph type="title"/>
          </p:nvPr>
        </p:nvSpPr>
        <p:spPr>
          <a:xfrm>
            <a:off x="441960" y="0"/>
            <a:ext cx="10073640" cy="1325563"/>
          </a:xfrm>
        </p:spPr>
        <p:txBody>
          <a:bodyPr/>
          <a:lstStyle/>
          <a:p>
            <a:r>
              <a:rPr lang="en-US" dirty="0" err="1"/>
              <a:t>Activator.CreateInstance</a:t>
            </a:r>
            <a:endParaRPr lang="en-US" dirty="0"/>
          </a:p>
        </p:txBody>
      </p:sp>
      <p:sp>
        <p:nvSpPr>
          <p:cNvPr id="4" name="Content Placeholder 3">
            <a:extLst>
              <a:ext uri="{FF2B5EF4-FFF2-40B4-BE49-F238E27FC236}">
                <a16:creationId xmlns:a16="http://schemas.microsoft.com/office/drawing/2014/main" id="{D55648DE-A0BB-4B0F-997D-959B233BFDB8}"/>
              </a:ext>
            </a:extLst>
          </p:cNvPr>
          <p:cNvSpPr>
            <a:spLocks noGrp="1"/>
          </p:cNvSpPr>
          <p:nvPr>
            <p:ph sz="half" idx="1"/>
          </p:nvPr>
        </p:nvSpPr>
        <p:spPr>
          <a:xfrm>
            <a:off x="76200" y="1048384"/>
            <a:ext cx="5928360" cy="5809615"/>
          </a:xfrm>
        </p:spPr>
        <p:txBody>
          <a:bodyPr>
            <a:normAutofit fontScale="40000" lnSpcReduction="20000"/>
          </a:bodyPr>
          <a:lstStyle/>
          <a:p>
            <a:pPr marL="0" indent="0">
              <a:buNone/>
            </a:pPr>
            <a:r>
              <a:rPr lang="en-US" b="1" dirty="0">
                <a:solidFill>
                  <a:schemeClr val="tx1">
                    <a:lumMod val="75000"/>
                  </a:schemeClr>
                </a:solidFill>
              </a:rPr>
              <a:t>public</a:t>
            </a:r>
            <a:r>
              <a:rPr lang="en-US" dirty="0">
                <a:solidFill>
                  <a:schemeClr val="tx1">
                    <a:lumMod val="75000"/>
                  </a:schemeClr>
                </a:solidFill>
              </a:rPr>
              <a:t> static object </a:t>
            </a:r>
            <a:r>
              <a:rPr lang="en-US" b="1" dirty="0" err="1">
                <a:solidFill>
                  <a:schemeClr val="tx1">
                    <a:lumMod val="75000"/>
                  </a:schemeClr>
                </a:solidFill>
              </a:rPr>
              <a:t>CreateInstance</a:t>
            </a:r>
            <a:r>
              <a:rPr lang="en-US" dirty="0">
                <a:solidFill>
                  <a:schemeClr val="tx1">
                    <a:lumMod val="75000"/>
                  </a:schemeClr>
                </a:solidFill>
              </a:rPr>
              <a:t>(Type </a:t>
            </a:r>
            <a:r>
              <a:rPr lang="en-US" dirty="0" err="1">
                <a:solidFill>
                  <a:schemeClr val="tx1">
                    <a:lumMod val="75000"/>
                  </a:schemeClr>
                </a:solidFill>
              </a:rPr>
              <a:t>type</a:t>
            </a:r>
            <a:r>
              <a:rPr lang="en-US" dirty="0">
                <a:solidFill>
                  <a:schemeClr val="tx1">
                    <a:lumMod val="75000"/>
                  </a:schemeClr>
                </a:solidFill>
              </a:rPr>
              <a:t>, </a:t>
            </a:r>
            <a:r>
              <a:rPr lang="en-US" dirty="0" err="1">
                <a:solidFill>
                  <a:schemeClr val="tx1">
                    <a:lumMod val="75000"/>
                  </a:schemeClr>
                </a:solidFill>
              </a:rPr>
              <a:t>BindingFlags</a:t>
            </a:r>
            <a:r>
              <a:rPr lang="en-US" dirty="0">
                <a:solidFill>
                  <a:schemeClr val="tx1">
                    <a:lumMod val="75000"/>
                  </a:schemeClr>
                </a:solidFill>
              </a:rPr>
              <a:t> </a:t>
            </a:r>
            <a:r>
              <a:rPr lang="en-US" dirty="0" err="1">
                <a:solidFill>
                  <a:schemeClr val="tx1">
                    <a:lumMod val="75000"/>
                  </a:schemeClr>
                </a:solidFill>
              </a:rPr>
              <a:t>bindingAttr</a:t>
            </a:r>
            <a:r>
              <a:rPr lang="en-US" dirty="0">
                <a:solidFill>
                  <a:schemeClr val="tx1">
                    <a:lumMod val="75000"/>
                  </a:schemeClr>
                </a:solidFill>
              </a:rPr>
              <a:t>, Binder </a:t>
            </a:r>
            <a:r>
              <a:rPr lang="en-US" dirty="0" err="1">
                <a:solidFill>
                  <a:schemeClr val="tx1">
                    <a:lumMod val="75000"/>
                  </a:schemeClr>
                </a:solidFill>
              </a:rPr>
              <a:t>binder</a:t>
            </a:r>
            <a:r>
              <a:rPr lang="en-US" dirty="0">
                <a:solidFill>
                  <a:schemeClr val="tx1">
                    <a:lumMod val="75000"/>
                  </a:schemeClr>
                </a:solidFill>
              </a:rPr>
              <a:t>, object[] </a:t>
            </a:r>
            <a:r>
              <a:rPr lang="en-US" dirty="0" err="1">
                <a:solidFill>
                  <a:schemeClr val="tx1">
                    <a:lumMod val="75000"/>
                  </a:schemeClr>
                </a:solidFill>
              </a:rPr>
              <a:t>args</a:t>
            </a:r>
            <a:r>
              <a:rPr lang="en-US" dirty="0">
                <a:solidFill>
                  <a:schemeClr val="tx1">
                    <a:lumMod val="75000"/>
                  </a:schemeClr>
                </a:solidFill>
              </a:rPr>
              <a:t>, </a:t>
            </a:r>
            <a:r>
              <a:rPr lang="en-US" dirty="0" err="1">
                <a:solidFill>
                  <a:schemeClr val="tx1">
                    <a:lumMod val="75000"/>
                  </a:schemeClr>
                </a:solidFill>
              </a:rPr>
              <a:t>CultureInfo</a:t>
            </a:r>
            <a:r>
              <a:rPr lang="en-US" dirty="0">
                <a:solidFill>
                  <a:schemeClr val="tx1">
                    <a:lumMod val="75000"/>
                  </a:schemeClr>
                </a:solidFill>
              </a:rPr>
              <a:t> culture, object[] </a:t>
            </a:r>
            <a:r>
              <a:rPr lang="en-US" dirty="0" err="1">
                <a:solidFill>
                  <a:schemeClr val="tx1">
                    <a:lumMod val="75000"/>
                  </a:schemeClr>
                </a:solidFill>
              </a:rPr>
              <a:t>activationAttributes</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if</a:t>
            </a:r>
            <a:r>
              <a:rPr lang="en-US" dirty="0">
                <a:solidFill>
                  <a:schemeClr val="tx1">
                    <a:lumMod val="75000"/>
                  </a:schemeClr>
                </a:solidFill>
              </a:rPr>
              <a:t> (type == </a:t>
            </a:r>
            <a:r>
              <a:rPr lang="en-US" b="1" dirty="0">
                <a:solidFill>
                  <a:schemeClr val="tx1">
                    <a:lumMod val="75000"/>
                  </a:schemeClr>
                </a:solidFill>
              </a:rPr>
              <a:t>null</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throw</a:t>
            </a:r>
            <a:r>
              <a:rPr lang="en-US" dirty="0">
                <a:solidFill>
                  <a:schemeClr val="tx1">
                    <a:lumMod val="75000"/>
                  </a:schemeClr>
                </a:solidFill>
              </a:rPr>
              <a:t> </a:t>
            </a:r>
            <a:r>
              <a:rPr lang="en-US" b="1" dirty="0">
                <a:solidFill>
                  <a:schemeClr val="tx1">
                    <a:lumMod val="75000"/>
                  </a:schemeClr>
                </a:solidFill>
              </a:rPr>
              <a:t>new</a:t>
            </a:r>
            <a:r>
              <a:rPr lang="en-US" dirty="0">
                <a:solidFill>
                  <a:schemeClr val="tx1">
                    <a:lumMod val="75000"/>
                  </a:schemeClr>
                </a:solidFill>
              </a:rPr>
              <a:t> </a:t>
            </a:r>
            <a:r>
              <a:rPr lang="en-US" b="1" dirty="0" err="1">
                <a:solidFill>
                  <a:schemeClr val="tx1">
                    <a:lumMod val="75000"/>
                  </a:schemeClr>
                </a:solidFill>
              </a:rPr>
              <a:t>ArgumentNullException</a:t>
            </a:r>
            <a:r>
              <a:rPr lang="en-US" dirty="0">
                <a:solidFill>
                  <a:schemeClr val="tx1">
                    <a:lumMod val="75000"/>
                  </a:schemeClr>
                </a:solidFill>
              </a:rPr>
              <a:t>("type");</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if</a:t>
            </a:r>
            <a:r>
              <a:rPr lang="en-US" dirty="0">
                <a:solidFill>
                  <a:schemeClr val="tx1">
                    <a:lumMod val="75000"/>
                  </a:schemeClr>
                </a:solidFill>
              </a:rPr>
              <a:t> (type </a:t>
            </a:r>
            <a:r>
              <a:rPr lang="en-US" b="1" dirty="0">
                <a:solidFill>
                  <a:schemeClr val="tx1">
                    <a:lumMod val="75000"/>
                  </a:schemeClr>
                </a:solidFill>
              </a:rPr>
              <a:t>is</a:t>
            </a:r>
            <a:r>
              <a:rPr lang="en-US" dirty="0">
                <a:solidFill>
                  <a:schemeClr val="tx1">
                    <a:lumMod val="75000"/>
                  </a:schemeClr>
                </a:solidFill>
              </a:rPr>
              <a:t> </a:t>
            </a:r>
            <a:r>
              <a:rPr lang="en-US" dirty="0" err="1">
                <a:solidFill>
                  <a:schemeClr val="tx1">
                    <a:lumMod val="75000"/>
                  </a:schemeClr>
                </a:solidFill>
              </a:rPr>
              <a:t>TypeBuilder</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throw</a:t>
            </a:r>
            <a:r>
              <a:rPr lang="en-US" dirty="0">
                <a:solidFill>
                  <a:schemeClr val="tx1">
                    <a:lumMod val="75000"/>
                  </a:schemeClr>
                </a:solidFill>
              </a:rPr>
              <a:t> </a:t>
            </a:r>
            <a:r>
              <a:rPr lang="en-US" b="1" dirty="0">
                <a:solidFill>
                  <a:schemeClr val="tx1">
                    <a:lumMod val="75000"/>
                  </a:schemeClr>
                </a:solidFill>
              </a:rPr>
              <a:t>new</a:t>
            </a:r>
            <a:r>
              <a:rPr lang="en-US" dirty="0">
                <a:solidFill>
                  <a:schemeClr val="tx1">
                    <a:lumMod val="75000"/>
                  </a:schemeClr>
                </a:solidFill>
              </a:rPr>
              <a:t> </a:t>
            </a:r>
            <a:r>
              <a:rPr lang="en-US" b="1" dirty="0" err="1">
                <a:solidFill>
                  <a:schemeClr val="tx1">
                    <a:lumMod val="75000"/>
                  </a:schemeClr>
                </a:solidFill>
              </a:rPr>
              <a:t>NotSupportedException</a:t>
            </a:r>
            <a:r>
              <a:rPr lang="en-US" dirty="0">
                <a:solidFill>
                  <a:schemeClr val="tx1">
                    <a:lumMod val="75000"/>
                  </a:schemeClr>
                </a:solidFill>
              </a:rPr>
              <a:t>(</a:t>
            </a:r>
            <a:r>
              <a:rPr lang="en-US" dirty="0" err="1">
                <a:solidFill>
                  <a:schemeClr val="tx1">
                    <a:lumMod val="75000"/>
                  </a:schemeClr>
                </a:solidFill>
              </a:rPr>
              <a:t>Environment.</a:t>
            </a:r>
            <a:r>
              <a:rPr lang="en-US" b="1" dirty="0" err="1">
                <a:solidFill>
                  <a:schemeClr val="tx1">
                    <a:lumMod val="75000"/>
                  </a:schemeClr>
                </a:solidFill>
              </a:rPr>
              <a:t>GetResourceString</a:t>
            </a:r>
            <a:r>
              <a:rPr lang="en-US" dirty="0">
                <a:solidFill>
                  <a:schemeClr val="tx1">
                    <a:lumMod val="75000"/>
                  </a:schemeClr>
                </a:solidFill>
              </a:rPr>
              <a:t>("</a:t>
            </a:r>
            <a:r>
              <a:rPr lang="en-US" dirty="0" err="1">
                <a:solidFill>
                  <a:schemeClr val="tx1">
                    <a:lumMod val="75000"/>
                  </a:schemeClr>
                </a:solidFill>
              </a:rPr>
              <a:t>NotSupported_CreateInstanceWithTypeBuilder</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if</a:t>
            </a:r>
            <a:r>
              <a:rPr lang="en-US" dirty="0">
                <a:solidFill>
                  <a:schemeClr val="tx1">
                    <a:lumMod val="75000"/>
                  </a:schemeClr>
                </a:solidFill>
              </a:rPr>
              <a:t> ((</a:t>
            </a:r>
            <a:r>
              <a:rPr lang="en-US" dirty="0" err="1">
                <a:solidFill>
                  <a:schemeClr val="tx1">
                    <a:lumMod val="75000"/>
                  </a:schemeClr>
                </a:solidFill>
              </a:rPr>
              <a:t>bindingAttr</a:t>
            </a:r>
            <a:r>
              <a:rPr lang="en-US" dirty="0">
                <a:solidFill>
                  <a:schemeClr val="tx1">
                    <a:lumMod val="75000"/>
                  </a:schemeClr>
                </a:solidFill>
              </a:rPr>
              <a:t> &amp; (</a:t>
            </a:r>
            <a:r>
              <a:rPr lang="en-US" dirty="0" err="1">
                <a:solidFill>
                  <a:schemeClr val="tx1">
                    <a:lumMod val="75000"/>
                  </a:schemeClr>
                </a:solidFill>
              </a:rPr>
              <a:t>BindingFlags</a:t>
            </a:r>
            <a:r>
              <a:rPr lang="en-US" dirty="0">
                <a:solidFill>
                  <a:schemeClr val="tx1">
                    <a:lumMod val="75000"/>
                  </a:schemeClr>
                </a:solidFill>
              </a:rPr>
              <a:t>)255) == </a:t>
            </a:r>
            <a:r>
              <a:rPr lang="en-US" dirty="0" err="1">
                <a:solidFill>
                  <a:schemeClr val="tx1">
                    <a:lumMod val="75000"/>
                  </a:schemeClr>
                </a:solidFill>
              </a:rPr>
              <a:t>BindingFlags.Default</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dirty="0" err="1">
                <a:solidFill>
                  <a:schemeClr val="tx1">
                    <a:lumMod val="75000"/>
                  </a:schemeClr>
                </a:solidFill>
              </a:rPr>
              <a:t>bindingAttr</a:t>
            </a:r>
            <a:r>
              <a:rPr lang="en-US" dirty="0">
                <a:solidFill>
                  <a:schemeClr val="tx1">
                    <a:lumMod val="75000"/>
                  </a:schemeClr>
                </a:solidFill>
              </a:rPr>
              <a:t> |= (</a:t>
            </a:r>
            <a:r>
              <a:rPr lang="en-US" dirty="0" err="1">
                <a:solidFill>
                  <a:schemeClr val="tx1">
                    <a:lumMod val="75000"/>
                  </a:schemeClr>
                </a:solidFill>
              </a:rPr>
              <a:t>BindingFlags.Instance</a:t>
            </a:r>
            <a:r>
              <a:rPr lang="en-US" dirty="0">
                <a:solidFill>
                  <a:schemeClr val="tx1">
                    <a:lumMod val="75000"/>
                  </a:schemeClr>
                </a:solidFill>
              </a:rPr>
              <a:t> | </a:t>
            </a:r>
            <a:r>
              <a:rPr lang="en-US" dirty="0" err="1">
                <a:solidFill>
                  <a:schemeClr val="tx1">
                    <a:lumMod val="75000"/>
                  </a:schemeClr>
                </a:solidFill>
              </a:rPr>
              <a:t>BindingFlags.Public</a:t>
            </a:r>
            <a:r>
              <a:rPr lang="en-US" dirty="0">
                <a:solidFill>
                  <a:schemeClr val="tx1">
                    <a:lumMod val="75000"/>
                  </a:schemeClr>
                </a:solidFill>
              </a:rPr>
              <a:t> | </a:t>
            </a:r>
            <a:r>
              <a:rPr lang="en-US" dirty="0" err="1">
                <a:solidFill>
                  <a:schemeClr val="tx1">
                    <a:lumMod val="75000"/>
                  </a:schemeClr>
                </a:solidFill>
              </a:rPr>
              <a:t>BindingFlags.CreateInstance</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if</a:t>
            </a:r>
            <a:r>
              <a:rPr lang="en-US" dirty="0">
                <a:solidFill>
                  <a:schemeClr val="tx1">
                    <a:lumMod val="75000"/>
                  </a:schemeClr>
                </a:solidFill>
              </a:rPr>
              <a:t> (</a:t>
            </a:r>
            <a:r>
              <a:rPr lang="en-US" dirty="0" err="1">
                <a:solidFill>
                  <a:schemeClr val="tx1">
                    <a:lumMod val="75000"/>
                  </a:schemeClr>
                </a:solidFill>
              </a:rPr>
              <a:t>activationAttributes</a:t>
            </a:r>
            <a:r>
              <a:rPr lang="en-US" dirty="0">
                <a:solidFill>
                  <a:schemeClr val="tx1">
                    <a:lumMod val="75000"/>
                  </a:schemeClr>
                </a:solidFill>
              </a:rPr>
              <a:t> != </a:t>
            </a:r>
            <a:r>
              <a:rPr lang="en-US" b="1" dirty="0">
                <a:solidFill>
                  <a:schemeClr val="tx1">
                    <a:lumMod val="75000"/>
                  </a:schemeClr>
                </a:solidFill>
              </a:rPr>
              <a:t>null</a:t>
            </a:r>
            <a:r>
              <a:rPr lang="en-US" dirty="0">
                <a:solidFill>
                  <a:schemeClr val="tx1">
                    <a:lumMod val="75000"/>
                  </a:schemeClr>
                </a:solidFill>
              </a:rPr>
              <a:t> &amp;&amp; </a:t>
            </a:r>
            <a:r>
              <a:rPr lang="en-US" dirty="0" err="1">
                <a:solidFill>
                  <a:schemeClr val="tx1">
                    <a:lumMod val="75000"/>
                  </a:schemeClr>
                </a:solidFill>
              </a:rPr>
              <a:t>activationAttributes.Length</a:t>
            </a:r>
            <a:r>
              <a:rPr lang="en-US" dirty="0">
                <a:solidFill>
                  <a:schemeClr val="tx1">
                    <a:lumMod val="75000"/>
                  </a:schemeClr>
                </a:solidFill>
              </a:rPr>
              <a:t> != 0)</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if</a:t>
            </a:r>
            <a:r>
              <a:rPr lang="en-US" dirty="0">
                <a:solidFill>
                  <a:schemeClr val="tx1">
                    <a:lumMod val="75000"/>
                  </a:schemeClr>
                </a:solidFill>
              </a:rPr>
              <a:t> (!</a:t>
            </a:r>
            <a:r>
              <a:rPr lang="en-US" dirty="0" err="1">
                <a:solidFill>
                  <a:schemeClr val="tx1">
                    <a:lumMod val="75000"/>
                  </a:schemeClr>
                </a:solidFill>
              </a:rPr>
              <a:t>type.IsMarshalByRef</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throw</a:t>
            </a:r>
            <a:r>
              <a:rPr lang="en-US" dirty="0">
                <a:solidFill>
                  <a:schemeClr val="tx1">
                    <a:lumMod val="75000"/>
                  </a:schemeClr>
                </a:solidFill>
              </a:rPr>
              <a:t> </a:t>
            </a:r>
            <a:r>
              <a:rPr lang="en-US" b="1" dirty="0">
                <a:solidFill>
                  <a:schemeClr val="tx1">
                    <a:lumMod val="75000"/>
                  </a:schemeClr>
                </a:solidFill>
              </a:rPr>
              <a:t>new</a:t>
            </a:r>
            <a:r>
              <a:rPr lang="en-US" dirty="0">
                <a:solidFill>
                  <a:schemeClr val="tx1">
                    <a:lumMod val="75000"/>
                  </a:schemeClr>
                </a:solidFill>
              </a:rPr>
              <a:t> </a:t>
            </a:r>
            <a:r>
              <a:rPr lang="en-US" b="1" dirty="0" err="1">
                <a:solidFill>
                  <a:schemeClr val="tx1">
                    <a:lumMod val="75000"/>
                  </a:schemeClr>
                </a:solidFill>
              </a:rPr>
              <a:t>NotSupportedException</a:t>
            </a:r>
            <a:r>
              <a:rPr lang="en-US" dirty="0">
                <a:solidFill>
                  <a:schemeClr val="tx1">
                    <a:lumMod val="75000"/>
                  </a:schemeClr>
                </a:solidFill>
              </a:rPr>
              <a:t>(</a:t>
            </a:r>
            <a:r>
              <a:rPr lang="en-US" dirty="0" err="1">
                <a:solidFill>
                  <a:schemeClr val="tx1">
                    <a:lumMod val="75000"/>
                  </a:schemeClr>
                </a:solidFill>
              </a:rPr>
              <a:t>Environment.</a:t>
            </a:r>
            <a:r>
              <a:rPr lang="en-US" b="1" dirty="0" err="1">
                <a:solidFill>
                  <a:schemeClr val="tx1">
                    <a:lumMod val="75000"/>
                  </a:schemeClr>
                </a:solidFill>
              </a:rPr>
              <a:t>GetResourceString</a:t>
            </a:r>
            <a:r>
              <a:rPr lang="en-US" dirty="0">
                <a:solidFill>
                  <a:schemeClr val="tx1">
                    <a:lumMod val="75000"/>
                  </a:schemeClr>
                </a:solidFill>
              </a:rPr>
              <a:t>("</a:t>
            </a:r>
            <a:r>
              <a:rPr lang="en-US" dirty="0" err="1">
                <a:solidFill>
                  <a:schemeClr val="tx1">
                    <a:lumMod val="75000"/>
                  </a:schemeClr>
                </a:solidFill>
              </a:rPr>
              <a:t>NotSupported_ActivAttrOnNonMBR</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if</a:t>
            </a:r>
            <a:r>
              <a:rPr lang="en-US" dirty="0">
                <a:solidFill>
                  <a:schemeClr val="tx1">
                    <a:lumMod val="75000"/>
                  </a:schemeClr>
                </a:solidFill>
              </a:rPr>
              <a:t> (!</a:t>
            </a:r>
            <a:r>
              <a:rPr lang="en-US" dirty="0" err="1">
                <a:solidFill>
                  <a:schemeClr val="tx1">
                    <a:lumMod val="75000"/>
                  </a:schemeClr>
                </a:solidFill>
              </a:rPr>
              <a:t>type.IsContextful</a:t>
            </a:r>
            <a:r>
              <a:rPr lang="en-US" dirty="0">
                <a:solidFill>
                  <a:schemeClr val="tx1">
                    <a:lumMod val="75000"/>
                  </a:schemeClr>
                </a:solidFill>
              </a:rPr>
              <a:t> &amp;&amp; (</a:t>
            </a:r>
            <a:r>
              <a:rPr lang="en-US" dirty="0" err="1">
                <a:solidFill>
                  <a:schemeClr val="tx1">
                    <a:lumMod val="75000"/>
                  </a:schemeClr>
                </a:solidFill>
              </a:rPr>
              <a:t>activationAttributes.Length</a:t>
            </a:r>
            <a:r>
              <a:rPr lang="en-US" dirty="0">
                <a:solidFill>
                  <a:schemeClr val="tx1">
                    <a:lumMod val="75000"/>
                  </a:schemeClr>
                </a:solidFill>
              </a:rPr>
              <a:t> &gt; 1 || !(</a:t>
            </a:r>
            <a:r>
              <a:rPr lang="en-US" dirty="0" err="1">
                <a:solidFill>
                  <a:schemeClr val="tx1">
                    <a:lumMod val="75000"/>
                  </a:schemeClr>
                </a:solidFill>
              </a:rPr>
              <a:t>activationAttributes</a:t>
            </a:r>
            <a:r>
              <a:rPr lang="en-US" dirty="0">
                <a:solidFill>
                  <a:schemeClr val="tx1">
                    <a:lumMod val="75000"/>
                  </a:schemeClr>
                </a:solidFill>
              </a:rPr>
              <a:t>[0] </a:t>
            </a:r>
            <a:r>
              <a:rPr lang="en-US" b="1" dirty="0">
                <a:solidFill>
                  <a:schemeClr val="tx1">
                    <a:lumMod val="75000"/>
                  </a:schemeClr>
                </a:solidFill>
              </a:rPr>
              <a:t>is</a:t>
            </a:r>
            <a:r>
              <a:rPr lang="en-US" dirty="0">
                <a:solidFill>
                  <a:schemeClr val="tx1">
                    <a:lumMod val="75000"/>
                  </a:schemeClr>
                </a:solidFill>
              </a:rPr>
              <a:t> </a:t>
            </a:r>
            <a:r>
              <a:rPr lang="en-US" dirty="0" err="1">
                <a:solidFill>
                  <a:schemeClr val="tx1">
                    <a:lumMod val="75000"/>
                  </a:schemeClr>
                </a:solidFill>
              </a:rPr>
              <a:t>UrlAttribute</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throw</a:t>
            </a:r>
            <a:r>
              <a:rPr lang="en-US" dirty="0">
                <a:solidFill>
                  <a:schemeClr val="tx1">
                    <a:lumMod val="75000"/>
                  </a:schemeClr>
                </a:solidFill>
              </a:rPr>
              <a:t> </a:t>
            </a:r>
            <a:r>
              <a:rPr lang="en-US" b="1" dirty="0">
                <a:solidFill>
                  <a:schemeClr val="tx1">
                    <a:lumMod val="75000"/>
                  </a:schemeClr>
                </a:solidFill>
              </a:rPr>
              <a:t>new</a:t>
            </a:r>
            <a:r>
              <a:rPr lang="en-US" dirty="0">
                <a:solidFill>
                  <a:schemeClr val="tx1">
                    <a:lumMod val="75000"/>
                  </a:schemeClr>
                </a:solidFill>
              </a:rPr>
              <a:t> </a:t>
            </a:r>
            <a:r>
              <a:rPr lang="en-US" b="1" dirty="0" err="1">
                <a:solidFill>
                  <a:schemeClr val="tx1">
                    <a:lumMod val="75000"/>
                  </a:schemeClr>
                </a:solidFill>
              </a:rPr>
              <a:t>NotSupportedException</a:t>
            </a:r>
            <a:r>
              <a:rPr lang="en-US" dirty="0">
                <a:solidFill>
                  <a:schemeClr val="tx1">
                    <a:lumMod val="75000"/>
                  </a:schemeClr>
                </a:solidFill>
              </a:rPr>
              <a:t>(</a:t>
            </a:r>
            <a:r>
              <a:rPr lang="en-US" dirty="0" err="1">
                <a:solidFill>
                  <a:schemeClr val="tx1">
                    <a:lumMod val="75000"/>
                  </a:schemeClr>
                </a:solidFill>
              </a:rPr>
              <a:t>Environment.</a:t>
            </a:r>
            <a:r>
              <a:rPr lang="en-US" b="1" dirty="0" err="1">
                <a:solidFill>
                  <a:schemeClr val="tx1">
                    <a:lumMod val="75000"/>
                  </a:schemeClr>
                </a:solidFill>
              </a:rPr>
              <a:t>GetResourceString</a:t>
            </a:r>
            <a:r>
              <a:rPr lang="en-US" dirty="0">
                <a:solidFill>
                  <a:schemeClr val="tx1">
                    <a:lumMod val="75000"/>
                  </a:schemeClr>
                </a:solidFill>
              </a:rPr>
              <a:t>("</a:t>
            </a:r>
            <a:r>
              <a:rPr lang="en-US" dirty="0" err="1">
                <a:solidFill>
                  <a:schemeClr val="tx1">
                    <a:lumMod val="75000"/>
                  </a:schemeClr>
                </a:solidFill>
              </a:rPr>
              <a:t>NotSupported_NonUrlAttrOnMBR</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dirty="0" err="1">
                <a:solidFill>
                  <a:schemeClr val="tx1">
                    <a:lumMod val="75000"/>
                  </a:schemeClr>
                </a:solidFill>
              </a:rPr>
              <a:t>RuntimeType</a:t>
            </a:r>
            <a:r>
              <a:rPr lang="en-US" dirty="0">
                <a:solidFill>
                  <a:schemeClr val="tx1">
                    <a:lumMod val="75000"/>
                  </a:schemeClr>
                </a:solidFill>
              </a:rPr>
              <a:t> </a:t>
            </a:r>
            <a:r>
              <a:rPr lang="en-US" dirty="0" err="1">
                <a:solidFill>
                  <a:schemeClr val="tx1">
                    <a:lumMod val="75000"/>
                  </a:schemeClr>
                </a:solidFill>
              </a:rPr>
              <a:t>runtimeType</a:t>
            </a:r>
            <a:r>
              <a:rPr lang="en-US" dirty="0">
                <a:solidFill>
                  <a:schemeClr val="tx1">
                    <a:lumMod val="75000"/>
                  </a:schemeClr>
                </a:solidFill>
              </a:rPr>
              <a:t> = </a:t>
            </a:r>
            <a:r>
              <a:rPr lang="en-US" dirty="0" err="1">
                <a:solidFill>
                  <a:schemeClr val="tx1">
                    <a:lumMod val="75000"/>
                  </a:schemeClr>
                </a:solidFill>
              </a:rPr>
              <a:t>type.UnderlyingSystemType</a:t>
            </a:r>
            <a:r>
              <a:rPr lang="en-US" dirty="0">
                <a:solidFill>
                  <a:schemeClr val="tx1">
                    <a:lumMod val="75000"/>
                  </a:schemeClr>
                </a:solidFill>
              </a:rPr>
              <a:t> </a:t>
            </a:r>
            <a:r>
              <a:rPr lang="en-US" b="1" dirty="0">
                <a:solidFill>
                  <a:schemeClr val="tx1">
                    <a:lumMod val="75000"/>
                  </a:schemeClr>
                </a:solidFill>
              </a:rPr>
              <a:t>as</a:t>
            </a:r>
            <a:r>
              <a:rPr lang="en-US" dirty="0">
                <a:solidFill>
                  <a:schemeClr val="tx1">
                    <a:lumMod val="75000"/>
                  </a:schemeClr>
                </a:solidFill>
              </a:rPr>
              <a:t> </a:t>
            </a:r>
            <a:r>
              <a:rPr lang="en-US" dirty="0" err="1">
                <a:solidFill>
                  <a:schemeClr val="tx1">
                    <a:lumMod val="75000"/>
                  </a:schemeClr>
                </a:solidFill>
              </a:rPr>
              <a:t>RuntimeType</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if</a:t>
            </a:r>
            <a:r>
              <a:rPr lang="en-US" dirty="0">
                <a:solidFill>
                  <a:schemeClr val="tx1">
                    <a:lumMod val="75000"/>
                  </a:schemeClr>
                </a:solidFill>
              </a:rPr>
              <a:t> (</a:t>
            </a:r>
            <a:r>
              <a:rPr lang="en-US" dirty="0" err="1">
                <a:solidFill>
                  <a:schemeClr val="tx1">
                    <a:lumMod val="75000"/>
                  </a:schemeClr>
                </a:solidFill>
              </a:rPr>
              <a:t>runtimeType</a:t>
            </a:r>
            <a:r>
              <a:rPr lang="en-US" dirty="0">
                <a:solidFill>
                  <a:schemeClr val="tx1">
                    <a:lumMod val="75000"/>
                  </a:schemeClr>
                </a:solidFill>
              </a:rPr>
              <a:t> == </a:t>
            </a:r>
            <a:r>
              <a:rPr lang="en-US" b="1" dirty="0">
                <a:solidFill>
                  <a:schemeClr val="tx1">
                    <a:lumMod val="75000"/>
                  </a:schemeClr>
                </a:solidFill>
              </a:rPr>
              <a:t>null</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b="1" dirty="0">
                <a:solidFill>
                  <a:schemeClr val="tx1">
                    <a:lumMod val="75000"/>
                  </a:schemeClr>
                </a:solidFill>
              </a:rPr>
              <a:t>throw</a:t>
            </a:r>
            <a:r>
              <a:rPr lang="en-US" dirty="0">
                <a:solidFill>
                  <a:schemeClr val="tx1">
                    <a:lumMod val="75000"/>
                  </a:schemeClr>
                </a:solidFill>
              </a:rPr>
              <a:t> </a:t>
            </a:r>
            <a:r>
              <a:rPr lang="en-US" b="1" dirty="0">
                <a:solidFill>
                  <a:schemeClr val="tx1">
                    <a:lumMod val="75000"/>
                  </a:schemeClr>
                </a:solidFill>
              </a:rPr>
              <a:t>new</a:t>
            </a:r>
            <a:r>
              <a:rPr lang="en-US" dirty="0">
                <a:solidFill>
                  <a:schemeClr val="tx1">
                    <a:lumMod val="75000"/>
                  </a:schemeClr>
                </a:solidFill>
              </a:rPr>
              <a:t> </a:t>
            </a:r>
            <a:r>
              <a:rPr lang="en-US" b="1" dirty="0" err="1">
                <a:solidFill>
                  <a:schemeClr val="tx1">
                    <a:lumMod val="75000"/>
                  </a:schemeClr>
                </a:solidFill>
              </a:rPr>
              <a:t>ArgumentException</a:t>
            </a:r>
            <a:r>
              <a:rPr lang="en-US" dirty="0">
                <a:solidFill>
                  <a:schemeClr val="tx1">
                    <a:lumMod val="75000"/>
                  </a:schemeClr>
                </a:solidFill>
              </a:rPr>
              <a:t>(</a:t>
            </a:r>
            <a:r>
              <a:rPr lang="en-US" dirty="0" err="1">
                <a:solidFill>
                  <a:schemeClr val="tx1">
                    <a:lumMod val="75000"/>
                  </a:schemeClr>
                </a:solidFill>
              </a:rPr>
              <a:t>Environment.</a:t>
            </a:r>
            <a:r>
              <a:rPr lang="en-US" b="1" dirty="0" err="1">
                <a:solidFill>
                  <a:schemeClr val="tx1">
                    <a:lumMod val="75000"/>
                  </a:schemeClr>
                </a:solidFill>
              </a:rPr>
              <a:t>GetResourceString</a:t>
            </a:r>
            <a:r>
              <a:rPr lang="en-US" dirty="0">
                <a:solidFill>
                  <a:schemeClr val="tx1">
                    <a:lumMod val="75000"/>
                  </a:schemeClr>
                </a:solidFill>
              </a:rPr>
              <a:t>("</a:t>
            </a:r>
            <a:r>
              <a:rPr lang="en-US" dirty="0" err="1">
                <a:solidFill>
                  <a:schemeClr val="tx1">
                    <a:lumMod val="75000"/>
                  </a:schemeClr>
                </a:solidFill>
              </a:rPr>
              <a:t>Arg_MustBeType</a:t>
            </a:r>
            <a:r>
              <a:rPr lang="en-US" dirty="0">
                <a:solidFill>
                  <a:schemeClr val="tx1">
                    <a:lumMod val="75000"/>
                  </a:schemeClr>
                </a:solidFill>
              </a:rPr>
              <a:t>"), "type");</a:t>
            </a:r>
            <a:br>
              <a:rPr lang="en-US" dirty="0">
                <a:solidFill>
                  <a:schemeClr val="tx1">
                    <a:lumMod val="75000"/>
                  </a:schemeClr>
                </a:solidFill>
              </a:rPr>
            </a:br>
            <a:r>
              <a:rPr lang="en-US" dirty="0">
                <a:solidFill>
                  <a:schemeClr val="tx1">
                    <a:lumMod val="75000"/>
                  </a:schemeClr>
                </a:solidFill>
              </a:rPr>
              <a:t>    }</a:t>
            </a:r>
            <a:br>
              <a:rPr lang="en-US" dirty="0">
                <a:solidFill>
                  <a:schemeClr val="tx1">
                    <a:lumMod val="75000"/>
                  </a:schemeClr>
                </a:solidFill>
              </a:rPr>
            </a:br>
            <a:r>
              <a:rPr lang="en-US" dirty="0">
                <a:solidFill>
                  <a:schemeClr val="tx1">
                    <a:lumMod val="75000"/>
                  </a:schemeClr>
                </a:solidFill>
              </a:rPr>
              <a:t>    </a:t>
            </a:r>
            <a:r>
              <a:rPr lang="en-US" dirty="0" err="1">
                <a:solidFill>
                  <a:schemeClr val="tx1">
                    <a:lumMod val="75000"/>
                  </a:schemeClr>
                </a:solidFill>
              </a:rPr>
              <a:t>StackCrawlMark</a:t>
            </a:r>
            <a:r>
              <a:rPr lang="en-US" dirty="0">
                <a:solidFill>
                  <a:schemeClr val="tx1">
                    <a:lumMod val="75000"/>
                  </a:schemeClr>
                </a:solidFill>
              </a:rPr>
              <a:t> </a:t>
            </a:r>
            <a:r>
              <a:rPr lang="en-US" dirty="0" err="1">
                <a:solidFill>
                  <a:schemeClr val="tx1">
                    <a:lumMod val="75000"/>
                  </a:schemeClr>
                </a:solidFill>
              </a:rPr>
              <a:t>stackCrawlMark</a:t>
            </a:r>
            <a:r>
              <a:rPr lang="en-US" dirty="0">
                <a:solidFill>
                  <a:schemeClr val="tx1">
                    <a:lumMod val="75000"/>
                  </a:schemeClr>
                </a:solidFill>
              </a:rPr>
              <a:t> = </a:t>
            </a:r>
            <a:r>
              <a:rPr lang="en-US" dirty="0" err="1">
                <a:solidFill>
                  <a:schemeClr val="tx1">
                    <a:lumMod val="75000"/>
                  </a:schemeClr>
                </a:solidFill>
              </a:rPr>
              <a:t>StackCrawlMark.LookForMyCaller</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    return </a:t>
            </a:r>
            <a:r>
              <a:rPr lang="en-US" dirty="0" err="1">
                <a:solidFill>
                  <a:schemeClr val="tx1">
                    <a:lumMod val="75000"/>
                  </a:schemeClr>
                </a:solidFill>
              </a:rPr>
              <a:t>runtimeType.</a:t>
            </a:r>
            <a:r>
              <a:rPr lang="en-US" b="1" dirty="0" err="1">
                <a:solidFill>
                  <a:schemeClr val="tx1">
                    <a:lumMod val="75000"/>
                  </a:schemeClr>
                </a:solidFill>
              </a:rPr>
              <a:t>CreateInstanceImpl</a:t>
            </a:r>
            <a:r>
              <a:rPr lang="en-US" dirty="0">
                <a:solidFill>
                  <a:schemeClr val="tx1">
                    <a:lumMod val="75000"/>
                  </a:schemeClr>
                </a:solidFill>
              </a:rPr>
              <a:t>(</a:t>
            </a:r>
            <a:r>
              <a:rPr lang="en-US" dirty="0" err="1">
                <a:solidFill>
                  <a:schemeClr val="tx1">
                    <a:lumMod val="75000"/>
                  </a:schemeClr>
                </a:solidFill>
              </a:rPr>
              <a:t>bindingAttr</a:t>
            </a:r>
            <a:r>
              <a:rPr lang="en-US" dirty="0">
                <a:solidFill>
                  <a:schemeClr val="tx1">
                    <a:lumMod val="75000"/>
                  </a:schemeClr>
                </a:solidFill>
              </a:rPr>
              <a:t>, binder, </a:t>
            </a:r>
            <a:r>
              <a:rPr lang="en-US" dirty="0" err="1">
                <a:solidFill>
                  <a:schemeClr val="tx1">
                    <a:lumMod val="75000"/>
                  </a:schemeClr>
                </a:solidFill>
              </a:rPr>
              <a:t>args</a:t>
            </a:r>
            <a:r>
              <a:rPr lang="en-US" dirty="0">
                <a:solidFill>
                  <a:schemeClr val="tx1">
                    <a:lumMod val="75000"/>
                  </a:schemeClr>
                </a:solidFill>
              </a:rPr>
              <a:t>, culture, </a:t>
            </a:r>
            <a:r>
              <a:rPr lang="en-US" dirty="0" err="1">
                <a:solidFill>
                  <a:schemeClr val="tx1">
                    <a:lumMod val="75000"/>
                  </a:schemeClr>
                </a:solidFill>
              </a:rPr>
              <a:t>activationAttributes</a:t>
            </a:r>
            <a:r>
              <a:rPr lang="en-US" dirty="0">
                <a:solidFill>
                  <a:schemeClr val="tx1">
                    <a:lumMod val="75000"/>
                  </a:schemeClr>
                </a:solidFill>
              </a:rPr>
              <a:t>, </a:t>
            </a:r>
            <a:r>
              <a:rPr lang="en-US" b="1" dirty="0">
                <a:solidFill>
                  <a:schemeClr val="tx1">
                    <a:lumMod val="75000"/>
                  </a:schemeClr>
                </a:solidFill>
              </a:rPr>
              <a:t>ref</a:t>
            </a:r>
            <a:r>
              <a:rPr lang="en-US" dirty="0">
                <a:solidFill>
                  <a:schemeClr val="tx1">
                    <a:lumMod val="75000"/>
                  </a:schemeClr>
                </a:solidFill>
              </a:rPr>
              <a:t> </a:t>
            </a:r>
            <a:r>
              <a:rPr lang="en-US" dirty="0" err="1">
                <a:solidFill>
                  <a:schemeClr val="tx1">
                    <a:lumMod val="75000"/>
                  </a:schemeClr>
                </a:solidFill>
              </a:rPr>
              <a:t>stackCrawlMark</a:t>
            </a:r>
            <a:r>
              <a:rPr lang="en-US" dirty="0">
                <a:solidFill>
                  <a:schemeClr val="tx1">
                    <a:lumMod val="75000"/>
                  </a:schemeClr>
                </a:solidFill>
              </a:rPr>
              <a:t>);</a:t>
            </a:r>
            <a:br>
              <a:rPr lang="en-US" dirty="0">
                <a:solidFill>
                  <a:schemeClr val="tx1">
                    <a:lumMod val="75000"/>
                  </a:schemeClr>
                </a:solidFill>
              </a:rPr>
            </a:br>
            <a:r>
              <a:rPr lang="en-US" dirty="0">
                <a:solidFill>
                  <a:schemeClr val="tx1">
                    <a:lumMod val="75000"/>
                  </a:schemeClr>
                </a:solidFill>
              </a:rPr>
              <a:t>}</a:t>
            </a:r>
          </a:p>
        </p:txBody>
      </p:sp>
      <p:sp>
        <p:nvSpPr>
          <p:cNvPr id="5" name="Content Placeholder 4">
            <a:extLst>
              <a:ext uri="{FF2B5EF4-FFF2-40B4-BE49-F238E27FC236}">
                <a16:creationId xmlns:a16="http://schemas.microsoft.com/office/drawing/2014/main" id="{09B738C1-A24E-495A-8552-534FBB87E3F9}"/>
              </a:ext>
            </a:extLst>
          </p:cNvPr>
          <p:cNvSpPr>
            <a:spLocks noGrp="1"/>
          </p:cNvSpPr>
          <p:nvPr>
            <p:ph sz="half" idx="2"/>
          </p:nvPr>
        </p:nvSpPr>
        <p:spPr>
          <a:xfrm>
            <a:off x="6172200" y="99060"/>
            <a:ext cx="5951220" cy="6758940"/>
          </a:xfrm>
        </p:spPr>
        <p:txBody>
          <a:bodyPr>
            <a:noAutofit/>
          </a:bodyPr>
          <a:lstStyle/>
          <a:p>
            <a:pPr marL="0" indent="0">
              <a:buNone/>
            </a:pPr>
            <a:r>
              <a:rPr lang="en-US" sz="400" dirty="0">
                <a:solidFill>
                  <a:schemeClr val="tx1">
                    <a:lumMod val="75000"/>
                  </a:schemeClr>
                </a:solidFill>
              </a:rPr>
              <a:t>// </a:t>
            </a:r>
            <a:r>
              <a:rPr lang="en-US" sz="400" dirty="0" err="1">
                <a:solidFill>
                  <a:schemeClr val="tx1">
                    <a:lumMod val="75000"/>
                  </a:schemeClr>
                </a:solidFill>
              </a:rPr>
              <a:t>System.RuntimeType</a:t>
            </a:r>
            <a:br>
              <a:rPr lang="en-US" sz="400" dirty="0">
                <a:solidFill>
                  <a:schemeClr val="tx1">
                    <a:lumMod val="75000"/>
                  </a:schemeClr>
                </a:solidFill>
              </a:rPr>
            </a:br>
            <a:r>
              <a:rPr lang="en-US" sz="400" dirty="0">
                <a:solidFill>
                  <a:schemeClr val="tx1">
                    <a:lumMod val="75000"/>
                  </a:schemeClr>
                </a:solidFill>
              </a:rPr>
              <a:t>[</a:t>
            </a:r>
            <a:r>
              <a:rPr lang="en-US" sz="400" dirty="0" err="1">
                <a:solidFill>
                  <a:schemeClr val="tx1">
                    <a:lumMod val="75000"/>
                  </a:schemeClr>
                </a:solidFill>
              </a:rPr>
              <a:t>SecurityCritical</a:t>
            </a:r>
            <a:r>
              <a:rPr lang="en-US" sz="400" dirty="0">
                <a:solidFill>
                  <a:schemeClr val="tx1">
                    <a:lumMod val="75000"/>
                  </a:schemeClr>
                </a:solidFill>
              </a:rPr>
              <a:t>]</a:t>
            </a:r>
            <a:br>
              <a:rPr lang="en-US" sz="400" dirty="0">
                <a:solidFill>
                  <a:schemeClr val="tx1">
                    <a:lumMod val="75000"/>
                  </a:schemeClr>
                </a:solidFill>
              </a:rPr>
            </a:br>
            <a:r>
              <a:rPr lang="en-US" sz="400" b="1" dirty="0">
                <a:solidFill>
                  <a:schemeClr val="tx1">
                    <a:lumMod val="75000"/>
                  </a:schemeClr>
                </a:solidFill>
              </a:rPr>
              <a:t>internal</a:t>
            </a:r>
            <a:r>
              <a:rPr lang="en-US" sz="400" dirty="0">
                <a:solidFill>
                  <a:schemeClr val="tx1">
                    <a:lumMod val="75000"/>
                  </a:schemeClr>
                </a:solidFill>
              </a:rPr>
              <a:t> object </a:t>
            </a:r>
            <a:r>
              <a:rPr lang="en-US" sz="400" b="1" dirty="0" err="1">
                <a:solidFill>
                  <a:schemeClr val="tx1">
                    <a:lumMod val="75000"/>
                  </a:schemeClr>
                </a:solidFill>
              </a:rPr>
              <a:t>CreateInstanceImpl</a:t>
            </a:r>
            <a:r>
              <a:rPr lang="en-US" sz="400" dirty="0">
                <a:solidFill>
                  <a:schemeClr val="tx1">
                    <a:lumMod val="75000"/>
                  </a:schemeClr>
                </a:solidFill>
              </a:rPr>
              <a:t>(</a:t>
            </a:r>
            <a:r>
              <a:rPr lang="en-US" sz="400" dirty="0" err="1">
                <a:solidFill>
                  <a:schemeClr val="tx1">
                    <a:lumMod val="75000"/>
                  </a:schemeClr>
                </a:solidFill>
              </a:rPr>
              <a:t>BindingFlags</a:t>
            </a:r>
            <a:r>
              <a:rPr lang="en-US" sz="400" dirty="0">
                <a:solidFill>
                  <a:schemeClr val="tx1">
                    <a:lumMod val="75000"/>
                  </a:schemeClr>
                </a:solidFill>
              </a:rPr>
              <a:t> </a:t>
            </a:r>
            <a:r>
              <a:rPr lang="en-US" sz="400" dirty="0" err="1">
                <a:solidFill>
                  <a:schemeClr val="tx1">
                    <a:lumMod val="75000"/>
                  </a:schemeClr>
                </a:solidFill>
              </a:rPr>
              <a:t>bindingAttr</a:t>
            </a:r>
            <a:r>
              <a:rPr lang="en-US" sz="400" dirty="0">
                <a:solidFill>
                  <a:schemeClr val="tx1">
                    <a:lumMod val="75000"/>
                  </a:schemeClr>
                </a:solidFill>
              </a:rPr>
              <a:t>, Binder </a:t>
            </a:r>
            <a:r>
              <a:rPr lang="en-US" sz="400" dirty="0" err="1">
                <a:solidFill>
                  <a:schemeClr val="tx1">
                    <a:lumMod val="75000"/>
                  </a:schemeClr>
                </a:solidFill>
              </a:rPr>
              <a:t>binder</a:t>
            </a:r>
            <a:r>
              <a:rPr lang="en-US" sz="400" dirty="0">
                <a:solidFill>
                  <a:schemeClr val="tx1">
                    <a:lumMod val="75000"/>
                  </a:schemeClr>
                </a:solidFill>
              </a:rPr>
              <a:t>, object[] </a:t>
            </a:r>
            <a:r>
              <a:rPr lang="en-US" sz="400" dirty="0" err="1">
                <a:solidFill>
                  <a:schemeClr val="tx1">
                    <a:lumMod val="75000"/>
                  </a:schemeClr>
                </a:solidFill>
              </a:rPr>
              <a:t>args</a:t>
            </a:r>
            <a:r>
              <a:rPr lang="en-US" sz="400" dirty="0">
                <a:solidFill>
                  <a:schemeClr val="tx1">
                    <a:lumMod val="75000"/>
                  </a:schemeClr>
                </a:solidFill>
              </a:rPr>
              <a:t>, </a:t>
            </a:r>
            <a:r>
              <a:rPr lang="en-US" sz="400" dirty="0" err="1">
                <a:solidFill>
                  <a:schemeClr val="tx1">
                    <a:lumMod val="75000"/>
                  </a:schemeClr>
                </a:solidFill>
              </a:rPr>
              <a:t>CultureInfo</a:t>
            </a:r>
            <a:r>
              <a:rPr lang="en-US" sz="400" dirty="0">
                <a:solidFill>
                  <a:schemeClr val="tx1">
                    <a:lumMod val="75000"/>
                  </a:schemeClr>
                </a:solidFill>
              </a:rPr>
              <a:t> culture, object[] </a:t>
            </a:r>
            <a:r>
              <a:rPr lang="en-US" sz="400" dirty="0" err="1">
                <a:solidFill>
                  <a:schemeClr val="tx1">
                    <a:lumMod val="75000"/>
                  </a:schemeClr>
                </a:solidFill>
              </a:rPr>
              <a:t>activationAttributes</a:t>
            </a:r>
            <a:r>
              <a:rPr lang="en-US" sz="400" dirty="0">
                <a:solidFill>
                  <a:schemeClr val="tx1">
                    <a:lumMod val="75000"/>
                  </a:schemeClr>
                </a:solidFill>
              </a:rPr>
              <a:t>, </a:t>
            </a:r>
            <a:r>
              <a:rPr lang="en-US" sz="400" b="1" dirty="0">
                <a:solidFill>
                  <a:schemeClr val="tx1">
                    <a:lumMod val="75000"/>
                  </a:schemeClr>
                </a:solidFill>
              </a:rPr>
              <a:t>ref</a:t>
            </a:r>
            <a:r>
              <a:rPr lang="en-US" sz="400" dirty="0">
                <a:solidFill>
                  <a:schemeClr val="tx1">
                    <a:lumMod val="75000"/>
                  </a:schemeClr>
                </a:solidFill>
              </a:rPr>
              <a:t> </a:t>
            </a:r>
            <a:r>
              <a:rPr lang="en-US" sz="400" dirty="0" err="1">
                <a:solidFill>
                  <a:schemeClr val="tx1">
                    <a:lumMod val="75000"/>
                  </a:schemeClr>
                </a:solidFill>
              </a:rPr>
              <a:t>StackCrawlMark</a:t>
            </a:r>
            <a:r>
              <a:rPr lang="en-US" sz="400" dirty="0">
                <a:solidFill>
                  <a:schemeClr val="tx1">
                    <a:lumMod val="75000"/>
                  </a:schemeClr>
                </a:solidFill>
              </a:rPr>
              <a:t> </a:t>
            </a:r>
            <a:r>
              <a:rPr lang="en-US" sz="400" dirty="0" err="1">
                <a:solidFill>
                  <a:schemeClr val="tx1">
                    <a:lumMod val="75000"/>
                  </a:schemeClr>
                </a:solidFill>
              </a:rPr>
              <a:t>stackMark</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b="1" dirty="0" err="1">
                <a:solidFill>
                  <a:schemeClr val="tx1">
                    <a:lumMod val="75000"/>
                  </a:schemeClr>
                </a:solidFill>
              </a:rPr>
              <a:t>this</a:t>
            </a:r>
            <a:r>
              <a:rPr lang="en-US" sz="400" dirty="0" err="1">
                <a:solidFill>
                  <a:schemeClr val="tx1">
                    <a:lumMod val="75000"/>
                  </a:schemeClr>
                </a:solidFill>
              </a:rPr>
              <a:t>.</a:t>
            </a:r>
            <a:r>
              <a:rPr lang="en-US" sz="400" b="1" dirty="0" err="1">
                <a:solidFill>
                  <a:schemeClr val="tx1">
                    <a:lumMod val="75000"/>
                  </a:schemeClr>
                </a:solidFill>
              </a:rPr>
              <a:t>CreateInstanceCheckThis</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object result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try</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try</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activationAttributes</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ActivationServices.</a:t>
            </a:r>
            <a:r>
              <a:rPr lang="en-US" sz="400" b="1" dirty="0" err="1">
                <a:solidFill>
                  <a:schemeClr val="tx1">
                    <a:lumMod val="75000"/>
                  </a:schemeClr>
                </a:solidFill>
              </a:rPr>
              <a:t>PushActivationAttributes</a:t>
            </a:r>
            <a:r>
              <a:rPr lang="en-US" sz="400" dirty="0">
                <a:solidFill>
                  <a:schemeClr val="tx1">
                    <a:lumMod val="75000"/>
                  </a:schemeClr>
                </a:solidFill>
              </a:rPr>
              <a:t>(</a:t>
            </a:r>
            <a:r>
              <a:rPr lang="en-US" sz="400" b="1" dirty="0">
                <a:solidFill>
                  <a:schemeClr val="tx1">
                    <a:lumMod val="75000"/>
                  </a:schemeClr>
                </a:solidFill>
              </a:rPr>
              <a:t>this</a:t>
            </a:r>
            <a:r>
              <a:rPr lang="en-US" sz="400" dirty="0">
                <a:solidFill>
                  <a:schemeClr val="tx1">
                    <a:lumMod val="75000"/>
                  </a:schemeClr>
                </a:solidFill>
              </a:rPr>
              <a:t>, </a:t>
            </a:r>
            <a:r>
              <a:rPr lang="en-US" sz="400" dirty="0" err="1">
                <a:solidFill>
                  <a:schemeClr val="tx1">
                    <a:lumMod val="75000"/>
                  </a:schemeClr>
                </a:solidFill>
              </a:rPr>
              <a:t>activationAttributes</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args</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args</a:t>
            </a:r>
            <a:r>
              <a:rPr lang="en-US" sz="400" dirty="0">
                <a:solidFill>
                  <a:schemeClr val="tx1">
                    <a:lumMod val="75000"/>
                  </a:schemeClr>
                </a:solidFill>
              </a:rPr>
              <a:t> = </a:t>
            </a:r>
            <a:r>
              <a:rPr lang="en-US" sz="400" dirty="0" err="1">
                <a:solidFill>
                  <a:schemeClr val="tx1">
                    <a:lumMod val="75000"/>
                  </a:schemeClr>
                </a:solidFill>
              </a:rPr>
              <a:t>EmptyArray</a:t>
            </a:r>
            <a:r>
              <a:rPr lang="en-US" sz="400" dirty="0">
                <a:solidFill>
                  <a:schemeClr val="tx1">
                    <a:lumMod val="75000"/>
                  </a:schemeClr>
                </a:solidFill>
              </a:rPr>
              <a:t>&lt;object&gt;.Value;</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err="1">
                <a:solidFill>
                  <a:schemeClr val="tx1">
                    <a:lumMod val="75000"/>
                  </a:schemeClr>
                </a:solidFill>
              </a:rPr>
              <a:t>int</a:t>
            </a:r>
            <a:r>
              <a:rPr lang="en-US" sz="400" dirty="0">
                <a:solidFill>
                  <a:schemeClr val="tx1">
                    <a:lumMod val="75000"/>
                  </a:schemeClr>
                </a:solidFill>
              </a:rPr>
              <a:t> </a:t>
            </a:r>
            <a:r>
              <a:rPr lang="en-US" sz="400" dirty="0" err="1">
                <a:solidFill>
                  <a:schemeClr val="tx1">
                    <a:lumMod val="75000"/>
                  </a:schemeClr>
                </a:solidFill>
              </a:rPr>
              <a:t>num</a:t>
            </a:r>
            <a:r>
              <a:rPr lang="en-US" sz="400" dirty="0">
                <a:solidFill>
                  <a:schemeClr val="tx1">
                    <a:lumMod val="75000"/>
                  </a:schemeClr>
                </a:solidFill>
              </a:rPr>
              <a:t> = </a:t>
            </a:r>
            <a:r>
              <a:rPr lang="en-US" sz="400" dirty="0" err="1">
                <a:solidFill>
                  <a:schemeClr val="tx1">
                    <a:lumMod val="75000"/>
                  </a:schemeClr>
                </a:solidFill>
              </a:rPr>
              <a:t>args.Length</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(binder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binder = </a:t>
            </a:r>
            <a:r>
              <a:rPr lang="en-US" sz="400" dirty="0" err="1">
                <a:solidFill>
                  <a:schemeClr val="tx1">
                    <a:lumMod val="75000"/>
                  </a:schemeClr>
                </a:solidFill>
              </a:rPr>
              <a:t>Type.DefaultBinder</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num</a:t>
            </a:r>
            <a:r>
              <a:rPr lang="en-US" sz="400" dirty="0">
                <a:solidFill>
                  <a:schemeClr val="tx1">
                    <a:lumMod val="75000"/>
                  </a:schemeClr>
                </a:solidFill>
              </a:rPr>
              <a:t> == 0 &amp;&amp; (</a:t>
            </a:r>
            <a:r>
              <a:rPr lang="en-US" sz="400" dirty="0" err="1">
                <a:solidFill>
                  <a:schemeClr val="tx1">
                    <a:lumMod val="75000"/>
                  </a:schemeClr>
                </a:solidFill>
              </a:rPr>
              <a:t>bindingAttr</a:t>
            </a:r>
            <a:r>
              <a:rPr lang="en-US" sz="400" dirty="0">
                <a:solidFill>
                  <a:schemeClr val="tx1">
                    <a:lumMod val="75000"/>
                  </a:schemeClr>
                </a:solidFill>
              </a:rPr>
              <a:t> &amp; </a:t>
            </a:r>
            <a:r>
              <a:rPr lang="en-US" sz="400" dirty="0" err="1">
                <a:solidFill>
                  <a:schemeClr val="tx1">
                    <a:lumMod val="75000"/>
                  </a:schemeClr>
                </a:solidFill>
              </a:rPr>
              <a:t>BindingFlags.Public</a:t>
            </a:r>
            <a:r>
              <a:rPr lang="en-US" sz="400" dirty="0">
                <a:solidFill>
                  <a:schemeClr val="tx1">
                    <a:lumMod val="75000"/>
                  </a:schemeClr>
                </a:solidFill>
              </a:rPr>
              <a:t>) != </a:t>
            </a:r>
            <a:r>
              <a:rPr lang="en-US" sz="400" dirty="0" err="1">
                <a:solidFill>
                  <a:schemeClr val="tx1">
                    <a:lumMod val="75000"/>
                  </a:schemeClr>
                </a:solidFill>
              </a:rPr>
              <a:t>BindingFlags.Default</a:t>
            </a:r>
            <a:r>
              <a:rPr lang="en-US" sz="400" dirty="0">
                <a:solidFill>
                  <a:schemeClr val="tx1">
                    <a:lumMod val="75000"/>
                  </a:schemeClr>
                </a:solidFill>
              </a:rPr>
              <a:t> &amp;&amp; (</a:t>
            </a:r>
            <a:r>
              <a:rPr lang="en-US" sz="400" dirty="0" err="1">
                <a:solidFill>
                  <a:schemeClr val="tx1">
                    <a:lumMod val="75000"/>
                  </a:schemeClr>
                </a:solidFill>
              </a:rPr>
              <a:t>bindingAttr</a:t>
            </a:r>
            <a:r>
              <a:rPr lang="en-US" sz="400" dirty="0">
                <a:solidFill>
                  <a:schemeClr val="tx1">
                    <a:lumMod val="75000"/>
                  </a:schemeClr>
                </a:solidFill>
              </a:rPr>
              <a:t> &amp; </a:t>
            </a:r>
            <a:r>
              <a:rPr lang="en-US" sz="400" dirty="0" err="1">
                <a:solidFill>
                  <a:schemeClr val="tx1">
                    <a:lumMod val="75000"/>
                  </a:schemeClr>
                </a:solidFill>
              </a:rPr>
              <a:t>BindingFlags.Instance</a:t>
            </a:r>
            <a:r>
              <a:rPr lang="en-US" sz="400" dirty="0">
                <a:solidFill>
                  <a:schemeClr val="tx1">
                    <a:lumMod val="75000"/>
                  </a:schemeClr>
                </a:solidFill>
              </a:rPr>
              <a:t>) != </a:t>
            </a:r>
            <a:r>
              <a:rPr lang="en-US" sz="400" dirty="0" err="1">
                <a:solidFill>
                  <a:schemeClr val="tx1">
                    <a:lumMod val="75000"/>
                  </a:schemeClr>
                </a:solidFill>
              </a:rPr>
              <a:t>BindingFlags.Default</a:t>
            </a:r>
            <a:r>
              <a:rPr lang="en-US" sz="400" dirty="0">
                <a:solidFill>
                  <a:schemeClr val="tx1">
                    <a:lumMod val="75000"/>
                  </a:schemeClr>
                </a:solidFill>
              </a:rPr>
              <a:t> &amp;&amp; (</a:t>
            </a:r>
            <a:r>
              <a:rPr lang="en-US" sz="400" b="1" dirty="0" err="1">
                <a:solidFill>
                  <a:schemeClr val="tx1">
                    <a:lumMod val="75000"/>
                  </a:schemeClr>
                </a:solidFill>
              </a:rPr>
              <a:t>this</a:t>
            </a:r>
            <a:r>
              <a:rPr lang="en-US" sz="400" dirty="0" err="1">
                <a:solidFill>
                  <a:schemeClr val="tx1">
                    <a:lumMod val="75000"/>
                  </a:schemeClr>
                </a:solidFill>
              </a:rPr>
              <a:t>.</a:t>
            </a:r>
            <a:r>
              <a:rPr lang="en-US" sz="400" b="1" dirty="0" err="1">
                <a:solidFill>
                  <a:schemeClr val="tx1">
                    <a:lumMod val="75000"/>
                  </a:schemeClr>
                </a:solidFill>
              </a:rPr>
              <a:t>IsGenericCOMObjectImpl</a:t>
            </a:r>
            <a:r>
              <a:rPr lang="en-US" sz="400" dirty="0">
                <a:solidFill>
                  <a:schemeClr val="tx1">
                    <a:lumMod val="75000"/>
                  </a:schemeClr>
                </a:solidFill>
              </a:rPr>
              <a:t>() || </a:t>
            </a:r>
            <a:r>
              <a:rPr lang="en-US" sz="400" b="1" dirty="0" err="1">
                <a:solidFill>
                  <a:schemeClr val="tx1">
                    <a:lumMod val="75000"/>
                  </a:schemeClr>
                </a:solidFill>
              </a:rPr>
              <a:t>base</a:t>
            </a:r>
            <a:r>
              <a:rPr lang="en-US" sz="400" dirty="0" err="1">
                <a:solidFill>
                  <a:schemeClr val="tx1">
                    <a:lumMod val="75000"/>
                  </a:schemeClr>
                </a:solidFill>
              </a:rPr>
              <a:t>.IsValueType</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result = </a:t>
            </a:r>
            <a:r>
              <a:rPr lang="en-US" sz="400" b="1" dirty="0" err="1">
                <a:solidFill>
                  <a:schemeClr val="tx1">
                    <a:lumMod val="75000"/>
                  </a:schemeClr>
                </a:solidFill>
              </a:rPr>
              <a:t>this</a:t>
            </a:r>
            <a:r>
              <a:rPr lang="en-US" sz="400" dirty="0" err="1">
                <a:solidFill>
                  <a:schemeClr val="tx1">
                    <a:lumMod val="75000"/>
                  </a:schemeClr>
                </a:solidFill>
              </a:rPr>
              <a:t>.</a:t>
            </a:r>
            <a:r>
              <a:rPr lang="en-US" sz="400" b="1" dirty="0" err="1">
                <a:solidFill>
                  <a:schemeClr val="tx1">
                    <a:lumMod val="75000"/>
                  </a:schemeClr>
                </a:solidFill>
              </a:rPr>
              <a:t>CreateInstanceDefaultCtor</a:t>
            </a:r>
            <a:r>
              <a:rPr lang="en-US" sz="400" dirty="0">
                <a:solidFill>
                  <a:schemeClr val="tx1">
                    <a:lumMod val="75000"/>
                  </a:schemeClr>
                </a:solidFill>
              </a:rPr>
              <a:t>((</a:t>
            </a:r>
            <a:r>
              <a:rPr lang="en-US" sz="400" dirty="0" err="1">
                <a:solidFill>
                  <a:schemeClr val="tx1">
                    <a:lumMod val="75000"/>
                  </a:schemeClr>
                </a:solidFill>
              </a:rPr>
              <a:t>bindingAttr</a:t>
            </a:r>
            <a:r>
              <a:rPr lang="en-US" sz="400" dirty="0">
                <a:solidFill>
                  <a:schemeClr val="tx1">
                    <a:lumMod val="75000"/>
                  </a:schemeClr>
                </a:solidFill>
              </a:rPr>
              <a:t> &amp; </a:t>
            </a:r>
            <a:r>
              <a:rPr lang="en-US" sz="400" dirty="0" err="1">
                <a:solidFill>
                  <a:schemeClr val="tx1">
                    <a:lumMod val="75000"/>
                  </a:schemeClr>
                </a:solidFill>
              </a:rPr>
              <a:t>BindingFlags.NonPublic</a:t>
            </a:r>
            <a:r>
              <a:rPr lang="en-US" sz="400" dirty="0">
                <a:solidFill>
                  <a:schemeClr val="tx1">
                    <a:lumMod val="75000"/>
                  </a:schemeClr>
                </a:solidFill>
              </a:rPr>
              <a:t>) == </a:t>
            </a:r>
            <a:r>
              <a:rPr lang="en-US" sz="400" dirty="0" err="1">
                <a:solidFill>
                  <a:schemeClr val="tx1">
                    <a:lumMod val="75000"/>
                  </a:schemeClr>
                </a:solidFill>
              </a:rPr>
              <a:t>BindingFlags.Default</a:t>
            </a:r>
            <a:r>
              <a:rPr lang="en-US" sz="400" dirty="0">
                <a:solidFill>
                  <a:schemeClr val="tx1">
                    <a:lumMod val="75000"/>
                  </a:schemeClr>
                </a:solidFill>
              </a:rPr>
              <a:t>, </a:t>
            </a:r>
            <a:r>
              <a:rPr lang="en-US" sz="400" b="1" dirty="0">
                <a:solidFill>
                  <a:schemeClr val="tx1">
                    <a:lumMod val="75000"/>
                  </a:schemeClr>
                </a:solidFill>
              </a:rPr>
              <a:t>false</a:t>
            </a:r>
            <a:r>
              <a:rPr lang="en-US" sz="400" dirty="0">
                <a:solidFill>
                  <a:schemeClr val="tx1">
                    <a:lumMod val="75000"/>
                  </a:schemeClr>
                </a:solidFill>
              </a:rPr>
              <a:t>, </a:t>
            </a:r>
            <a:r>
              <a:rPr lang="en-US" sz="400" b="1" dirty="0">
                <a:solidFill>
                  <a:schemeClr val="tx1">
                    <a:lumMod val="75000"/>
                  </a:schemeClr>
                </a:solidFill>
              </a:rPr>
              <a:t>true</a:t>
            </a:r>
            <a:r>
              <a:rPr lang="en-US" sz="400" dirty="0">
                <a:solidFill>
                  <a:schemeClr val="tx1">
                    <a:lumMod val="75000"/>
                  </a:schemeClr>
                </a:solidFill>
              </a:rPr>
              <a:t>, </a:t>
            </a:r>
            <a:r>
              <a:rPr lang="en-US" sz="400" b="1" dirty="0">
                <a:solidFill>
                  <a:schemeClr val="tx1">
                    <a:lumMod val="75000"/>
                  </a:schemeClr>
                </a:solidFill>
              </a:rPr>
              <a:t>ref</a:t>
            </a:r>
            <a:r>
              <a:rPr lang="en-US" sz="400" dirty="0">
                <a:solidFill>
                  <a:schemeClr val="tx1">
                    <a:lumMod val="75000"/>
                  </a:schemeClr>
                </a:solidFill>
              </a:rPr>
              <a:t> </a:t>
            </a:r>
            <a:r>
              <a:rPr lang="en-US" sz="400" dirty="0" err="1">
                <a:solidFill>
                  <a:schemeClr val="tx1">
                    <a:lumMod val="75000"/>
                  </a:schemeClr>
                </a:solidFill>
              </a:rPr>
              <a:t>stackMark</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else</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ConstructorInfo</a:t>
            </a:r>
            <a:r>
              <a:rPr lang="en-US" sz="400" dirty="0">
                <a:solidFill>
                  <a:schemeClr val="tx1">
                    <a:lumMod val="75000"/>
                  </a:schemeClr>
                </a:solidFill>
              </a:rPr>
              <a:t>[] constructors = </a:t>
            </a:r>
            <a:r>
              <a:rPr lang="en-US" sz="400" b="1" dirty="0" err="1">
                <a:solidFill>
                  <a:schemeClr val="tx1">
                    <a:lumMod val="75000"/>
                  </a:schemeClr>
                </a:solidFill>
              </a:rPr>
              <a:t>this</a:t>
            </a:r>
            <a:r>
              <a:rPr lang="en-US" sz="400" dirty="0" err="1">
                <a:solidFill>
                  <a:schemeClr val="tx1">
                    <a:lumMod val="75000"/>
                  </a:schemeClr>
                </a:solidFill>
              </a:rPr>
              <a:t>.</a:t>
            </a:r>
            <a:r>
              <a:rPr lang="en-US" sz="400" b="1" dirty="0" err="1">
                <a:solidFill>
                  <a:schemeClr val="tx1">
                    <a:lumMod val="75000"/>
                  </a:schemeClr>
                </a:solidFill>
              </a:rPr>
              <a:t>GetConstructors</a:t>
            </a:r>
            <a:r>
              <a:rPr lang="en-US" sz="400" dirty="0">
                <a:solidFill>
                  <a:schemeClr val="tx1">
                    <a:lumMod val="75000"/>
                  </a:schemeClr>
                </a:solidFill>
              </a:rPr>
              <a:t>(</a:t>
            </a:r>
            <a:r>
              <a:rPr lang="en-US" sz="400" dirty="0" err="1">
                <a:solidFill>
                  <a:schemeClr val="tx1">
                    <a:lumMod val="75000"/>
                  </a:schemeClr>
                </a:solidFill>
              </a:rPr>
              <a:t>bindingAttr</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List&lt;</a:t>
            </a:r>
            <a:r>
              <a:rPr lang="en-US" sz="400" dirty="0" err="1">
                <a:solidFill>
                  <a:schemeClr val="tx1">
                    <a:lumMod val="75000"/>
                  </a:schemeClr>
                </a:solidFill>
              </a:rPr>
              <a:t>MethodBase</a:t>
            </a:r>
            <a:r>
              <a:rPr lang="en-US" sz="400" dirty="0">
                <a:solidFill>
                  <a:schemeClr val="tx1">
                    <a:lumMod val="75000"/>
                  </a:schemeClr>
                </a:solidFill>
              </a:rPr>
              <a:t>&gt; list = </a:t>
            </a:r>
            <a:r>
              <a:rPr lang="en-US" sz="400" b="1" dirty="0">
                <a:solidFill>
                  <a:schemeClr val="tx1">
                    <a:lumMod val="75000"/>
                  </a:schemeClr>
                </a:solidFill>
              </a:rPr>
              <a:t>new</a:t>
            </a:r>
            <a:r>
              <a:rPr lang="en-US" sz="400" dirty="0">
                <a:solidFill>
                  <a:schemeClr val="tx1">
                    <a:lumMod val="75000"/>
                  </a:schemeClr>
                </a:solidFill>
              </a:rPr>
              <a:t> List&lt;</a:t>
            </a:r>
            <a:r>
              <a:rPr lang="en-US" sz="400" dirty="0" err="1">
                <a:solidFill>
                  <a:schemeClr val="tx1">
                    <a:lumMod val="75000"/>
                  </a:schemeClr>
                </a:solidFill>
              </a:rPr>
              <a:t>MethodBase</a:t>
            </a:r>
            <a:r>
              <a:rPr lang="en-US" sz="400" dirty="0">
                <a:solidFill>
                  <a:schemeClr val="tx1">
                    <a:lumMod val="75000"/>
                  </a:schemeClr>
                </a:solidFill>
              </a:rPr>
              <a:t>&gt;(</a:t>
            </a:r>
            <a:r>
              <a:rPr lang="en-US" sz="400" dirty="0" err="1">
                <a:solidFill>
                  <a:schemeClr val="tx1">
                    <a:lumMod val="75000"/>
                  </a:schemeClr>
                </a:solidFill>
              </a:rPr>
              <a:t>constructors.Length</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Type[] array = </a:t>
            </a:r>
            <a:r>
              <a:rPr lang="en-US" sz="400" b="1" dirty="0">
                <a:solidFill>
                  <a:schemeClr val="tx1">
                    <a:lumMod val="75000"/>
                  </a:schemeClr>
                </a:solidFill>
              </a:rPr>
              <a:t>new</a:t>
            </a:r>
            <a:r>
              <a:rPr lang="en-US" sz="400" dirty="0">
                <a:solidFill>
                  <a:schemeClr val="tx1">
                    <a:lumMod val="75000"/>
                  </a:schemeClr>
                </a:solidFill>
              </a:rPr>
              <a:t> Type[</a:t>
            </a:r>
            <a:r>
              <a:rPr lang="en-US" sz="400" dirty="0" err="1">
                <a:solidFill>
                  <a:schemeClr val="tx1">
                    <a:lumMod val="75000"/>
                  </a:schemeClr>
                </a:solidFill>
              </a:rPr>
              <a:t>num</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for</a:t>
            </a:r>
            <a:r>
              <a:rPr lang="en-US" sz="400" dirty="0">
                <a:solidFill>
                  <a:schemeClr val="tx1">
                    <a:lumMod val="75000"/>
                  </a:schemeClr>
                </a:solidFill>
              </a:rPr>
              <a:t> (</a:t>
            </a:r>
            <a:r>
              <a:rPr lang="en-US" sz="400" b="1" dirty="0" err="1">
                <a:solidFill>
                  <a:schemeClr val="tx1">
                    <a:lumMod val="75000"/>
                  </a:schemeClr>
                </a:solidFill>
              </a:rPr>
              <a:t>int</a:t>
            </a:r>
            <a:r>
              <a:rPr lang="en-US" sz="400" dirty="0">
                <a:solidFill>
                  <a:schemeClr val="tx1">
                    <a:lumMod val="75000"/>
                  </a:schemeClr>
                </a:solidFill>
              </a:rPr>
              <a:t> </a:t>
            </a:r>
            <a:r>
              <a:rPr lang="en-US" sz="400" dirty="0" err="1">
                <a:solidFill>
                  <a:schemeClr val="tx1">
                    <a:lumMod val="75000"/>
                  </a:schemeClr>
                </a:solidFill>
              </a:rPr>
              <a:t>i</a:t>
            </a:r>
            <a:r>
              <a:rPr lang="en-US" sz="400" dirty="0">
                <a:solidFill>
                  <a:schemeClr val="tx1">
                    <a:lumMod val="75000"/>
                  </a:schemeClr>
                </a:solidFill>
              </a:rPr>
              <a:t> = 0; </a:t>
            </a:r>
            <a:r>
              <a:rPr lang="en-US" sz="400" dirty="0" err="1">
                <a:solidFill>
                  <a:schemeClr val="tx1">
                    <a:lumMod val="75000"/>
                  </a:schemeClr>
                </a:solidFill>
              </a:rPr>
              <a:t>i</a:t>
            </a:r>
            <a:r>
              <a:rPr lang="en-US" sz="400" dirty="0">
                <a:solidFill>
                  <a:schemeClr val="tx1">
                    <a:lumMod val="75000"/>
                  </a:schemeClr>
                </a:solidFill>
              </a:rPr>
              <a:t> &lt; </a:t>
            </a:r>
            <a:r>
              <a:rPr lang="en-US" sz="400" dirty="0" err="1">
                <a:solidFill>
                  <a:schemeClr val="tx1">
                    <a:lumMod val="75000"/>
                  </a:schemeClr>
                </a:solidFill>
              </a:rPr>
              <a:t>num</a:t>
            </a:r>
            <a:r>
              <a:rPr lang="en-US" sz="400" dirty="0">
                <a:solidFill>
                  <a:schemeClr val="tx1">
                    <a:lumMod val="75000"/>
                  </a:schemeClr>
                </a:solidFill>
              </a:rPr>
              <a:t>; </a:t>
            </a:r>
            <a:r>
              <a:rPr lang="en-US" sz="400" dirty="0" err="1">
                <a:solidFill>
                  <a:schemeClr val="tx1">
                    <a:lumMod val="75000"/>
                  </a:schemeClr>
                </a:solidFill>
              </a:rPr>
              <a:t>i</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args</a:t>
            </a:r>
            <a:r>
              <a:rPr lang="en-US" sz="400" dirty="0">
                <a:solidFill>
                  <a:schemeClr val="tx1">
                    <a:lumMod val="75000"/>
                  </a:schemeClr>
                </a:solidFill>
              </a:rPr>
              <a:t>[</a:t>
            </a:r>
            <a:r>
              <a:rPr lang="en-US" sz="400" dirty="0" err="1">
                <a:solidFill>
                  <a:schemeClr val="tx1">
                    <a:lumMod val="75000"/>
                  </a:schemeClr>
                </a:solidFill>
              </a:rPr>
              <a:t>i</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array[</a:t>
            </a:r>
            <a:r>
              <a:rPr lang="en-US" sz="400" dirty="0" err="1">
                <a:solidFill>
                  <a:schemeClr val="tx1">
                    <a:lumMod val="75000"/>
                  </a:schemeClr>
                </a:solidFill>
              </a:rPr>
              <a:t>i</a:t>
            </a:r>
            <a:r>
              <a:rPr lang="en-US" sz="400" dirty="0">
                <a:solidFill>
                  <a:schemeClr val="tx1">
                    <a:lumMod val="75000"/>
                  </a:schemeClr>
                </a:solidFill>
              </a:rPr>
              <a:t>] = </a:t>
            </a:r>
            <a:r>
              <a:rPr lang="en-US" sz="400" dirty="0" err="1">
                <a:solidFill>
                  <a:schemeClr val="tx1">
                    <a:lumMod val="75000"/>
                  </a:schemeClr>
                </a:solidFill>
              </a:rPr>
              <a:t>args</a:t>
            </a:r>
            <a:r>
              <a:rPr lang="en-US" sz="400" dirty="0">
                <a:solidFill>
                  <a:schemeClr val="tx1">
                    <a:lumMod val="75000"/>
                  </a:schemeClr>
                </a:solidFill>
              </a:rPr>
              <a:t>[</a:t>
            </a:r>
            <a:r>
              <a:rPr lang="en-US" sz="400" dirty="0" err="1">
                <a:solidFill>
                  <a:schemeClr val="tx1">
                    <a:lumMod val="75000"/>
                  </a:schemeClr>
                </a:solidFill>
              </a:rPr>
              <a:t>i</a:t>
            </a:r>
            <a:r>
              <a:rPr lang="en-US" sz="400" dirty="0">
                <a:solidFill>
                  <a:schemeClr val="tx1">
                    <a:lumMod val="75000"/>
                  </a:schemeClr>
                </a:solidFill>
              </a:rPr>
              <a:t>].</a:t>
            </a:r>
            <a:r>
              <a:rPr lang="en-US" sz="400" b="1" dirty="0" err="1">
                <a:solidFill>
                  <a:schemeClr val="tx1">
                    <a:lumMod val="75000"/>
                  </a:schemeClr>
                </a:solidFill>
              </a:rPr>
              <a:t>GetType</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for</a:t>
            </a:r>
            <a:r>
              <a:rPr lang="en-US" sz="400" dirty="0">
                <a:solidFill>
                  <a:schemeClr val="tx1">
                    <a:lumMod val="75000"/>
                  </a:schemeClr>
                </a:solidFill>
              </a:rPr>
              <a:t> (</a:t>
            </a:r>
            <a:r>
              <a:rPr lang="en-US" sz="400" b="1" dirty="0" err="1">
                <a:solidFill>
                  <a:schemeClr val="tx1">
                    <a:lumMod val="75000"/>
                  </a:schemeClr>
                </a:solidFill>
              </a:rPr>
              <a:t>int</a:t>
            </a:r>
            <a:r>
              <a:rPr lang="en-US" sz="400" dirty="0">
                <a:solidFill>
                  <a:schemeClr val="tx1">
                    <a:lumMod val="75000"/>
                  </a:schemeClr>
                </a:solidFill>
              </a:rPr>
              <a:t> j = 0; j &lt; </a:t>
            </a:r>
            <a:r>
              <a:rPr lang="en-US" sz="400" dirty="0" err="1">
                <a:solidFill>
                  <a:schemeClr val="tx1">
                    <a:lumMod val="75000"/>
                  </a:schemeClr>
                </a:solidFill>
              </a:rPr>
              <a:t>constructors.Length</a:t>
            </a:r>
            <a:r>
              <a:rPr lang="en-US" sz="400" dirty="0">
                <a:solidFill>
                  <a:schemeClr val="tx1">
                    <a:lumMod val="75000"/>
                  </a:schemeClr>
                </a:solidFill>
              </a:rPr>
              <a:t>; </a:t>
            </a:r>
            <a:r>
              <a:rPr lang="en-US" sz="400" dirty="0" err="1">
                <a:solidFill>
                  <a:schemeClr val="tx1">
                    <a:lumMod val="75000"/>
                  </a:schemeClr>
                </a:solidFill>
              </a:rPr>
              <a:t>j++</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RuntimeType.</a:t>
            </a:r>
            <a:r>
              <a:rPr lang="en-US" sz="400" b="1" dirty="0" err="1">
                <a:solidFill>
                  <a:schemeClr val="tx1">
                    <a:lumMod val="75000"/>
                  </a:schemeClr>
                </a:solidFill>
              </a:rPr>
              <a:t>FilterApplyConstructorInfo</a:t>
            </a:r>
            <a:r>
              <a:rPr lang="en-US" sz="400" dirty="0">
                <a:solidFill>
                  <a:schemeClr val="tx1">
                    <a:lumMod val="75000"/>
                  </a:schemeClr>
                </a:solidFill>
              </a:rPr>
              <a:t>((</a:t>
            </a:r>
            <a:r>
              <a:rPr lang="en-US" sz="400" dirty="0" err="1">
                <a:solidFill>
                  <a:schemeClr val="tx1">
                    <a:lumMod val="75000"/>
                  </a:schemeClr>
                </a:solidFill>
              </a:rPr>
              <a:t>RuntimeConstructorInfo</a:t>
            </a:r>
            <a:r>
              <a:rPr lang="en-US" sz="400" dirty="0">
                <a:solidFill>
                  <a:schemeClr val="tx1">
                    <a:lumMod val="75000"/>
                  </a:schemeClr>
                </a:solidFill>
              </a:rPr>
              <a:t>)constructors[j], </a:t>
            </a:r>
            <a:r>
              <a:rPr lang="en-US" sz="400" dirty="0" err="1">
                <a:solidFill>
                  <a:schemeClr val="tx1">
                    <a:lumMod val="75000"/>
                  </a:schemeClr>
                </a:solidFill>
              </a:rPr>
              <a:t>bindingAttr</a:t>
            </a:r>
            <a:r>
              <a:rPr lang="en-US" sz="400" dirty="0">
                <a:solidFill>
                  <a:schemeClr val="tx1">
                    <a:lumMod val="75000"/>
                  </a:schemeClr>
                </a:solidFill>
              </a:rPr>
              <a:t>, </a:t>
            </a:r>
            <a:r>
              <a:rPr lang="en-US" sz="400" dirty="0" err="1">
                <a:solidFill>
                  <a:schemeClr val="tx1">
                    <a:lumMod val="75000"/>
                  </a:schemeClr>
                </a:solidFill>
              </a:rPr>
              <a:t>CallingConventions.Any</a:t>
            </a:r>
            <a:r>
              <a:rPr lang="en-US" sz="400" dirty="0">
                <a:solidFill>
                  <a:schemeClr val="tx1">
                    <a:lumMod val="75000"/>
                  </a:schemeClr>
                </a:solidFill>
              </a:rPr>
              <a:t>, array))</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list.</a:t>
            </a:r>
            <a:r>
              <a:rPr lang="en-US" sz="400" b="1" dirty="0" err="1">
                <a:solidFill>
                  <a:schemeClr val="tx1">
                    <a:lumMod val="75000"/>
                  </a:schemeClr>
                </a:solidFill>
              </a:rPr>
              <a:t>Add</a:t>
            </a:r>
            <a:r>
              <a:rPr lang="en-US" sz="400" dirty="0">
                <a:solidFill>
                  <a:schemeClr val="tx1">
                    <a:lumMod val="75000"/>
                  </a:schemeClr>
                </a:solidFill>
              </a:rPr>
              <a:t>(constructors[j]);</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MethodBase</a:t>
            </a:r>
            <a:r>
              <a:rPr lang="en-US" sz="400" dirty="0">
                <a:solidFill>
                  <a:schemeClr val="tx1">
                    <a:lumMod val="75000"/>
                  </a:schemeClr>
                </a:solidFill>
              </a:rPr>
              <a:t>[] array2 = </a:t>
            </a:r>
            <a:r>
              <a:rPr lang="en-US" sz="400" b="1" dirty="0">
                <a:solidFill>
                  <a:schemeClr val="tx1">
                    <a:lumMod val="75000"/>
                  </a:schemeClr>
                </a:solidFill>
              </a:rPr>
              <a:t>new</a:t>
            </a:r>
            <a:r>
              <a:rPr lang="en-US" sz="400" dirty="0">
                <a:solidFill>
                  <a:schemeClr val="tx1">
                    <a:lumMod val="75000"/>
                  </a:schemeClr>
                </a:solidFill>
              </a:rPr>
              <a:t> </a:t>
            </a:r>
            <a:r>
              <a:rPr lang="en-US" sz="400" dirty="0" err="1">
                <a:solidFill>
                  <a:schemeClr val="tx1">
                    <a:lumMod val="75000"/>
                  </a:schemeClr>
                </a:solidFill>
              </a:rPr>
              <a:t>MethodBase</a:t>
            </a:r>
            <a:r>
              <a:rPr lang="en-US" sz="400" dirty="0">
                <a:solidFill>
                  <a:schemeClr val="tx1">
                    <a:lumMod val="75000"/>
                  </a:schemeClr>
                </a:solidFill>
              </a:rPr>
              <a:t>[</a:t>
            </a:r>
            <a:r>
              <a:rPr lang="en-US" sz="400" dirty="0" err="1">
                <a:solidFill>
                  <a:schemeClr val="tx1">
                    <a:lumMod val="75000"/>
                  </a:schemeClr>
                </a:solidFill>
              </a:rPr>
              <a:t>list.Count</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list.</a:t>
            </a:r>
            <a:r>
              <a:rPr lang="en-US" sz="400" b="1" dirty="0" err="1">
                <a:solidFill>
                  <a:schemeClr val="tx1">
                    <a:lumMod val="75000"/>
                  </a:schemeClr>
                </a:solidFill>
              </a:rPr>
              <a:t>CopyTo</a:t>
            </a:r>
            <a:r>
              <a:rPr lang="en-US" sz="400" dirty="0">
                <a:solidFill>
                  <a:schemeClr val="tx1">
                    <a:lumMod val="75000"/>
                  </a:schemeClr>
                </a:solidFill>
              </a:rPr>
              <a:t>(array2);</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(array2 != </a:t>
            </a:r>
            <a:r>
              <a:rPr lang="en-US" sz="400" b="1" dirty="0">
                <a:solidFill>
                  <a:schemeClr val="tx1">
                    <a:lumMod val="75000"/>
                  </a:schemeClr>
                </a:solidFill>
              </a:rPr>
              <a:t>null</a:t>
            </a:r>
            <a:r>
              <a:rPr lang="en-US" sz="400" dirty="0">
                <a:solidFill>
                  <a:schemeClr val="tx1">
                    <a:lumMod val="75000"/>
                  </a:schemeClr>
                </a:solidFill>
              </a:rPr>
              <a:t> &amp;&amp; array2.Length == 0)</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array2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(array2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activationAttributes</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ActivationServices.</a:t>
            </a:r>
            <a:r>
              <a:rPr lang="en-US" sz="400" b="1" dirty="0" err="1">
                <a:solidFill>
                  <a:schemeClr val="tx1">
                    <a:lumMod val="75000"/>
                  </a:schemeClr>
                </a:solidFill>
              </a:rPr>
              <a:t>PopActivationAttributes</a:t>
            </a:r>
            <a:r>
              <a:rPr lang="en-US" sz="400" dirty="0">
                <a:solidFill>
                  <a:schemeClr val="tx1">
                    <a:lumMod val="75000"/>
                  </a:schemeClr>
                </a:solidFill>
              </a:rPr>
              <a:t>(</a:t>
            </a:r>
            <a:r>
              <a:rPr lang="en-US" sz="400" b="1" dirty="0">
                <a:solidFill>
                  <a:schemeClr val="tx1">
                    <a:lumMod val="75000"/>
                  </a:schemeClr>
                </a:solidFill>
              </a:rPr>
              <a:t>this</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activationAttributes</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throw</a:t>
            </a:r>
            <a:r>
              <a:rPr lang="en-US" sz="400" dirty="0">
                <a:solidFill>
                  <a:schemeClr val="tx1">
                    <a:lumMod val="75000"/>
                  </a:schemeClr>
                </a:solidFill>
              </a:rPr>
              <a:t> </a:t>
            </a:r>
            <a:r>
              <a:rPr lang="en-US" sz="400" b="1" dirty="0">
                <a:solidFill>
                  <a:schemeClr val="tx1">
                    <a:lumMod val="75000"/>
                  </a:schemeClr>
                </a:solidFill>
              </a:rPr>
              <a:t>new</a:t>
            </a:r>
            <a:r>
              <a:rPr lang="en-US" sz="400" dirty="0">
                <a:solidFill>
                  <a:schemeClr val="tx1">
                    <a:lumMod val="75000"/>
                  </a:schemeClr>
                </a:solidFill>
              </a:rPr>
              <a:t> </a:t>
            </a:r>
            <a:r>
              <a:rPr lang="en-US" sz="400" b="1" dirty="0" err="1">
                <a:solidFill>
                  <a:schemeClr val="tx1">
                    <a:lumMod val="75000"/>
                  </a:schemeClr>
                </a:solidFill>
              </a:rPr>
              <a:t>MissingMethodException</a:t>
            </a:r>
            <a:r>
              <a:rPr lang="en-US" sz="400" dirty="0">
                <a:solidFill>
                  <a:schemeClr val="tx1">
                    <a:lumMod val="75000"/>
                  </a:schemeClr>
                </a:solidFill>
              </a:rPr>
              <a:t>(</a:t>
            </a:r>
            <a:r>
              <a:rPr lang="en-US" sz="400" dirty="0" err="1">
                <a:solidFill>
                  <a:schemeClr val="tx1">
                    <a:lumMod val="75000"/>
                  </a:schemeClr>
                </a:solidFill>
              </a:rPr>
              <a:t>Environment.</a:t>
            </a:r>
            <a:r>
              <a:rPr lang="en-US" sz="400" b="1" dirty="0" err="1">
                <a:solidFill>
                  <a:schemeClr val="tx1">
                    <a:lumMod val="75000"/>
                  </a:schemeClr>
                </a:solidFill>
              </a:rPr>
              <a:t>GetResourceString</a:t>
            </a:r>
            <a:r>
              <a:rPr lang="en-US" sz="400" dirty="0">
                <a:solidFill>
                  <a:schemeClr val="tx1">
                    <a:lumMod val="75000"/>
                  </a:schemeClr>
                </a:solidFill>
              </a:rPr>
              <a:t>("</a:t>
            </a:r>
            <a:r>
              <a:rPr lang="en-US" sz="400" dirty="0" err="1">
                <a:solidFill>
                  <a:schemeClr val="tx1">
                    <a:lumMod val="75000"/>
                  </a:schemeClr>
                </a:solidFill>
              </a:rPr>
              <a:t>MissingConstructor_Name</a:t>
            </a:r>
            <a:r>
              <a:rPr lang="en-US" sz="400" dirty="0">
                <a:solidFill>
                  <a:schemeClr val="tx1">
                    <a:lumMod val="75000"/>
                  </a:schemeClr>
                </a:solidFill>
              </a:rPr>
              <a:t>", </a:t>
            </a:r>
            <a:r>
              <a:rPr lang="en-US" sz="400" b="1" dirty="0">
                <a:solidFill>
                  <a:schemeClr val="tx1">
                    <a:lumMod val="75000"/>
                  </a:schemeClr>
                </a:solidFill>
              </a:rPr>
              <a:t>new</a:t>
            </a:r>
            <a:r>
              <a:rPr lang="en-US" sz="400" dirty="0">
                <a:solidFill>
                  <a:schemeClr val="tx1">
                    <a:lumMod val="75000"/>
                  </a:schemeClr>
                </a:solidFill>
              </a:rPr>
              <a:t> object[]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err="1">
                <a:solidFill>
                  <a:schemeClr val="tx1">
                    <a:lumMod val="75000"/>
                  </a:schemeClr>
                </a:solidFill>
              </a:rPr>
              <a:t>this</a:t>
            </a:r>
            <a:r>
              <a:rPr lang="en-US" sz="400" dirty="0" err="1">
                <a:solidFill>
                  <a:schemeClr val="tx1">
                    <a:lumMod val="75000"/>
                  </a:schemeClr>
                </a:solidFill>
              </a:rPr>
              <a:t>.FullName</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object </a:t>
            </a:r>
            <a:r>
              <a:rPr lang="en-US" sz="400" dirty="0" err="1">
                <a:solidFill>
                  <a:schemeClr val="tx1">
                    <a:lumMod val="75000"/>
                  </a:schemeClr>
                </a:solidFill>
              </a:rPr>
              <a:t>obj</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MethodBase</a:t>
            </a:r>
            <a:r>
              <a:rPr lang="en-US" sz="400" dirty="0">
                <a:solidFill>
                  <a:schemeClr val="tx1">
                    <a:lumMod val="75000"/>
                  </a:schemeClr>
                </a:solidFill>
              </a:rPr>
              <a:t> </a:t>
            </a:r>
            <a:r>
              <a:rPr lang="en-US" sz="400" dirty="0" err="1">
                <a:solidFill>
                  <a:schemeClr val="tx1">
                    <a:lumMod val="75000"/>
                  </a:schemeClr>
                </a:solidFill>
              </a:rPr>
              <a:t>methodBase</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try</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methodBase</a:t>
            </a:r>
            <a:r>
              <a:rPr lang="en-US" sz="400" dirty="0">
                <a:solidFill>
                  <a:schemeClr val="tx1">
                    <a:lumMod val="75000"/>
                  </a:schemeClr>
                </a:solidFill>
              </a:rPr>
              <a:t> = </a:t>
            </a:r>
            <a:r>
              <a:rPr lang="en-US" sz="400" dirty="0" err="1">
                <a:solidFill>
                  <a:schemeClr val="tx1">
                    <a:lumMod val="75000"/>
                  </a:schemeClr>
                </a:solidFill>
              </a:rPr>
              <a:t>binder.</a:t>
            </a:r>
            <a:r>
              <a:rPr lang="en-US" sz="400" b="1" dirty="0" err="1">
                <a:solidFill>
                  <a:schemeClr val="tx1">
                    <a:lumMod val="75000"/>
                  </a:schemeClr>
                </a:solidFill>
              </a:rPr>
              <a:t>BindToMethod</a:t>
            </a:r>
            <a:r>
              <a:rPr lang="en-US" sz="400" dirty="0">
                <a:solidFill>
                  <a:schemeClr val="tx1">
                    <a:lumMod val="75000"/>
                  </a:schemeClr>
                </a:solidFill>
              </a:rPr>
              <a:t>(</a:t>
            </a:r>
            <a:r>
              <a:rPr lang="en-US" sz="400" dirty="0" err="1">
                <a:solidFill>
                  <a:schemeClr val="tx1">
                    <a:lumMod val="75000"/>
                  </a:schemeClr>
                </a:solidFill>
              </a:rPr>
              <a:t>bindingAttr</a:t>
            </a:r>
            <a:r>
              <a:rPr lang="en-US" sz="400" dirty="0">
                <a:solidFill>
                  <a:schemeClr val="tx1">
                    <a:lumMod val="75000"/>
                  </a:schemeClr>
                </a:solidFill>
              </a:rPr>
              <a:t>, array2, </a:t>
            </a:r>
            <a:r>
              <a:rPr lang="en-US" sz="400" b="1" dirty="0">
                <a:solidFill>
                  <a:schemeClr val="tx1">
                    <a:lumMod val="75000"/>
                  </a:schemeClr>
                </a:solidFill>
              </a:rPr>
              <a:t>ref</a:t>
            </a:r>
            <a:r>
              <a:rPr lang="en-US" sz="400" dirty="0">
                <a:solidFill>
                  <a:schemeClr val="tx1">
                    <a:lumMod val="75000"/>
                  </a:schemeClr>
                </a:solidFill>
              </a:rPr>
              <a:t> </a:t>
            </a:r>
            <a:r>
              <a:rPr lang="en-US" sz="400" dirty="0" err="1">
                <a:solidFill>
                  <a:schemeClr val="tx1">
                    <a:lumMod val="75000"/>
                  </a:schemeClr>
                </a:solidFill>
              </a:rPr>
              <a:t>args</a:t>
            </a:r>
            <a:r>
              <a:rPr lang="en-US" sz="400" dirty="0">
                <a:solidFill>
                  <a:schemeClr val="tx1">
                    <a:lumMod val="75000"/>
                  </a:schemeClr>
                </a:solidFill>
              </a:rPr>
              <a:t>, </a:t>
            </a:r>
            <a:r>
              <a:rPr lang="en-US" sz="400" b="1" dirty="0">
                <a:solidFill>
                  <a:schemeClr val="tx1">
                    <a:lumMod val="75000"/>
                  </a:schemeClr>
                </a:solidFill>
              </a:rPr>
              <a:t>null</a:t>
            </a:r>
            <a:r>
              <a:rPr lang="en-US" sz="400" dirty="0">
                <a:solidFill>
                  <a:schemeClr val="tx1">
                    <a:lumMod val="75000"/>
                  </a:schemeClr>
                </a:solidFill>
              </a:rPr>
              <a:t>, culture, </a:t>
            </a:r>
            <a:r>
              <a:rPr lang="en-US" sz="400" b="1" dirty="0">
                <a:solidFill>
                  <a:schemeClr val="tx1">
                    <a:lumMod val="75000"/>
                  </a:schemeClr>
                </a:solidFill>
              </a:rPr>
              <a:t>null</a:t>
            </a:r>
            <a:r>
              <a:rPr lang="en-US" sz="400" dirty="0">
                <a:solidFill>
                  <a:schemeClr val="tx1">
                    <a:lumMod val="75000"/>
                  </a:schemeClr>
                </a:solidFill>
              </a:rPr>
              <a:t>, </a:t>
            </a:r>
            <a:r>
              <a:rPr lang="en-US" sz="400" b="1" dirty="0">
                <a:solidFill>
                  <a:schemeClr val="tx1">
                    <a:lumMod val="75000"/>
                  </a:schemeClr>
                </a:solidFill>
              </a:rPr>
              <a:t>out</a:t>
            </a:r>
            <a:r>
              <a:rPr lang="en-US" sz="400" dirty="0">
                <a:solidFill>
                  <a:schemeClr val="tx1">
                    <a:lumMod val="75000"/>
                  </a:schemeClr>
                </a:solidFill>
              </a:rPr>
              <a:t> </a:t>
            </a:r>
            <a:r>
              <a:rPr lang="en-US" sz="400" dirty="0" err="1">
                <a:solidFill>
                  <a:schemeClr val="tx1">
                    <a:lumMod val="75000"/>
                  </a:schemeClr>
                </a:solidFill>
              </a:rPr>
              <a:t>obj</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catch</a:t>
            </a:r>
            <a:r>
              <a:rPr lang="en-US" sz="400" dirty="0">
                <a:solidFill>
                  <a:schemeClr val="tx1">
                    <a:lumMod val="75000"/>
                  </a:schemeClr>
                </a:solidFill>
              </a:rPr>
              <a:t> (</a:t>
            </a:r>
            <a:r>
              <a:rPr lang="en-US" sz="400" dirty="0" err="1">
                <a:solidFill>
                  <a:schemeClr val="tx1">
                    <a:lumMod val="75000"/>
                  </a:schemeClr>
                </a:solidFill>
              </a:rPr>
              <a:t>MissingMethodException</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methodBase</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methodBase</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activationAttributes</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ActivationServices.</a:t>
            </a:r>
            <a:r>
              <a:rPr lang="en-US" sz="400" b="1" dirty="0" err="1">
                <a:solidFill>
                  <a:schemeClr val="tx1">
                    <a:lumMod val="75000"/>
                  </a:schemeClr>
                </a:solidFill>
              </a:rPr>
              <a:t>PopActivationAttributes</a:t>
            </a:r>
            <a:r>
              <a:rPr lang="en-US" sz="400" dirty="0">
                <a:solidFill>
                  <a:schemeClr val="tx1">
                    <a:lumMod val="75000"/>
                  </a:schemeClr>
                </a:solidFill>
              </a:rPr>
              <a:t>(</a:t>
            </a:r>
            <a:r>
              <a:rPr lang="en-US" sz="400" b="1" dirty="0">
                <a:solidFill>
                  <a:schemeClr val="tx1">
                    <a:lumMod val="75000"/>
                  </a:schemeClr>
                </a:solidFill>
              </a:rPr>
              <a:t>this</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activationAttributes</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throw</a:t>
            </a:r>
            <a:r>
              <a:rPr lang="en-US" sz="400" dirty="0">
                <a:solidFill>
                  <a:schemeClr val="tx1">
                    <a:lumMod val="75000"/>
                  </a:schemeClr>
                </a:solidFill>
              </a:rPr>
              <a:t> </a:t>
            </a:r>
            <a:r>
              <a:rPr lang="en-US" sz="400" b="1" dirty="0">
                <a:solidFill>
                  <a:schemeClr val="tx1">
                    <a:lumMod val="75000"/>
                  </a:schemeClr>
                </a:solidFill>
              </a:rPr>
              <a:t>new</a:t>
            </a:r>
            <a:r>
              <a:rPr lang="en-US" sz="400" dirty="0">
                <a:solidFill>
                  <a:schemeClr val="tx1">
                    <a:lumMod val="75000"/>
                  </a:schemeClr>
                </a:solidFill>
              </a:rPr>
              <a:t> </a:t>
            </a:r>
            <a:r>
              <a:rPr lang="en-US" sz="400" b="1" dirty="0" err="1">
                <a:solidFill>
                  <a:schemeClr val="tx1">
                    <a:lumMod val="75000"/>
                  </a:schemeClr>
                </a:solidFill>
              </a:rPr>
              <a:t>MissingMethodException</a:t>
            </a:r>
            <a:r>
              <a:rPr lang="en-US" sz="400" dirty="0">
                <a:solidFill>
                  <a:schemeClr val="tx1">
                    <a:lumMod val="75000"/>
                  </a:schemeClr>
                </a:solidFill>
              </a:rPr>
              <a:t>(</a:t>
            </a:r>
            <a:r>
              <a:rPr lang="en-US" sz="400" dirty="0" err="1">
                <a:solidFill>
                  <a:schemeClr val="tx1">
                    <a:lumMod val="75000"/>
                  </a:schemeClr>
                </a:solidFill>
              </a:rPr>
              <a:t>Environment.</a:t>
            </a:r>
            <a:r>
              <a:rPr lang="en-US" sz="400" b="1" dirty="0" err="1">
                <a:solidFill>
                  <a:schemeClr val="tx1">
                    <a:lumMod val="75000"/>
                  </a:schemeClr>
                </a:solidFill>
              </a:rPr>
              <a:t>GetResourceString</a:t>
            </a:r>
            <a:r>
              <a:rPr lang="en-US" sz="400" dirty="0">
                <a:solidFill>
                  <a:schemeClr val="tx1">
                    <a:lumMod val="75000"/>
                  </a:schemeClr>
                </a:solidFill>
              </a:rPr>
              <a:t>("</a:t>
            </a:r>
            <a:r>
              <a:rPr lang="en-US" sz="400" dirty="0" err="1">
                <a:solidFill>
                  <a:schemeClr val="tx1">
                    <a:lumMod val="75000"/>
                  </a:schemeClr>
                </a:solidFill>
              </a:rPr>
              <a:t>MissingConstructor_Name</a:t>
            </a:r>
            <a:r>
              <a:rPr lang="en-US" sz="400" dirty="0">
                <a:solidFill>
                  <a:schemeClr val="tx1">
                    <a:lumMod val="75000"/>
                  </a:schemeClr>
                </a:solidFill>
              </a:rPr>
              <a:t>", </a:t>
            </a:r>
            <a:r>
              <a:rPr lang="en-US" sz="400" b="1" dirty="0">
                <a:solidFill>
                  <a:schemeClr val="tx1">
                    <a:lumMod val="75000"/>
                  </a:schemeClr>
                </a:solidFill>
              </a:rPr>
              <a:t>new</a:t>
            </a:r>
            <a:r>
              <a:rPr lang="en-US" sz="400" dirty="0">
                <a:solidFill>
                  <a:schemeClr val="tx1">
                    <a:lumMod val="75000"/>
                  </a:schemeClr>
                </a:solidFill>
              </a:rPr>
              <a:t> object[]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err="1">
                <a:solidFill>
                  <a:schemeClr val="tx1">
                    <a:lumMod val="75000"/>
                  </a:schemeClr>
                </a:solidFill>
              </a:rPr>
              <a:t>this</a:t>
            </a:r>
            <a:r>
              <a:rPr lang="en-US" sz="400" dirty="0" err="1">
                <a:solidFill>
                  <a:schemeClr val="tx1">
                    <a:lumMod val="75000"/>
                  </a:schemeClr>
                </a:solidFill>
              </a:rPr>
              <a:t>.FullName</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RuntimeType.DelegateType.</a:t>
            </a:r>
            <a:r>
              <a:rPr lang="en-US" sz="400" b="1" dirty="0" err="1">
                <a:solidFill>
                  <a:schemeClr val="tx1">
                    <a:lumMod val="75000"/>
                  </a:schemeClr>
                </a:solidFill>
              </a:rPr>
              <a:t>IsAssignableFrom</a:t>
            </a:r>
            <a:r>
              <a:rPr lang="en-US" sz="400" dirty="0">
                <a:solidFill>
                  <a:schemeClr val="tx1">
                    <a:lumMod val="75000"/>
                  </a:schemeClr>
                </a:solidFill>
              </a:rPr>
              <a:t>(</a:t>
            </a:r>
            <a:r>
              <a:rPr lang="en-US" sz="400" dirty="0" err="1">
                <a:solidFill>
                  <a:schemeClr val="tx1">
                    <a:lumMod val="75000"/>
                  </a:schemeClr>
                </a:solidFill>
              </a:rPr>
              <a:t>methodBase.DeclaringType</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new</a:t>
            </a:r>
            <a:r>
              <a:rPr lang="en-US" sz="400" dirty="0">
                <a:solidFill>
                  <a:schemeClr val="tx1">
                    <a:lumMod val="75000"/>
                  </a:schemeClr>
                </a:solidFill>
              </a:rPr>
              <a:t> </a:t>
            </a:r>
            <a:r>
              <a:rPr lang="en-US" sz="400" b="1" dirty="0" err="1">
                <a:solidFill>
                  <a:schemeClr val="tx1">
                    <a:lumMod val="75000"/>
                  </a:schemeClr>
                </a:solidFill>
              </a:rPr>
              <a:t>SecurityPermission</a:t>
            </a:r>
            <a:r>
              <a:rPr lang="en-US" sz="400" dirty="0">
                <a:solidFill>
                  <a:schemeClr val="tx1">
                    <a:lumMod val="75000"/>
                  </a:schemeClr>
                </a:solidFill>
              </a:rPr>
              <a:t>(</a:t>
            </a:r>
            <a:r>
              <a:rPr lang="en-US" sz="400" dirty="0" err="1">
                <a:solidFill>
                  <a:schemeClr val="tx1">
                    <a:lumMod val="75000"/>
                  </a:schemeClr>
                </a:solidFill>
              </a:rPr>
              <a:t>SecurityPermissionFlag.UnmanagedCode</a:t>
            </a:r>
            <a:r>
              <a:rPr lang="en-US" sz="400" dirty="0">
                <a:solidFill>
                  <a:schemeClr val="tx1">
                    <a:lumMod val="75000"/>
                  </a:schemeClr>
                </a:solidFill>
              </a:rPr>
              <a:t>).</a:t>
            </a:r>
            <a:r>
              <a:rPr lang="en-US" sz="400" b="1" dirty="0">
                <a:solidFill>
                  <a:schemeClr val="tx1">
                    <a:lumMod val="75000"/>
                  </a:schemeClr>
                </a:solidFill>
              </a:rPr>
              <a:t>Demand</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methodBase.</a:t>
            </a:r>
            <a:r>
              <a:rPr lang="en-US" sz="400" b="1" dirty="0" err="1">
                <a:solidFill>
                  <a:schemeClr val="tx1">
                    <a:lumMod val="75000"/>
                  </a:schemeClr>
                </a:solidFill>
              </a:rPr>
              <a:t>GetParametersNoCopy</a:t>
            </a:r>
            <a:r>
              <a:rPr lang="en-US" sz="400" dirty="0">
                <a:solidFill>
                  <a:schemeClr val="tx1">
                    <a:lumMod val="75000"/>
                  </a:schemeClr>
                </a:solidFill>
              </a:rPr>
              <a:t>().Length == 0)</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args.Length</a:t>
            </a:r>
            <a:r>
              <a:rPr lang="en-US" sz="400" dirty="0">
                <a:solidFill>
                  <a:schemeClr val="tx1">
                    <a:lumMod val="75000"/>
                  </a:schemeClr>
                </a:solidFill>
              </a:rPr>
              <a:t> != 0)</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throw</a:t>
            </a:r>
            <a:r>
              <a:rPr lang="en-US" sz="400" dirty="0">
                <a:solidFill>
                  <a:schemeClr val="tx1">
                    <a:lumMod val="75000"/>
                  </a:schemeClr>
                </a:solidFill>
              </a:rPr>
              <a:t> </a:t>
            </a:r>
            <a:r>
              <a:rPr lang="en-US" sz="400" b="1" dirty="0">
                <a:solidFill>
                  <a:schemeClr val="tx1">
                    <a:lumMod val="75000"/>
                  </a:schemeClr>
                </a:solidFill>
              </a:rPr>
              <a:t>new</a:t>
            </a:r>
            <a:r>
              <a:rPr lang="en-US" sz="400" dirty="0">
                <a:solidFill>
                  <a:schemeClr val="tx1">
                    <a:lumMod val="75000"/>
                  </a:schemeClr>
                </a:solidFill>
              </a:rPr>
              <a:t> </a:t>
            </a:r>
            <a:r>
              <a:rPr lang="en-US" sz="400" b="1" dirty="0" err="1">
                <a:solidFill>
                  <a:schemeClr val="tx1">
                    <a:lumMod val="75000"/>
                  </a:schemeClr>
                </a:solidFill>
              </a:rPr>
              <a:t>NotSupportedException</a:t>
            </a:r>
            <a:r>
              <a:rPr lang="en-US" sz="400" dirty="0">
                <a:solidFill>
                  <a:schemeClr val="tx1">
                    <a:lumMod val="75000"/>
                  </a:schemeClr>
                </a:solidFill>
              </a:rPr>
              <a:t>(</a:t>
            </a:r>
            <a:r>
              <a:rPr lang="en-US" sz="400" dirty="0" err="1">
                <a:solidFill>
                  <a:schemeClr val="tx1">
                    <a:lumMod val="75000"/>
                  </a:schemeClr>
                </a:solidFill>
              </a:rPr>
              <a:t>string.</a:t>
            </a:r>
            <a:r>
              <a:rPr lang="en-US" sz="400" b="1" dirty="0" err="1">
                <a:solidFill>
                  <a:schemeClr val="tx1">
                    <a:lumMod val="75000"/>
                  </a:schemeClr>
                </a:solidFill>
              </a:rPr>
              <a:t>Format</a:t>
            </a:r>
            <a:r>
              <a:rPr lang="en-US" sz="400" dirty="0">
                <a:solidFill>
                  <a:schemeClr val="tx1">
                    <a:lumMod val="75000"/>
                  </a:schemeClr>
                </a:solidFill>
              </a:rPr>
              <a:t>(</a:t>
            </a:r>
            <a:r>
              <a:rPr lang="en-US" sz="400" dirty="0" err="1">
                <a:solidFill>
                  <a:schemeClr val="tx1">
                    <a:lumMod val="75000"/>
                  </a:schemeClr>
                </a:solidFill>
              </a:rPr>
              <a:t>CultureInfo.CurrentCulture</a:t>
            </a:r>
            <a:r>
              <a:rPr lang="en-US" sz="400" dirty="0">
                <a:solidFill>
                  <a:schemeClr val="tx1">
                    <a:lumMod val="75000"/>
                  </a:schemeClr>
                </a:solidFill>
              </a:rPr>
              <a:t>, </a:t>
            </a:r>
            <a:r>
              <a:rPr lang="en-US" sz="400" dirty="0" err="1">
                <a:solidFill>
                  <a:schemeClr val="tx1">
                    <a:lumMod val="75000"/>
                  </a:schemeClr>
                </a:solidFill>
              </a:rPr>
              <a:t>Environment.</a:t>
            </a:r>
            <a:r>
              <a:rPr lang="en-US" sz="400" b="1" dirty="0" err="1">
                <a:solidFill>
                  <a:schemeClr val="tx1">
                    <a:lumMod val="75000"/>
                  </a:schemeClr>
                </a:solidFill>
              </a:rPr>
              <a:t>GetResourceString</a:t>
            </a:r>
            <a:r>
              <a:rPr lang="en-US" sz="400" dirty="0">
                <a:solidFill>
                  <a:schemeClr val="tx1">
                    <a:lumMod val="75000"/>
                  </a:schemeClr>
                </a:solidFill>
              </a:rPr>
              <a:t>("</a:t>
            </a:r>
            <a:r>
              <a:rPr lang="en-US" sz="400" dirty="0" err="1">
                <a:solidFill>
                  <a:schemeClr val="tx1">
                    <a:lumMod val="75000"/>
                  </a:schemeClr>
                </a:solidFill>
              </a:rPr>
              <a:t>NotSupported_CallToVarArg</a:t>
            </a:r>
            <a:r>
              <a:rPr lang="en-US" sz="400" dirty="0">
                <a:solidFill>
                  <a:schemeClr val="tx1">
                    <a:lumMod val="75000"/>
                  </a:schemeClr>
                </a:solidFill>
              </a:rPr>
              <a:t>"), </a:t>
            </a:r>
            <a:r>
              <a:rPr lang="en-US" sz="400" dirty="0" err="1">
                <a:solidFill>
                  <a:schemeClr val="tx1">
                    <a:lumMod val="75000"/>
                  </a:schemeClr>
                </a:solidFill>
              </a:rPr>
              <a:t>Array.Empty</a:t>
            </a:r>
            <a:r>
              <a:rPr lang="en-US" sz="400" dirty="0">
                <a:solidFill>
                  <a:schemeClr val="tx1">
                    <a:lumMod val="75000"/>
                  </a:schemeClr>
                </a:solidFill>
              </a:rPr>
              <a:t>&lt;object&gt;()));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result = </a:t>
            </a:r>
            <a:r>
              <a:rPr lang="en-US" sz="400" dirty="0" err="1">
                <a:solidFill>
                  <a:schemeClr val="tx1">
                    <a:lumMod val="75000"/>
                  </a:schemeClr>
                </a:solidFill>
              </a:rPr>
              <a:t>Activator.</a:t>
            </a:r>
            <a:r>
              <a:rPr lang="en-US" sz="400" b="1" dirty="0" err="1">
                <a:solidFill>
                  <a:schemeClr val="tx1">
                    <a:lumMod val="75000"/>
                  </a:schemeClr>
                </a:solidFill>
              </a:rPr>
              <a:t>CreateInstance</a:t>
            </a:r>
            <a:r>
              <a:rPr lang="en-US" sz="400" dirty="0">
                <a:solidFill>
                  <a:schemeClr val="tx1">
                    <a:lumMod val="75000"/>
                  </a:schemeClr>
                </a:solidFill>
              </a:rPr>
              <a:t>(</a:t>
            </a:r>
            <a:r>
              <a:rPr lang="en-US" sz="400" b="1" dirty="0">
                <a:solidFill>
                  <a:schemeClr val="tx1">
                    <a:lumMod val="75000"/>
                  </a:schemeClr>
                </a:solidFill>
              </a:rPr>
              <a:t>this</a:t>
            </a:r>
            <a:r>
              <a:rPr lang="en-US" sz="400" dirty="0">
                <a:solidFill>
                  <a:schemeClr val="tx1">
                    <a:lumMod val="75000"/>
                  </a:schemeClr>
                </a:solidFill>
              </a:rPr>
              <a:t>, </a:t>
            </a:r>
            <a:r>
              <a:rPr lang="en-US" sz="400" b="1" dirty="0">
                <a:solidFill>
                  <a:schemeClr val="tx1">
                    <a:lumMod val="75000"/>
                  </a:schemeClr>
                </a:solidFill>
              </a:rPr>
              <a:t>true</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else</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result = ((</a:t>
            </a:r>
            <a:r>
              <a:rPr lang="en-US" sz="400" dirty="0" err="1">
                <a:solidFill>
                  <a:schemeClr val="tx1">
                    <a:lumMod val="75000"/>
                  </a:schemeClr>
                </a:solidFill>
              </a:rPr>
              <a:t>ConstructorInfo</a:t>
            </a:r>
            <a:r>
              <a:rPr lang="en-US" sz="400" dirty="0">
                <a:solidFill>
                  <a:schemeClr val="tx1">
                    <a:lumMod val="75000"/>
                  </a:schemeClr>
                </a:solidFill>
              </a:rPr>
              <a:t>)</a:t>
            </a:r>
            <a:r>
              <a:rPr lang="en-US" sz="400" dirty="0" err="1">
                <a:solidFill>
                  <a:schemeClr val="tx1">
                    <a:lumMod val="75000"/>
                  </a:schemeClr>
                </a:solidFill>
              </a:rPr>
              <a:t>methodBase</a:t>
            </a:r>
            <a:r>
              <a:rPr lang="en-US" sz="400" dirty="0">
                <a:solidFill>
                  <a:schemeClr val="tx1">
                    <a:lumMod val="75000"/>
                  </a:schemeClr>
                </a:solidFill>
              </a:rPr>
              <a:t>).</a:t>
            </a:r>
            <a:r>
              <a:rPr lang="en-US" sz="400" b="1" dirty="0">
                <a:solidFill>
                  <a:schemeClr val="tx1">
                    <a:lumMod val="75000"/>
                  </a:schemeClr>
                </a:solidFill>
              </a:rPr>
              <a:t>Invoke</a:t>
            </a:r>
            <a:r>
              <a:rPr lang="en-US" sz="400" dirty="0">
                <a:solidFill>
                  <a:schemeClr val="tx1">
                    <a:lumMod val="75000"/>
                  </a:schemeClr>
                </a:solidFill>
              </a:rPr>
              <a:t>(</a:t>
            </a:r>
            <a:r>
              <a:rPr lang="en-US" sz="400" dirty="0" err="1">
                <a:solidFill>
                  <a:schemeClr val="tx1">
                    <a:lumMod val="75000"/>
                  </a:schemeClr>
                </a:solidFill>
              </a:rPr>
              <a:t>bindingAttr</a:t>
            </a:r>
            <a:r>
              <a:rPr lang="en-US" sz="400" dirty="0">
                <a:solidFill>
                  <a:schemeClr val="tx1">
                    <a:lumMod val="75000"/>
                  </a:schemeClr>
                </a:solidFill>
              </a:rPr>
              <a:t>, binder, </a:t>
            </a:r>
            <a:r>
              <a:rPr lang="en-US" sz="400" dirty="0" err="1">
                <a:solidFill>
                  <a:schemeClr val="tx1">
                    <a:lumMod val="75000"/>
                  </a:schemeClr>
                </a:solidFill>
              </a:rPr>
              <a:t>args</a:t>
            </a:r>
            <a:r>
              <a:rPr lang="en-US" sz="400" dirty="0">
                <a:solidFill>
                  <a:schemeClr val="tx1">
                    <a:lumMod val="75000"/>
                  </a:schemeClr>
                </a:solidFill>
              </a:rPr>
              <a:t>, culture);</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obj</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binder.</a:t>
            </a:r>
            <a:r>
              <a:rPr lang="en-US" sz="400" b="1" dirty="0" err="1">
                <a:solidFill>
                  <a:schemeClr val="tx1">
                    <a:lumMod val="75000"/>
                  </a:schemeClr>
                </a:solidFill>
              </a:rPr>
              <a:t>ReorderArgumentArray</a:t>
            </a:r>
            <a:r>
              <a:rPr lang="en-US" sz="400" dirty="0">
                <a:solidFill>
                  <a:schemeClr val="tx1">
                    <a:lumMod val="75000"/>
                  </a:schemeClr>
                </a:solidFill>
              </a:rPr>
              <a:t>(</a:t>
            </a:r>
            <a:r>
              <a:rPr lang="en-US" sz="400" b="1" dirty="0">
                <a:solidFill>
                  <a:schemeClr val="tx1">
                    <a:lumMod val="75000"/>
                  </a:schemeClr>
                </a:solidFill>
              </a:rPr>
              <a:t>ref</a:t>
            </a:r>
            <a:r>
              <a:rPr lang="en-US" sz="400" dirty="0">
                <a:solidFill>
                  <a:schemeClr val="tx1">
                    <a:lumMod val="75000"/>
                  </a:schemeClr>
                </a:solidFill>
              </a:rPr>
              <a:t> </a:t>
            </a:r>
            <a:r>
              <a:rPr lang="en-US" sz="400" dirty="0" err="1">
                <a:solidFill>
                  <a:schemeClr val="tx1">
                    <a:lumMod val="75000"/>
                  </a:schemeClr>
                </a:solidFill>
              </a:rPr>
              <a:t>args</a:t>
            </a:r>
            <a:r>
              <a:rPr lang="en-US" sz="400" dirty="0">
                <a:solidFill>
                  <a:schemeClr val="tx1">
                    <a:lumMod val="75000"/>
                  </a:schemeClr>
                </a:solidFill>
              </a:rPr>
              <a:t>, </a:t>
            </a:r>
            <a:r>
              <a:rPr lang="en-US" sz="400" dirty="0" err="1">
                <a:solidFill>
                  <a:schemeClr val="tx1">
                    <a:lumMod val="75000"/>
                  </a:schemeClr>
                </a:solidFill>
              </a:rPr>
              <a:t>obj</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finally</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if</a:t>
            </a:r>
            <a:r>
              <a:rPr lang="en-US" sz="400" dirty="0">
                <a:solidFill>
                  <a:schemeClr val="tx1">
                    <a:lumMod val="75000"/>
                  </a:schemeClr>
                </a:solidFill>
              </a:rPr>
              <a:t> (</a:t>
            </a:r>
            <a:r>
              <a:rPr lang="en-US" sz="400" dirty="0" err="1">
                <a:solidFill>
                  <a:schemeClr val="tx1">
                    <a:lumMod val="75000"/>
                  </a:schemeClr>
                </a:solidFill>
              </a:rPr>
              <a:t>activationAttributes</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ActivationServices.</a:t>
            </a:r>
            <a:r>
              <a:rPr lang="en-US" sz="400" b="1" dirty="0" err="1">
                <a:solidFill>
                  <a:schemeClr val="tx1">
                    <a:lumMod val="75000"/>
                  </a:schemeClr>
                </a:solidFill>
              </a:rPr>
              <a:t>PopActivationAttributes</a:t>
            </a:r>
            <a:r>
              <a:rPr lang="en-US" sz="400" dirty="0">
                <a:solidFill>
                  <a:schemeClr val="tx1">
                    <a:lumMod val="75000"/>
                  </a:schemeClr>
                </a:solidFill>
              </a:rPr>
              <a:t>(</a:t>
            </a:r>
            <a:r>
              <a:rPr lang="en-US" sz="400" b="1" dirty="0">
                <a:solidFill>
                  <a:schemeClr val="tx1">
                    <a:lumMod val="75000"/>
                  </a:schemeClr>
                </a:solidFill>
              </a:rPr>
              <a:t>this</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r>
              <a:rPr lang="en-US" sz="400" dirty="0" err="1">
                <a:solidFill>
                  <a:schemeClr val="tx1">
                    <a:lumMod val="75000"/>
                  </a:schemeClr>
                </a:solidFill>
              </a:rPr>
              <a:t>activationAttributes</a:t>
            </a:r>
            <a:r>
              <a:rPr lang="en-US" sz="400" dirty="0">
                <a:solidFill>
                  <a:schemeClr val="tx1">
                    <a:lumMod val="75000"/>
                  </a:schemeClr>
                </a:solidFill>
              </a:rPr>
              <a:t> = </a:t>
            </a:r>
            <a:r>
              <a:rPr lang="en-US" sz="400" b="1" dirty="0">
                <a:solidFill>
                  <a:schemeClr val="tx1">
                    <a:lumMod val="75000"/>
                  </a:schemeClr>
                </a:solidFill>
              </a:rPr>
              <a:t>null</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catch</a:t>
            </a:r>
            <a:r>
              <a:rPr lang="en-US" sz="400" dirty="0">
                <a:solidFill>
                  <a:schemeClr val="tx1">
                    <a:lumMod val="75000"/>
                  </a:schemeClr>
                </a:solidFill>
              </a:rPr>
              <a:t> (Exception)</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a:t>
            </a:r>
            <a:r>
              <a:rPr lang="en-US" sz="400" b="1" dirty="0">
                <a:solidFill>
                  <a:schemeClr val="tx1">
                    <a:lumMod val="75000"/>
                  </a:schemeClr>
                </a:solidFill>
              </a:rPr>
              <a:t>throw</a:t>
            </a:r>
            <a:r>
              <a:rPr lang="en-US" sz="400" dirty="0">
                <a:solidFill>
                  <a:schemeClr val="tx1">
                    <a:lumMod val="75000"/>
                  </a:schemeClr>
                </a:solidFill>
              </a:rPr>
              <a:t>;</a:t>
            </a:r>
            <a:br>
              <a:rPr lang="en-US" sz="400" dirty="0">
                <a:solidFill>
                  <a:schemeClr val="tx1">
                    <a:lumMod val="75000"/>
                  </a:schemeClr>
                </a:solidFill>
              </a:rPr>
            </a:br>
            <a:r>
              <a:rPr lang="en-US" sz="400" dirty="0">
                <a:solidFill>
                  <a:schemeClr val="tx1">
                    <a:lumMod val="75000"/>
                  </a:schemeClr>
                </a:solidFill>
              </a:rPr>
              <a:t>    }</a:t>
            </a:r>
            <a:br>
              <a:rPr lang="en-US" sz="400" dirty="0">
                <a:solidFill>
                  <a:schemeClr val="tx1">
                    <a:lumMod val="75000"/>
                  </a:schemeClr>
                </a:solidFill>
              </a:rPr>
            </a:br>
            <a:r>
              <a:rPr lang="en-US" sz="400" dirty="0">
                <a:solidFill>
                  <a:schemeClr val="tx1">
                    <a:lumMod val="75000"/>
                  </a:schemeClr>
                </a:solidFill>
              </a:rPr>
              <a:t>    return result;</a:t>
            </a:r>
            <a:br>
              <a:rPr lang="en-US" sz="400" dirty="0">
                <a:solidFill>
                  <a:schemeClr val="tx1">
                    <a:lumMod val="75000"/>
                  </a:schemeClr>
                </a:solidFill>
              </a:rPr>
            </a:br>
            <a:r>
              <a:rPr lang="en-US" sz="400" dirty="0">
                <a:solidFill>
                  <a:schemeClr val="tx1">
                    <a:lumMod val="75000"/>
                  </a:schemeClr>
                </a:solidFill>
              </a:rPr>
              <a:t>}</a:t>
            </a:r>
          </a:p>
        </p:txBody>
      </p:sp>
    </p:spTree>
    <p:extLst>
      <p:ext uri="{BB962C8B-B14F-4D97-AF65-F5344CB8AC3E}">
        <p14:creationId xmlns:p14="http://schemas.microsoft.com/office/powerpoint/2010/main" val="26424338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B65FD66-7B80-4CFE-8864-DF169D6757DF}"/>
              </a:ext>
            </a:extLst>
          </p:cNvPr>
          <p:cNvGraphicFramePr/>
          <p:nvPr>
            <p:extLst>
              <p:ext uri="{D42A27DB-BD31-4B8C-83A1-F6EECF244321}">
                <p14:modId xmlns:p14="http://schemas.microsoft.com/office/powerpoint/2010/main" val="3958339980"/>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54366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19E5E-F2F8-4C13-9A13-DA753AA455BD}"/>
              </a:ext>
            </a:extLst>
          </p:cNvPr>
          <p:cNvSpPr>
            <a:spLocks noGrp="1"/>
          </p:cNvSpPr>
          <p:nvPr>
            <p:ph type="title"/>
          </p:nvPr>
        </p:nvSpPr>
        <p:spPr>
          <a:xfrm>
            <a:off x="838200" y="365125"/>
            <a:ext cx="10694158" cy="1095185"/>
          </a:xfrm>
        </p:spPr>
        <p:txBody>
          <a:bodyPr/>
          <a:lstStyle/>
          <a:p>
            <a:r>
              <a:rPr lang="en-US" dirty="0"/>
              <a:t>Generate code dynamically!</a:t>
            </a:r>
          </a:p>
        </p:txBody>
      </p:sp>
      <p:pic>
        <p:nvPicPr>
          <p:cNvPr id="7" name="Picture 6">
            <a:extLst>
              <a:ext uri="{FF2B5EF4-FFF2-40B4-BE49-F238E27FC236}">
                <a16:creationId xmlns:a16="http://schemas.microsoft.com/office/drawing/2014/main" id="{F8DE7975-798C-4FE8-8206-8BE93E6F7A69}"/>
              </a:ext>
            </a:extLst>
          </p:cNvPr>
          <p:cNvPicPr>
            <a:picLocks noChangeAspect="1"/>
          </p:cNvPicPr>
          <p:nvPr/>
        </p:nvPicPr>
        <p:blipFill>
          <a:blip r:embed="rId3">
            <a:clrChange>
              <a:clrFrom>
                <a:srgbClr val="1E1E1E"/>
              </a:clrFrom>
              <a:clrTo>
                <a:srgbClr val="1E1E1E">
                  <a:alpha val="0"/>
                </a:srgbClr>
              </a:clrTo>
            </a:clrChange>
          </a:blip>
          <a:stretch>
            <a:fillRect/>
          </a:stretch>
        </p:blipFill>
        <p:spPr>
          <a:xfrm>
            <a:off x="0" y="1462967"/>
            <a:ext cx="12192000" cy="5395033"/>
          </a:xfrm>
          <a:prstGeom prst="rect">
            <a:avLst/>
          </a:prstGeom>
        </p:spPr>
      </p:pic>
      <p:sp>
        <p:nvSpPr>
          <p:cNvPr id="10" name="Rectangle: Single Corner Snipped 9">
            <a:extLst>
              <a:ext uri="{FF2B5EF4-FFF2-40B4-BE49-F238E27FC236}">
                <a16:creationId xmlns:a16="http://schemas.microsoft.com/office/drawing/2014/main" id="{BCD9542D-CB4E-4FF2-BCC5-6D9FF2EE2623}"/>
              </a:ext>
            </a:extLst>
          </p:cNvPr>
          <p:cNvSpPr/>
          <p:nvPr/>
        </p:nvSpPr>
        <p:spPr>
          <a:xfrm rot="16200000">
            <a:off x="8431853" y="3125147"/>
            <a:ext cx="1142244" cy="6323462"/>
          </a:xfrm>
          <a:prstGeom prst="snip1Rect">
            <a:avLst>
              <a:gd name="adj" fmla="val 46078"/>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699E2E0-A7A1-45C4-B387-BF0BDA7BD3F1}"/>
              </a:ext>
            </a:extLst>
          </p:cNvPr>
          <p:cNvPicPr>
            <a:picLocks noChangeAspect="1"/>
          </p:cNvPicPr>
          <p:nvPr/>
        </p:nvPicPr>
        <p:blipFill>
          <a:blip r:embed="rId4">
            <a:clrChange>
              <a:clrFrom>
                <a:srgbClr val="1E1E1E"/>
              </a:clrFrom>
              <a:clrTo>
                <a:srgbClr val="1E1E1E">
                  <a:alpha val="0"/>
                </a:srgbClr>
              </a:clrTo>
            </a:clrChange>
          </a:blip>
          <a:stretch>
            <a:fillRect/>
          </a:stretch>
        </p:blipFill>
        <p:spPr>
          <a:xfrm>
            <a:off x="6417206" y="5715756"/>
            <a:ext cx="5692905" cy="1010814"/>
          </a:xfrm>
          <a:prstGeom prst="rect">
            <a:avLst/>
          </a:prstGeom>
        </p:spPr>
      </p:pic>
    </p:spTree>
    <p:extLst>
      <p:ext uri="{BB962C8B-B14F-4D97-AF65-F5344CB8AC3E}">
        <p14:creationId xmlns:p14="http://schemas.microsoft.com/office/powerpoint/2010/main" val="2661988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824B84-E9FD-4308-80A8-33E1C394E661}"/>
              </a:ext>
            </a:extLst>
          </p:cNvPr>
          <p:cNvSpPr>
            <a:spLocks noGrp="1"/>
          </p:cNvSpPr>
          <p:nvPr>
            <p:ph type="title"/>
          </p:nvPr>
        </p:nvSpPr>
        <p:spPr/>
        <p:txBody>
          <a:bodyPr/>
          <a:lstStyle/>
          <a:p>
            <a:r>
              <a:rPr lang="en-US" dirty="0"/>
              <a:t>Myth 3: “Premature optimization is the root of all evil.”</a:t>
            </a:r>
          </a:p>
        </p:txBody>
      </p:sp>
    </p:spTree>
    <p:extLst>
      <p:ext uri="{BB962C8B-B14F-4D97-AF65-F5344CB8AC3E}">
        <p14:creationId xmlns:p14="http://schemas.microsoft.com/office/powerpoint/2010/main" val="32920678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09B825-F7AE-4177-A5E3-968A8944A952}"/>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A7030B36-F34B-4886-AD05-65023FF82A3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72955"/>
            <a:ext cx="12192000" cy="7588155"/>
          </a:xfrm>
        </p:spPr>
      </p:pic>
    </p:spTree>
    <p:extLst>
      <p:ext uri="{BB962C8B-B14F-4D97-AF65-F5344CB8AC3E}">
        <p14:creationId xmlns:p14="http://schemas.microsoft.com/office/powerpoint/2010/main" val="294291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28F2C-638E-4A49-AAB8-4132CF563C51}"/>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6BBA2B1A-CA67-43A3-AEDA-18F51BBCF9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00" y="0"/>
            <a:ext cx="12201100" cy="8134066"/>
          </a:xfrm>
        </p:spPr>
      </p:pic>
    </p:spTree>
    <p:extLst>
      <p:ext uri="{BB962C8B-B14F-4D97-AF65-F5344CB8AC3E}">
        <p14:creationId xmlns:p14="http://schemas.microsoft.com/office/powerpoint/2010/main" val="3942508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CCAF90-4B80-48D7-BB57-0DB51B2C698E}"/>
              </a:ext>
            </a:extLst>
          </p:cNvPr>
          <p:cNvSpPr>
            <a:spLocks noGrp="1"/>
          </p:cNvSpPr>
          <p:nvPr>
            <p:ph type="title"/>
          </p:nvPr>
        </p:nvSpPr>
        <p:spPr/>
        <p:txBody>
          <a:bodyPr/>
          <a:lstStyle/>
          <a:p>
            <a:r>
              <a:rPr lang="en-US" dirty="0"/>
              <a:t>Understand the performance environment before you start.</a:t>
            </a:r>
          </a:p>
        </p:txBody>
      </p:sp>
    </p:spTree>
    <p:extLst>
      <p:ext uri="{BB962C8B-B14F-4D97-AF65-F5344CB8AC3E}">
        <p14:creationId xmlns:p14="http://schemas.microsoft.com/office/powerpoint/2010/main" val="2974557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7785A-96A4-4671-9447-BDFEBA688536}"/>
              </a:ext>
            </a:extLst>
          </p:cNvPr>
          <p:cNvSpPr>
            <a:spLocks noGrp="1"/>
          </p:cNvSpPr>
          <p:nvPr>
            <p:ph type="title"/>
          </p:nvPr>
        </p:nvSpPr>
        <p:spPr/>
        <p:txBody>
          <a:bodyPr/>
          <a:lstStyle/>
          <a:p>
            <a:r>
              <a:rPr lang="en-US"/>
              <a:t>Results</a:t>
            </a:r>
          </a:p>
        </p:txBody>
      </p:sp>
    </p:spTree>
    <p:extLst>
      <p:ext uri="{BB962C8B-B14F-4D97-AF65-F5344CB8AC3E}">
        <p14:creationId xmlns:p14="http://schemas.microsoft.com/office/powerpoint/2010/main" val="28382681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A2AC3-481E-481B-90A8-C8634E641541}"/>
              </a:ext>
            </a:extLst>
          </p:cNvPr>
          <p:cNvSpPr>
            <a:spLocks noGrp="1"/>
          </p:cNvSpPr>
          <p:nvPr>
            <p:ph type="title"/>
          </p:nvPr>
        </p:nvSpPr>
        <p:spPr/>
        <p:txBody>
          <a:bodyPr/>
          <a:lstStyle/>
          <a:p>
            <a:r>
              <a:rPr lang="en-US" dirty="0"/>
              <a:t>Latency: 50%  Reduction</a:t>
            </a:r>
          </a:p>
        </p:txBody>
      </p:sp>
    </p:spTree>
    <p:extLst>
      <p:ext uri="{BB962C8B-B14F-4D97-AF65-F5344CB8AC3E}">
        <p14:creationId xmlns:p14="http://schemas.microsoft.com/office/powerpoint/2010/main" val="2440612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8206-62C7-4F1E-AE19-697B9E6CD3CC}"/>
              </a:ext>
            </a:extLst>
          </p:cNvPr>
          <p:cNvSpPr>
            <a:spLocks noGrp="1"/>
          </p:cNvSpPr>
          <p:nvPr>
            <p:ph type="title"/>
          </p:nvPr>
        </p:nvSpPr>
        <p:spPr/>
        <p:txBody>
          <a:bodyPr/>
          <a:lstStyle/>
          <a:p>
            <a:r>
              <a:rPr lang="en-US" dirty="0"/>
              <a:t>Stability</a:t>
            </a:r>
          </a:p>
        </p:txBody>
      </p:sp>
    </p:spTree>
    <p:extLst>
      <p:ext uri="{BB962C8B-B14F-4D97-AF65-F5344CB8AC3E}">
        <p14:creationId xmlns:p14="http://schemas.microsoft.com/office/powerpoint/2010/main" val="448051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A3F95-206D-4D68-8A33-D23F8AB94A27}"/>
              </a:ext>
            </a:extLst>
          </p:cNvPr>
          <p:cNvSpPr>
            <a:spLocks noGrp="1"/>
          </p:cNvSpPr>
          <p:nvPr>
            <p:ph type="title"/>
          </p:nvPr>
        </p:nvSpPr>
        <p:spPr/>
        <p:txBody>
          <a:bodyPr/>
          <a:lstStyle/>
          <a:p>
            <a:r>
              <a:rPr lang="en-US" dirty="0"/>
              <a:t>Time to Debug</a:t>
            </a:r>
          </a:p>
        </p:txBody>
      </p:sp>
    </p:spTree>
    <p:extLst>
      <p:ext uri="{BB962C8B-B14F-4D97-AF65-F5344CB8AC3E}">
        <p14:creationId xmlns:p14="http://schemas.microsoft.com/office/powerpoint/2010/main" val="25618661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5A338-CF34-4CA1-8A90-38780BCB8053}"/>
              </a:ext>
            </a:extLst>
          </p:cNvPr>
          <p:cNvSpPr>
            <a:spLocks noGrp="1"/>
          </p:cNvSpPr>
          <p:nvPr>
            <p:ph type="title"/>
          </p:nvPr>
        </p:nvSpPr>
        <p:spPr/>
        <p:txBody>
          <a:bodyPr/>
          <a:lstStyle/>
          <a:p>
            <a:r>
              <a:rPr lang="en-US" dirty="0"/>
              <a:t>Availability</a:t>
            </a:r>
          </a:p>
        </p:txBody>
      </p:sp>
    </p:spTree>
    <p:extLst>
      <p:ext uri="{BB962C8B-B14F-4D97-AF65-F5344CB8AC3E}">
        <p14:creationId xmlns:p14="http://schemas.microsoft.com/office/powerpoint/2010/main" val="1870570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B65FD66-7B80-4CFE-8864-DF169D6757DF}"/>
              </a:ext>
            </a:extLst>
          </p:cNvPr>
          <p:cNvGraphicFramePr/>
          <p:nvPr>
            <p:extLst>
              <p:ext uri="{D42A27DB-BD31-4B8C-83A1-F6EECF244321}">
                <p14:modId xmlns:p14="http://schemas.microsoft.com/office/powerpoint/2010/main" val="292667401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Graphic 3" descr="Alarm Clock">
            <a:extLst>
              <a:ext uri="{FF2B5EF4-FFF2-40B4-BE49-F238E27FC236}">
                <a16:creationId xmlns:a16="http://schemas.microsoft.com/office/drawing/2014/main" id="{0AA0C55D-510A-48F9-B55E-4AA3AC9DF99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68950" y="2082799"/>
            <a:ext cx="431800" cy="431800"/>
          </a:xfrm>
          <a:prstGeom prst="rect">
            <a:avLst/>
          </a:prstGeom>
        </p:spPr>
      </p:pic>
      <p:sp>
        <p:nvSpPr>
          <p:cNvPr id="5" name="Oval 4">
            <a:extLst>
              <a:ext uri="{FF2B5EF4-FFF2-40B4-BE49-F238E27FC236}">
                <a16:creationId xmlns:a16="http://schemas.microsoft.com/office/drawing/2014/main" id="{5EBD18B4-EAFF-44DF-9BD6-911016683F39}"/>
              </a:ext>
            </a:extLst>
          </p:cNvPr>
          <p:cNvSpPr/>
          <p:nvPr/>
        </p:nvSpPr>
        <p:spPr>
          <a:xfrm>
            <a:off x="5976937" y="1663699"/>
            <a:ext cx="238125" cy="238125"/>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1501E572-04FC-422B-B5A9-3FC8FFA12865}"/>
              </a:ext>
            </a:extLst>
          </p:cNvPr>
          <p:cNvSpPr/>
          <p:nvPr/>
        </p:nvSpPr>
        <p:spPr>
          <a:xfrm>
            <a:off x="5976936" y="2726794"/>
            <a:ext cx="238125" cy="238125"/>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8903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B0E1-F1D3-4A70-8318-0BD124C9B45B}"/>
              </a:ext>
            </a:extLst>
          </p:cNvPr>
          <p:cNvSpPr>
            <a:spLocks noGrp="1"/>
          </p:cNvSpPr>
          <p:nvPr>
            <p:ph type="title"/>
          </p:nvPr>
        </p:nvSpPr>
        <p:spPr/>
        <p:txBody>
          <a:bodyPr/>
          <a:lstStyle/>
          <a:p>
            <a:r>
              <a:rPr lang="en-US" dirty="0"/>
              <a:t>Team Performance</a:t>
            </a:r>
          </a:p>
        </p:txBody>
      </p:sp>
    </p:spTree>
    <p:extLst>
      <p:ext uri="{BB962C8B-B14F-4D97-AF65-F5344CB8AC3E}">
        <p14:creationId xmlns:p14="http://schemas.microsoft.com/office/powerpoint/2010/main" val="37821014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717FDAC-B12F-48AD-8045-B8B4E804C260}"/>
              </a:ext>
            </a:extLst>
          </p:cNvPr>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03306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C767FE-1502-4787-BF32-B687E62A4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045" y="0"/>
            <a:ext cx="6187910" cy="6858000"/>
          </a:xfrm>
          <a:prstGeom prst="rect">
            <a:avLst/>
          </a:prstGeom>
        </p:spPr>
      </p:pic>
    </p:spTree>
    <p:extLst>
      <p:ext uri="{BB962C8B-B14F-4D97-AF65-F5344CB8AC3E}">
        <p14:creationId xmlns:p14="http://schemas.microsoft.com/office/powerpoint/2010/main" val="41036584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F78832-70E6-4C0B-AAAD-CB04D9E90DA4}"/>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425B0A32-DB0D-422A-A2C4-3A0E4736289C}"/>
              </a:ext>
            </a:extLst>
          </p:cNvPr>
          <p:cNvSpPr>
            <a:spLocks noGrp="1"/>
          </p:cNvSpPr>
          <p:nvPr>
            <p:ph idx="1"/>
          </p:nvPr>
        </p:nvSpPr>
        <p:spPr>
          <a:xfrm>
            <a:off x="838199" y="1825625"/>
            <a:ext cx="11226421" cy="4351338"/>
          </a:xfrm>
        </p:spPr>
        <p:txBody>
          <a:bodyPr/>
          <a:lstStyle/>
          <a:p>
            <a:r>
              <a:rPr lang="en-US" dirty="0"/>
              <a:t>1:40pm - Performance </a:t>
            </a:r>
            <a:r>
              <a:rPr lang="en-US" dirty="0" err="1"/>
              <a:t>Mythbusting</a:t>
            </a:r>
            <a:r>
              <a:rPr lang="en-US" dirty="0"/>
              <a:t> Panel – Bayview AB</a:t>
            </a:r>
          </a:p>
          <a:p>
            <a:r>
              <a:rPr lang="en-US" dirty="0"/>
              <a:t>2:55pm - .NET AMA w/ Mads Torgersen &amp; Ben Watson – Waterfront CDE</a:t>
            </a:r>
          </a:p>
        </p:txBody>
      </p:sp>
    </p:spTree>
    <p:extLst>
      <p:ext uri="{BB962C8B-B14F-4D97-AF65-F5344CB8AC3E}">
        <p14:creationId xmlns:p14="http://schemas.microsoft.com/office/powerpoint/2010/main" val="3534891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B65FD66-7B80-4CFE-8864-DF169D6757DF}"/>
              </a:ext>
            </a:extLst>
          </p:cNvPr>
          <p:cNvGraphicFramePr/>
          <p:nvPr>
            <p:extLst>
              <p:ext uri="{D42A27DB-BD31-4B8C-83A1-F6EECF244321}">
                <p14:modId xmlns:p14="http://schemas.microsoft.com/office/powerpoint/2010/main" val="131874664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810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1D9828-B728-4C13-80AF-AAB384F60D7B}"/>
              </a:ext>
            </a:extLst>
          </p:cNvPr>
          <p:cNvSpPr>
            <a:spLocks noGrp="1"/>
          </p:cNvSpPr>
          <p:nvPr>
            <p:ph type="title"/>
          </p:nvPr>
        </p:nvSpPr>
        <p:spPr/>
        <p:txBody>
          <a:bodyPr/>
          <a:lstStyle/>
          <a:p>
            <a:r>
              <a:rPr lang="en-US" dirty="0"/>
              <a:t>Rearchitecting</a:t>
            </a:r>
          </a:p>
        </p:txBody>
      </p:sp>
    </p:spTree>
    <p:extLst>
      <p:ext uri="{BB962C8B-B14F-4D97-AF65-F5344CB8AC3E}">
        <p14:creationId xmlns:p14="http://schemas.microsoft.com/office/powerpoint/2010/main" val="41527292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1033</TotalTime>
  <Words>3215</Words>
  <Application>Microsoft Office PowerPoint</Application>
  <PresentationFormat>Widescreen</PresentationFormat>
  <Paragraphs>564</Paragraphs>
  <Slides>73</Slides>
  <Notes>73</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73</vt:i4>
      </vt:variant>
    </vt:vector>
  </HeadingPairs>
  <TitlesOfParts>
    <vt:vector size="78" baseType="lpstr">
      <vt:lpstr>Arial</vt:lpstr>
      <vt:lpstr>Calibri</vt:lpstr>
      <vt:lpstr>Calibri Light</vt:lpstr>
      <vt:lpstr>Wingdings</vt:lpstr>
      <vt:lpstr>Office Theme</vt:lpstr>
      <vt:lpstr>Yes, You Can Build a Search Engine in .Net!</vt:lpstr>
      <vt:lpstr>About me</vt:lpstr>
      <vt:lpstr>Capability</vt:lpstr>
      <vt:lpstr>A Story in Three Acts</vt:lpstr>
      <vt:lpstr>Architecture vPrev</vt:lpstr>
      <vt:lpstr>PowerPoint Presentation</vt:lpstr>
      <vt:lpstr>PowerPoint Presentation</vt:lpstr>
      <vt:lpstr>PowerPoint Presentation</vt:lpstr>
      <vt:lpstr>Rearchitecting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Difficult to accomplish in C++…</vt:lpstr>
      <vt:lpstr>Enter: .Net!</vt:lpstr>
      <vt:lpstr>“You can’t do that.”</vt:lpstr>
      <vt:lpstr>PowerPoint Presentation</vt:lpstr>
      <vt:lpstr>PowerPoint Presentation</vt:lpstr>
      <vt:lpstr>“C++ is better. C++ is what I know.” – Senior Management</vt:lpstr>
      <vt:lpstr>“.Net is slow.”</vt:lpstr>
      <vt:lpstr>“.Net is slow” fears</vt:lpstr>
      <vt:lpstr>PowerPoint Presentation</vt:lpstr>
      <vt:lpstr>“.Net is slow” fears</vt:lpstr>
      <vt:lpstr>You WANT the benefits of that overhead.</vt:lpstr>
      <vt:lpstr>PowerPoint Presentation</vt:lpstr>
      <vt:lpstr>PowerPoint Presentation</vt:lpstr>
      <vt:lpstr>Different costs, not worse costs.</vt:lpstr>
      <vt:lpstr>Is Managed vs. Unmanaged performance always equivalent?</vt:lpstr>
      <vt:lpstr>Learn where your costs are</vt:lpstr>
      <vt:lpstr>“Managed code lets mediocre developers write lots of bad code really fast.”</vt:lpstr>
      <vt:lpstr>Performance Isn’t Free</vt:lpstr>
      <vt:lpstr>Become Expert</vt:lpstr>
      <vt:lpstr>Performance Myths</vt:lpstr>
      <vt:lpstr>Myth 1: “You can’t control GC.”</vt:lpstr>
      <vt:lpstr>It’s very easy to build a system that spends an extraordinary amount of time in GC.   This is not inherent to the CLR!</vt:lpstr>
      <vt:lpstr>It is extremely difficult to build a low-latency, high-performance server without taking GC into account from the beginning.</vt:lpstr>
      <vt:lpstr>You need to understand the inner workings of the GC, just like you would any memory allocator.</vt:lpstr>
      <vt:lpstr>The One Rule: Objects must die in a gen0 GC - or – They must live forever in gen2.</vt:lpstr>
      <vt:lpstr>Pool objects with a long or unknown lifetime.</vt:lpstr>
      <vt:lpstr>Pool everything in the large object heap.</vt:lpstr>
      <vt:lpstr>The cost of a GC is proportional to the number of surviving objects.</vt:lpstr>
      <vt:lpstr>You will usually want to optimize for as little memory allocation as possible.</vt:lpstr>
      <vt:lpstr>You CAN control the GC</vt:lpstr>
      <vt:lpstr>Myth 2: “I’m the Framework Class Library, you can trust me!”</vt:lpstr>
      <vt:lpstr>The higher your performance requirements, the less you trust others’ code.</vt:lpstr>
      <vt:lpstr>How would you implement Enum.HasFlag()?</vt:lpstr>
      <vt:lpstr>PowerPoint Presentation</vt:lpstr>
      <vt:lpstr>PowerPoint Presentation</vt:lpstr>
      <vt:lpstr>PowerPoint Presentation</vt:lpstr>
      <vt:lpstr>Read the Source</vt:lpstr>
      <vt:lpstr>Quiz: How many different XML serialization options ship with .NET?</vt:lpstr>
      <vt:lpstr>PowerPoint Presentation</vt:lpstr>
      <vt:lpstr>Methods that throw exceptions in normal conditions.</vt:lpstr>
      <vt:lpstr>Methods that do more than you need</vt:lpstr>
      <vt:lpstr>Activator.CreateInstance</vt:lpstr>
      <vt:lpstr>Generate code dynamically!</vt:lpstr>
      <vt:lpstr>Myth 3: “Premature optimization is the root of all evil.”</vt:lpstr>
      <vt:lpstr>PowerPoint Presentation</vt:lpstr>
      <vt:lpstr>PowerPoint Presentation</vt:lpstr>
      <vt:lpstr>Understand the performance environment before you start.</vt:lpstr>
      <vt:lpstr>Results</vt:lpstr>
      <vt:lpstr>Latency: 50%  Reduction</vt:lpstr>
      <vt:lpstr>Stability</vt:lpstr>
      <vt:lpstr>Time to Debug</vt:lpstr>
      <vt:lpstr>Availability</vt:lpstr>
      <vt:lpstr>Team Performance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Yes, You Can Build a Search Engine in .Net!</dc:title>
  <dc:creator>Ben Watson</dc:creator>
  <cp:lastModifiedBy>Ben Watson</cp:lastModifiedBy>
  <cp:revision>23</cp:revision>
  <dcterms:created xsi:type="dcterms:W3CDTF">2017-09-19T05:07:31Z</dcterms:created>
  <dcterms:modified xsi:type="dcterms:W3CDTF">2017-11-13T16:22:01Z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bewatson@microsoft.com</vt:lpwstr>
  </property>
  <property fmtid="{D5CDD505-2E9C-101B-9397-08002B2CF9AE}" pid="5" name="MSIP_Label_f42aa342-8706-4288-bd11-ebb85995028c_SetDate">
    <vt:lpwstr>2017-11-08T03:46:13.3541664Z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